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86" r:id="rId4"/>
    <p:sldId id="292" r:id="rId5"/>
    <p:sldId id="288" r:id="rId6"/>
    <p:sldId id="285" r:id="rId7"/>
    <p:sldId id="259" r:id="rId8"/>
    <p:sldId id="267" r:id="rId9"/>
    <p:sldId id="289" r:id="rId10"/>
    <p:sldId id="291" r:id="rId11"/>
    <p:sldId id="257" r:id="rId12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Fira Sans Condensed" panose="020B060402020202020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29B889-5C92-FB70-C433-CF10F1F8BED3}" v="280" dt="2023-06-02T05:25:55.111"/>
    <p1510:client id="{88282A62-385A-8E49-B784-EEDB5CC72DDE}" v="130" dt="2023-06-02T23:33:56.810"/>
    <p1510:client id="{D25054AC-3F72-5536-A038-8A904648E154}" v="316" dt="2023-06-02T23:07:07.355"/>
    <p1510:client id="{F70AF956-9636-3C4B-A597-1431AF26BD64}" v="713" dt="2023-06-02T23:55:46.727"/>
  </p1510:revLst>
</p1510:revInfo>
</file>

<file path=ppt/tableStyles.xml><?xml version="1.0" encoding="utf-8"?>
<a:tblStyleLst xmlns:a="http://schemas.openxmlformats.org/drawingml/2006/main" def="{B210552D-2CB8-41A4-B58C-8F7BB19A6CF8}">
  <a:tblStyle styleId="{B210552D-2CB8-41A4-B58C-8F7BB19A6C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i Somalinga Bhuvanesh" userId="S::somalingabhuvanesh.d@northeastern.edu::3626e6ed-068c-4212-851e-e441cc86c2e8" providerId="AD" clId="Web-{D25054AC-3F72-5536-A038-8A904648E154}"/>
    <pc:docChg chg="modSld">
      <pc:chgData name="Devi Somalinga Bhuvanesh" userId="S::somalingabhuvanesh.d@northeastern.edu::3626e6ed-068c-4212-851e-e441cc86c2e8" providerId="AD" clId="Web-{D25054AC-3F72-5536-A038-8A904648E154}" dt="2023-06-02T23:07:07.355" v="240" actId="1076"/>
      <pc:docMkLst>
        <pc:docMk/>
      </pc:docMkLst>
      <pc:sldChg chg="addSp modSp">
        <pc:chgData name="Devi Somalinga Bhuvanesh" userId="S::somalingabhuvanesh.d@northeastern.edu::3626e6ed-068c-4212-851e-e441cc86c2e8" providerId="AD" clId="Web-{D25054AC-3F72-5536-A038-8A904648E154}" dt="2023-06-02T23:07:07.355" v="240" actId="1076"/>
        <pc:sldMkLst>
          <pc:docMk/>
          <pc:sldMk cId="0" sldId="256"/>
        </pc:sldMkLst>
        <pc:spChg chg="add mod">
          <ac:chgData name="Devi Somalinga Bhuvanesh" userId="S::somalingabhuvanesh.d@northeastern.edu::3626e6ed-068c-4212-851e-e441cc86c2e8" providerId="AD" clId="Web-{D25054AC-3F72-5536-A038-8A904648E154}" dt="2023-06-02T17:24:07.637" v="34" actId="20577"/>
          <ac:spMkLst>
            <pc:docMk/>
            <pc:sldMk cId="0" sldId="256"/>
            <ac:spMk id="48" creationId="{ACB85F43-0710-9C2E-1D35-9BED5996E83E}"/>
          </ac:spMkLst>
        </pc:spChg>
        <pc:spChg chg="mod">
          <ac:chgData name="Devi Somalinga Bhuvanesh" userId="S::somalingabhuvanesh.d@northeastern.edu::3626e6ed-068c-4212-851e-e441cc86c2e8" providerId="AD" clId="Web-{D25054AC-3F72-5536-A038-8A904648E154}" dt="2023-06-02T23:07:04.308" v="239" actId="107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Devi Somalinga Bhuvanesh" userId="S::somalingabhuvanesh.d@northeastern.edu::3626e6ed-068c-4212-851e-e441cc86c2e8" providerId="AD" clId="Web-{D25054AC-3F72-5536-A038-8A904648E154}" dt="2023-06-02T23:07:07.355" v="240" actId="107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Devi Somalinga Bhuvanesh" userId="S::somalingabhuvanesh.d@northeastern.edu::3626e6ed-068c-4212-851e-e441cc86c2e8" providerId="AD" clId="Web-{D25054AC-3F72-5536-A038-8A904648E154}" dt="2023-06-02T17:42:48.007" v="39" actId="1076"/>
          <ac:spMkLst>
            <pc:docMk/>
            <pc:sldMk cId="0" sldId="256"/>
            <ac:spMk id="926" creationId="{0BE23780-1B9C-6CBF-AE2D-918BBA402B0E}"/>
          </ac:spMkLst>
        </pc:spChg>
      </pc:sldChg>
      <pc:sldChg chg="modSp">
        <pc:chgData name="Devi Somalinga Bhuvanesh" userId="S::somalingabhuvanesh.d@northeastern.edu::3626e6ed-068c-4212-851e-e441cc86c2e8" providerId="AD" clId="Web-{D25054AC-3F72-5536-A038-8A904648E154}" dt="2023-06-02T18:10:02.730" v="44" actId="20577"/>
        <pc:sldMkLst>
          <pc:docMk/>
          <pc:sldMk cId="0" sldId="258"/>
        </pc:sldMkLst>
        <pc:spChg chg="mod">
          <ac:chgData name="Devi Somalinga Bhuvanesh" userId="S::somalingabhuvanesh.d@northeastern.edu::3626e6ed-068c-4212-851e-e441cc86c2e8" providerId="AD" clId="Web-{D25054AC-3F72-5536-A038-8A904648E154}" dt="2023-06-02T18:05:25.771" v="42" actId="20577"/>
          <ac:spMkLst>
            <pc:docMk/>
            <pc:sldMk cId="0" sldId="258"/>
            <ac:spMk id="1183" creationId="{00000000-0000-0000-0000-000000000000}"/>
          </ac:spMkLst>
        </pc:spChg>
        <pc:spChg chg="mod">
          <ac:chgData name="Devi Somalinga Bhuvanesh" userId="S::somalingabhuvanesh.d@northeastern.edu::3626e6ed-068c-4212-851e-e441cc86c2e8" providerId="AD" clId="Web-{D25054AC-3F72-5536-A038-8A904648E154}" dt="2023-06-02T18:10:02.730" v="44" actId="20577"/>
          <ac:spMkLst>
            <pc:docMk/>
            <pc:sldMk cId="0" sldId="258"/>
            <ac:spMk id="1191" creationId="{00000000-0000-0000-0000-000000000000}"/>
          </ac:spMkLst>
        </pc:spChg>
      </pc:sldChg>
      <pc:sldChg chg="addSp delSp modSp">
        <pc:chgData name="Devi Somalinga Bhuvanesh" userId="S::somalingabhuvanesh.d@northeastern.edu::3626e6ed-068c-4212-851e-e441cc86c2e8" providerId="AD" clId="Web-{D25054AC-3F72-5536-A038-8A904648E154}" dt="2023-06-02T20:09:58.572" v="204" actId="1076"/>
        <pc:sldMkLst>
          <pc:docMk/>
          <pc:sldMk cId="687365508" sldId="286"/>
        </pc:sldMkLst>
        <pc:spChg chg="mod">
          <ac:chgData name="Devi Somalinga Bhuvanesh" userId="S::somalingabhuvanesh.d@northeastern.edu::3626e6ed-068c-4212-851e-e441cc86c2e8" providerId="AD" clId="Web-{D25054AC-3F72-5536-A038-8A904648E154}" dt="2023-06-02T20:01:41.617" v="187" actId="14100"/>
          <ac:spMkLst>
            <pc:docMk/>
            <pc:sldMk cId="687365508" sldId="286"/>
            <ac:spMk id="6" creationId="{1292A2B2-C0EB-4186-24F8-F738CD90A0E0}"/>
          </ac:spMkLst>
        </pc:spChg>
        <pc:picChg chg="del">
          <ac:chgData name="Devi Somalinga Bhuvanesh" userId="S::somalingabhuvanesh.d@northeastern.edu::3626e6ed-068c-4212-851e-e441cc86c2e8" providerId="AD" clId="Web-{D25054AC-3F72-5536-A038-8A904648E154}" dt="2023-06-02T19:54:29.570" v="142"/>
          <ac:picMkLst>
            <pc:docMk/>
            <pc:sldMk cId="687365508" sldId="286"/>
            <ac:picMk id="3" creationId="{D5A8DE97-1182-5E7F-3A29-128CA791C273}"/>
          </ac:picMkLst>
        </pc:picChg>
        <pc:picChg chg="add mod">
          <ac:chgData name="Devi Somalinga Bhuvanesh" userId="S::somalingabhuvanesh.d@northeastern.edu::3626e6ed-068c-4212-851e-e441cc86c2e8" providerId="AD" clId="Web-{D25054AC-3F72-5536-A038-8A904648E154}" dt="2023-06-02T19:55:08.603" v="155" actId="1076"/>
          <ac:picMkLst>
            <pc:docMk/>
            <pc:sldMk cId="687365508" sldId="286"/>
            <ac:picMk id="4" creationId="{F5D6AC3A-457D-E166-532C-F86FAFE18401}"/>
          </ac:picMkLst>
        </pc:picChg>
        <pc:picChg chg="del">
          <ac:chgData name="Devi Somalinga Bhuvanesh" userId="S::somalingabhuvanesh.d@northeastern.edu::3626e6ed-068c-4212-851e-e441cc86c2e8" providerId="AD" clId="Web-{D25054AC-3F72-5536-A038-8A904648E154}" dt="2023-06-02T19:54:58.337" v="151"/>
          <ac:picMkLst>
            <pc:docMk/>
            <pc:sldMk cId="687365508" sldId="286"/>
            <ac:picMk id="7" creationId="{280946DB-9569-4296-ECE0-782E5690F3B9}"/>
          </ac:picMkLst>
        </pc:picChg>
        <pc:picChg chg="del">
          <ac:chgData name="Devi Somalinga Bhuvanesh" userId="S::somalingabhuvanesh.d@northeastern.edu::3626e6ed-068c-4212-851e-e441cc86c2e8" providerId="AD" clId="Web-{D25054AC-3F72-5536-A038-8A904648E154}" dt="2023-06-02T19:54:44.758" v="146"/>
          <ac:picMkLst>
            <pc:docMk/>
            <pc:sldMk cId="687365508" sldId="286"/>
            <ac:picMk id="8" creationId="{C2825100-BE4B-7BB9-5412-E3EE9960AFB7}"/>
          </ac:picMkLst>
        </pc:picChg>
        <pc:picChg chg="del">
          <ac:chgData name="Devi Somalinga Bhuvanesh" userId="S::somalingabhuvanesh.d@northeastern.edu::3626e6ed-068c-4212-851e-e441cc86c2e8" providerId="AD" clId="Web-{D25054AC-3F72-5536-A038-8A904648E154}" dt="2023-06-02T19:59:03.861" v="168"/>
          <ac:picMkLst>
            <pc:docMk/>
            <pc:sldMk cId="687365508" sldId="286"/>
            <ac:picMk id="9" creationId="{8E6BABBE-FAD6-A102-0E42-D8E755A736E9}"/>
          </ac:picMkLst>
        </pc:picChg>
        <pc:picChg chg="add del mod">
          <ac:chgData name="Devi Somalinga Bhuvanesh" userId="S::somalingabhuvanesh.d@northeastern.edu::3626e6ed-068c-4212-851e-e441cc86c2e8" providerId="AD" clId="Web-{D25054AC-3F72-5536-A038-8A904648E154}" dt="2023-06-02T19:58:28.110" v="157"/>
          <ac:picMkLst>
            <pc:docMk/>
            <pc:sldMk cId="687365508" sldId="286"/>
            <ac:picMk id="12" creationId="{5209C2A8-DE7E-C0BC-7665-90E3260BA0D9}"/>
          </ac:picMkLst>
        </pc:picChg>
        <pc:picChg chg="add del mod">
          <ac:chgData name="Devi Somalinga Bhuvanesh" userId="S::somalingabhuvanesh.d@northeastern.edu::3626e6ed-068c-4212-851e-e441cc86c2e8" providerId="AD" clId="Web-{D25054AC-3F72-5536-A038-8A904648E154}" dt="2023-06-02T19:58:46.532" v="163"/>
          <ac:picMkLst>
            <pc:docMk/>
            <pc:sldMk cId="687365508" sldId="286"/>
            <ac:picMk id="13" creationId="{0255E00E-8CDD-3F52-6683-4C1A444AB843}"/>
          </ac:picMkLst>
        </pc:picChg>
        <pc:picChg chg="add del mod">
          <ac:chgData name="Devi Somalinga Bhuvanesh" userId="S::somalingabhuvanesh.d@northeastern.edu::3626e6ed-068c-4212-851e-e441cc86c2e8" providerId="AD" clId="Web-{D25054AC-3F72-5536-A038-8A904648E154}" dt="2023-06-02T20:09:26.368" v="193"/>
          <ac:picMkLst>
            <pc:docMk/>
            <pc:sldMk cId="687365508" sldId="286"/>
            <ac:picMk id="14" creationId="{6D6B6DFC-87A2-1E0C-85D2-0FCB97826A91}"/>
          </ac:picMkLst>
        </pc:picChg>
        <pc:picChg chg="add del mod">
          <ac:chgData name="Devi Somalinga Bhuvanesh" userId="S::somalingabhuvanesh.d@northeastern.edu::3626e6ed-068c-4212-851e-e441cc86c2e8" providerId="AD" clId="Web-{D25054AC-3F72-5536-A038-8A904648E154}" dt="2023-06-02T20:08:26.850" v="188"/>
          <ac:picMkLst>
            <pc:docMk/>
            <pc:sldMk cId="687365508" sldId="286"/>
            <ac:picMk id="15" creationId="{E985090C-C74A-2A6C-E074-0E25AD1EE89E}"/>
          </ac:picMkLst>
        </pc:picChg>
        <pc:picChg chg="add del mod">
          <ac:chgData name="Devi Somalinga Bhuvanesh" userId="S::somalingabhuvanesh.d@northeastern.edu::3626e6ed-068c-4212-851e-e441cc86c2e8" providerId="AD" clId="Web-{D25054AC-3F72-5536-A038-8A904648E154}" dt="2023-06-02T20:09:46.884" v="200"/>
          <ac:picMkLst>
            <pc:docMk/>
            <pc:sldMk cId="687365508" sldId="286"/>
            <ac:picMk id="16" creationId="{FD267142-43C5-3875-EA06-29AED441F6DA}"/>
          </ac:picMkLst>
        </pc:picChg>
        <pc:picChg chg="add mod">
          <ac:chgData name="Devi Somalinga Bhuvanesh" userId="S::somalingabhuvanesh.d@northeastern.edu::3626e6ed-068c-4212-851e-e441cc86c2e8" providerId="AD" clId="Web-{D25054AC-3F72-5536-A038-8A904648E154}" dt="2023-06-02T20:09:05.883" v="192" actId="1076"/>
          <ac:picMkLst>
            <pc:docMk/>
            <pc:sldMk cId="687365508" sldId="286"/>
            <ac:picMk id="17" creationId="{C4BADDD7-C3BB-3BDF-D358-0DA92E88CD02}"/>
          </ac:picMkLst>
        </pc:picChg>
        <pc:picChg chg="add mod">
          <ac:chgData name="Devi Somalinga Bhuvanesh" userId="S::somalingabhuvanesh.d@northeastern.edu::3626e6ed-068c-4212-851e-e441cc86c2e8" providerId="AD" clId="Web-{D25054AC-3F72-5536-A038-8A904648E154}" dt="2023-06-02T20:09:44.071" v="199" actId="1076"/>
          <ac:picMkLst>
            <pc:docMk/>
            <pc:sldMk cId="687365508" sldId="286"/>
            <ac:picMk id="18" creationId="{EE3EEAF0-31EB-1FE2-FF5A-243DB0D6FC4D}"/>
          </ac:picMkLst>
        </pc:picChg>
        <pc:picChg chg="add mod">
          <ac:chgData name="Devi Somalinga Bhuvanesh" userId="S::somalingabhuvanesh.d@northeastern.edu::3626e6ed-068c-4212-851e-e441cc86c2e8" providerId="AD" clId="Web-{D25054AC-3F72-5536-A038-8A904648E154}" dt="2023-06-02T20:09:58.572" v="204" actId="1076"/>
          <ac:picMkLst>
            <pc:docMk/>
            <pc:sldMk cId="687365508" sldId="286"/>
            <ac:picMk id="19" creationId="{2FED37A3-BE20-219A-E420-68C8F00F971E}"/>
          </ac:picMkLst>
        </pc:picChg>
      </pc:sldChg>
      <pc:sldChg chg="modSp">
        <pc:chgData name="Devi Somalinga Bhuvanesh" userId="S::somalingabhuvanesh.d@northeastern.edu::3626e6ed-068c-4212-851e-e441cc86c2e8" providerId="AD" clId="Web-{D25054AC-3F72-5536-A038-8A904648E154}" dt="2023-06-02T22:50:39.926" v="218" actId="14100"/>
        <pc:sldMkLst>
          <pc:docMk/>
          <pc:sldMk cId="1563123874" sldId="288"/>
        </pc:sldMkLst>
        <pc:picChg chg="mod">
          <ac:chgData name="Devi Somalinga Bhuvanesh" userId="S::somalingabhuvanesh.d@northeastern.edu::3626e6ed-068c-4212-851e-e441cc86c2e8" providerId="AD" clId="Web-{D25054AC-3F72-5536-A038-8A904648E154}" dt="2023-06-02T22:50:39.926" v="218" actId="14100"/>
          <ac:picMkLst>
            <pc:docMk/>
            <pc:sldMk cId="1563123874" sldId="288"/>
            <ac:picMk id="6" creationId="{8365C25A-D933-808A-C9FF-4F2FB3ECC890}"/>
          </ac:picMkLst>
        </pc:picChg>
        <pc:picChg chg="mod">
          <ac:chgData name="Devi Somalinga Bhuvanesh" userId="S::somalingabhuvanesh.d@northeastern.edu::3626e6ed-068c-4212-851e-e441cc86c2e8" providerId="AD" clId="Web-{D25054AC-3F72-5536-A038-8A904648E154}" dt="2023-06-02T22:50:32.269" v="216" actId="1076"/>
          <ac:picMkLst>
            <pc:docMk/>
            <pc:sldMk cId="1563123874" sldId="288"/>
            <ac:picMk id="9" creationId="{C6E9407C-8CBB-4584-0854-F94B23806B73}"/>
          </ac:picMkLst>
        </pc:picChg>
      </pc:sldChg>
      <pc:sldChg chg="addSp delSp modSp">
        <pc:chgData name="Devi Somalinga Bhuvanesh" userId="S::somalingabhuvanesh.d@northeastern.edu::3626e6ed-068c-4212-851e-e441cc86c2e8" providerId="AD" clId="Web-{D25054AC-3F72-5536-A038-8A904648E154}" dt="2023-06-02T23:02:38.688" v="219" actId="1076"/>
        <pc:sldMkLst>
          <pc:docMk/>
          <pc:sldMk cId="3054342916" sldId="292"/>
        </pc:sldMkLst>
        <pc:spChg chg="mod">
          <ac:chgData name="Devi Somalinga Bhuvanesh" userId="S::somalingabhuvanesh.d@northeastern.edu::3626e6ed-068c-4212-851e-e441cc86c2e8" providerId="AD" clId="Web-{D25054AC-3F72-5536-A038-8A904648E154}" dt="2023-06-02T23:02:38.688" v="219" actId="1076"/>
          <ac:spMkLst>
            <pc:docMk/>
            <pc:sldMk cId="3054342916" sldId="292"/>
            <ac:spMk id="2" creationId="{F5D27E31-3C32-6DE1-3BCD-A2279FADDD4C}"/>
          </ac:spMkLst>
        </pc:spChg>
        <pc:picChg chg="del mod">
          <ac:chgData name="Devi Somalinga Bhuvanesh" userId="S::somalingabhuvanesh.d@northeastern.edu::3626e6ed-068c-4212-851e-e441cc86c2e8" providerId="AD" clId="Web-{D25054AC-3F72-5536-A038-8A904648E154}" dt="2023-06-02T22:42:05.437" v="205"/>
          <ac:picMkLst>
            <pc:docMk/>
            <pc:sldMk cId="3054342916" sldId="292"/>
            <ac:picMk id="7" creationId="{B28C592A-0A16-93A4-9CC4-E685CC9ED6A9}"/>
          </ac:picMkLst>
        </pc:picChg>
        <pc:picChg chg="add mod">
          <ac:chgData name="Devi Somalinga Bhuvanesh" userId="S::somalingabhuvanesh.d@northeastern.edu::3626e6ed-068c-4212-851e-e441cc86c2e8" providerId="AD" clId="Web-{D25054AC-3F72-5536-A038-8A904648E154}" dt="2023-06-02T22:43:42.691" v="210" actId="1076"/>
          <ac:picMkLst>
            <pc:docMk/>
            <pc:sldMk cId="3054342916" sldId="292"/>
            <ac:picMk id="9" creationId="{C760D44C-3038-9BA6-F6D0-E00B1AA28A31}"/>
          </ac:picMkLst>
        </pc:picChg>
      </pc:sldChg>
    </pc:docChg>
  </pc:docChgLst>
  <pc:docChgLst>
    <pc:chgData name="Vy Duong" userId="93c108ac-50bc-44fc-a333-d0746ba7b153" providerId="ADAL" clId="{F70AF956-9636-3C4B-A597-1431AF26BD64}"/>
    <pc:docChg chg="undo redo custSel addSld delSld modSld sldOrd">
      <pc:chgData name="Vy Duong" userId="93c108ac-50bc-44fc-a333-d0746ba7b153" providerId="ADAL" clId="{F70AF956-9636-3C4B-A597-1431AF26BD64}" dt="2023-06-02T23:55:46.727" v="508" actId="20577"/>
      <pc:docMkLst>
        <pc:docMk/>
      </pc:docMkLst>
      <pc:sldChg chg="modNotesTx">
        <pc:chgData name="Vy Duong" userId="93c108ac-50bc-44fc-a333-d0746ba7b153" providerId="ADAL" clId="{F70AF956-9636-3C4B-A597-1431AF26BD64}" dt="2023-06-02T18:59:48.289" v="145" actId="20577"/>
        <pc:sldMkLst>
          <pc:docMk/>
          <pc:sldMk cId="0" sldId="256"/>
        </pc:sldMkLst>
      </pc:sldChg>
      <pc:sldChg chg="modSp mod">
        <pc:chgData name="Vy Duong" userId="93c108ac-50bc-44fc-a333-d0746ba7b153" providerId="ADAL" clId="{F70AF956-9636-3C4B-A597-1431AF26BD64}" dt="2023-06-02T23:55:46.727" v="508" actId="20577"/>
        <pc:sldMkLst>
          <pc:docMk/>
          <pc:sldMk cId="0" sldId="257"/>
        </pc:sldMkLst>
        <pc:spChg chg="mod">
          <ac:chgData name="Vy Duong" userId="93c108ac-50bc-44fc-a333-d0746ba7b153" providerId="ADAL" clId="{F70AF956-9636-3C4B-A597-1431AF26BD64}" dt="2023-06-02T20:02:21.537" v="149" actId="20577"/>
          <ac:spMkLst>
            <pc:docMk/>
            <pc:sldMk cId="0" sldId="257"/>
            <ac:spMk id="1176" creationId="{00000000-0000-0000-0000-000000000000}"/>
          </ac:spMkLst>
        </pc:spChg>
        <pc:spChg chg="mod">
          <ac:chgData name="Vy Duong" userId="93c108ac-50bc-44fc-a333-d0746ba7b153" providerId="ADAL" clId="{F70AF956-9636-3C4B-A597-1431AF26BD64}" dt="2023-06-02T23:55:46.727" v="508" actId="20577"/>
          <ac:spMkLst>
            <pc:docMk/>
            <pc:sldMk cId="0" sldId="257"/>
            <ac:spMk id="1178" creationId="{00000000-0000-0000-0000-000000000000}"/>
          </ac:spMkLst>
        </pc:spChg>
      </pc:sldChg>
      <pc:sldChg chg="modAnim">
        <pc:chgData name="Vy Duong" userId="93c108ac-50bc-44fc-a333-d0746ba7b153" providerId="ADAL" clId="{F70AF956-9636-3C4B-A597-1431AF26BD64}" dt="2023-06-02T09:41:15.051" v="41"/>
        <pc:sldMkLst>
          <pc:docMk/>
          <pc:sldMk cId="0" sldId="258"/>
        </pc:sldMkLst>
      </pc:sldChg>
      <pc:sldChg chg="addSp delSp modSp mod">
        <pc:chgData name="Vy Duong" userId="93c108ac-50bc-44fc-a333-d0746ba7b153" providerId="ADAL" clId="{F70AF956-9636-3C4B-A597-1431AF26BD64}" dt="2023-06-02T23:55:41.691" v="500" actId="20577"/>
        <pc:sldMkLst>
          <pc:docMk/>
          <pc:sldMk cId="0" sldId="259"/>
        </pc:sldMkLst>
        <pc:spChg chg="mod">
          <ac:chgData name="Vy Duong" userId="93c108ac-50bc-44fc-a333-d0746ba7b153" providerId="ADAL" clId="{F70AF956-9636-3C4B-A597-1431AF26BD64}" dt="2023-06-02T23:55:41.691" v="500" actId="20577"/>
          <ac:spMkLst>
            <pc:docMk/>
            <pc:sldMk cId="0" sldId="259"/>
            <ac:spMk id="1328" creationId="{00000000-0000-0000-0000-000000000000}"/>
          </ac:spMkLst>
        </pc:spChg>
        <pc:spChg chg="mod">
          <ac:chgData name="Vy Duong" userId="93c108ac-50bc-44fc-a333-d0746ba7b153" providerId="ADAL" clId="{F70AF956-9636-3C4B-A597-1431AF26BD64}" dt="2023-06-02T22:57:02.781" v="234" actId="20577"/>
          <ac:spMkLst>
            <pc:docMk/>
            <pc:sldMk cId="0" sldId="259"/>
            <ac:spMk id="1331" creationId="{00000000-0000-0000-0000-000000000000}"/>
          </ac:spMkLst>
        </pc:spChg>
        <pc:picChg chg="mod">
          <ac:chgData name="Vy Duong" userId="93c108ac-50bc-44fc-a333-d0746ba7b153" providerId="ADAL" clId="{F70AF956-9636-3C4B-A597-1431AF26BD64}" dt="2023-06-02T23:08:14.133" v="473" actId="1076"/>
          <ac:picMkLst>
            <pc:docMk/>
            <pc:sldMk cId="0" sldId="259"/>
            <ac:picMk id="2" creationId="{16C9945B-BF13-1D76-ED61-F38A7154D992}"/>
          </ac:picMkLst>
        </pc:picChg>
        <pc:picChg chg="del mod">
          <ac:chgData name="Vy Duong" userId="93c108ac-50bc-44fc-a333-d0746ba7b153" providerId="ADAL" clId="{F70AF956-9636-3C4B-A597-1431AF26BD64}" dt="2023-06-02T22:55:57.707" v="208" actId="21"/>
          <ac:picMkLst>
            <pc:docMk/>
            <pc:sldMk cId="0" sldId="259"/>
            <ac:picMk id="3" creationId="{9A46BD42-653C-5B99-AC02-3C5D8312D0EC}"/>
          </ac:picMkLst>
        </pc:picChg>
        <pc:picChg chg="add mod">
          <ac:chgData name="Vy Duong" userId="93c108ac-50bc-44fc-a333-d0746ba7b153" providerId="ADAL" clId="{F70AF956-9636-3C4B-A597-1431AF26BD64}" dt="2023-06-02T23:08:14.133" v="473" actId="1076"/>
          <ac:picMkLst>
            <pc:docMk/>
            <pc:sldMk cId="0" sldId="259"/>
            <ac:picMk id="4" creationId="{C465DFD0-257E-24B6-2944-4432FC4357DE}"/>
          </ac:picMkLst>
        </pc:picChg>
        <pc:picChg chg="add mod">
          <ac:chgData name="Vy Duong" userId="93c108ac-50bc-44fc-a333-d0746ba7b153" providerId="ADAL" clId="{F70AF956-9636-3C4B-A597-1431AF26BD64}" dt="2023-06-02T23:07:50.591" v="466" actId="167"/>
          <ac:picMkLst>
            <pc:docMk/>
            <pc:sldMk cId="0" sldId="259"/>
            <ac:picMk id="5" creationId="{2DE76C36-1CDC-6BBD-4985-C6CFB2CCDECD}"/>
          </ac:picMkLst>
        </pc:picChg>
      </pc:sldChg>
      <pc:sldChg chg="addSp delSp modSp add del mod delAnim">
        <pc:chgData name="Vy Duong" userId="93c108ac-50bc-44fc-a333-d0746ba7b153" providerId="ADAL" clId="{F70AF956-9636-3C4B-A597-1431AF26BD64}" dt="2023-06-02T09:38:44.444" v="22" actId="2696"/>
        <pc:sldMkLst>
          <pc:docMk/>
          <pc:sldMk cId="0" sldId="263"/>
        </pc:sldMkLst>
        <pc:spChg chg="del">
          <ac:chgData name="Vy Duong" userId="93c108ac-50bc-44fc-a333-d0746ba7b153" providerId="ADAL" clId="{F70AF956-9636-3C4B-A597-1431AF26BD64}" dt="2023-06-02T09:37:17.184" v="1" actId="478"/>
          <ac:spMkLst>
            <pc:docMk/>
            <pc:sldMk cId="0" sldId="263"/>
            <ac:spMk id="3024" creationId="{00000000-0000-0000-0000-000000000000}"/>
          </ac:spMkLst>
        </pc:spChg>
        <pc:spChg chg="mod">
          <ac:chgData name="Vy Duong" userId="93c108ac-50bc-44fc-a333-d0746ba7b153" providerId="ADAL" clId="{F70AF956-9636-3C4B-A597-1431AF26BD64}" dt="2023-06-02T09:37:41.673" v="11" actId="1076"/>
          <ac:spMkLst>
            <pc:docMk/>
            <pc:sldMk cId="0" sldId="263"/>
            <ac:spMk id="3025" creationId="{00000000-0000-0000-0000-000000000000}"/>
          </ac:spMkLst>
        </pc:spChg>
        <pc:spChg chg="del">
          <ac:chgData name="Vy Duong" userId="93c108ac-50bc-44fc-a333-d0746ba7b153" providerId="ADAL" clId="{F70AF956-9636-3C4B-A597-1431AF26BD64}" dt="2023-06-02T09:37:36.786" v="8" actId="478"/>
          <ac:spMkLst>
            <pc:docMk/>
            <pc:sldMk cId="0" sldId="263"/>
            <ac:spMk id="3335" creationId="{00000000-0000-0000-0000-000000000000}"/>
          </ac:spMkLst>
        </pc:spChg>
        <pc:spChg chg="del">
          <ac:chgData name="Vy Duong" userId="93c108ac-50bc-44fc-a333-d0746ba7b153" providerId="ADAL" clId="{F70AF956-9636-3C4B-A597-1431AF26BD64}" dt="2023-06-02T09:37:48.202" v="14" actId="478"/>
          <ac:spMkLst>
            <pc:docMk/>
            <pc:sldMk cId="0" sldId="263"/>
            <ac:spMk id="3345" creationId="{00000000-0000-0000-0000-000000000000}"/>
          </ac:spMkLst>
        </pc:spChg>
        <pc:spChg chg="del">
          <ac:chgData name="Vy Duong" userId="93c108ac-50bc-44fc-a333-d0746ba7b153" providerId="ADAL" clId="{F70AF956-9636-3C4B-A597-1431AF26BD64}" dt="2023-06-02T09:37:45.583" v="13" actId="478"/>
          <ac:spMkLst>
            <pc:docMk/>
            <pc:sldMk cId="0" sldId="263"/>
            <ac:spMk id="3346" creationId="{00000000-0000-0000-0000-000000000000}"/>
          </ac:spMkLst>
        </pc:spChg>
        <pc:spChg chg="del">
          <ac:chgData name="Vy Duong" userId="93c108ac-50bc-44fc-a333-d0746ba7b153" providerId="ADAL" clId="{F70AF956-9636-3C4B-A597-1431AF26BD64}" dt="2023-06-02T09:37:38.481" v="9" actId="478"/>
          <ac:spMkLst>
            <pc:docMk/>
            <pc:sldMk cId="0" sldId="263"/>
            <ac:spMk id="3347" creationId="{00000000-0000-0000-0000-000000000000}"/>
          </ac:spMkLst>
        </pc:spChg>
        <pc:grpChg chg="del">
          <ac:chgData name="Vy Duong" userId="93c108ac-50bc-44fc-a333-d0746ba7b153" providerId="ADAL" clId="{F70AF956-9636-3C4B-A597-1431AF26BD64}" dt="2023-06-02T09:37:17.184" v="1" actId="478"/>
          <ac:grpSpMkLst>
            <pc:docMk/>
            <pc:sldMk cId="0" sldId="263"/>
            <ac:grpSpMk id="3026" creationId="{00000000-0000-0000-0000-000000000000}"/>
          </ac:grpSpMkLst>
        </pc:grpChg>
        <pc:grpChg chg="del">
          <ac:chgData name="Vy Duong" userId="93c108ac-50bc-44fc-a333-d0746ba7b153" providerId="ADAL" clId="{F70AF956-9636-3C4B-A597-1431AF26BD64}" dt="2023-06-02T09:38:10.662" v="18" actId="478"/>
          <ac:grpSpMkLst>
            <pc:docMk/>
            <pc:sldMk cId="0" sldId="263"/>
            <ac:grpSpMk id="3339" creationId="{00000000-0000-0000-0000-000000000000}"/>
          </ac:grpSpMkLst>
        </pc:grpChg>
        <pc:grpChg chg="del">
          <ac:chgData name="Vy Duong" userId="93c108ac-50bc-44fc-a333-d0746ba7b153" providerId="ADAL" clId="{F70AF956-9636-3C4B-A597-1431AF26BD64}" dt="2023-06-02T09:37:48.202" v="14" actId="478"/>
          <ac:grpSpMkLst>
            <pc:docMk/>
            <pc:sldMk cId="0" sldId="263"/>
            <ac:grpSpMk id="3355" creationId="{00000000-0000-0000-0000-000000000000}"/>
          </ac:grpSpMkLst>
        </pc:grpChg>
        <pc:grpChg chg="del">
          <ac:chgData name="Vy Duong" userId="93c108ac-50bc-44fc-a333-d0746ba7b153" providerId="ADAL" clId="{F70AF956-9636-3C4B-A597-1431AF26BD64}" dt="2023-06-02T09:37:36.786" v="8" actId="478"/>
          <ac:grpSpMkLst>
            <pc:docMk/>
            <pc:sldMk cId="0" sldId="263"/>
            <ac:grpSpMk id="3362" creationId="{00000000-0000-0000-0000-000000000000}"/>
          </ac:grpSpMkLst>
        </pc:grpChg>
        <pc:grpChg chg="del">
          <ac:chgData name="Vy Duong" userId="93c108ac-50bc-44fc-a333-d0746ba7b153" providerId="ADAL" clId="{F70AF956-9636-3C4B-A597-1431AF26BD64}" dt="2023-06-02T09:37:38.481" v="9" actId="478"/>
          <ac:grpSpMkLst>
            <pc:docMk/>
            <pc:sldMk cId="0" sldId="263"/>
            <ac:grpSpMk id="3373" creationId="{00000000-0000-0000-0000-000000000000}"/>
          </ac:grpSpMkLst>
        </pc:grpChg>
        <pc:grpChg chg="del">
          <ac:chgData name="Vy Duong" userId="93c108ac-50bc-44fc-a333-d0746ba7b153" providerId="ADAL" clId="{F70AF956-9636-3C4B-A597-1431AF26BD64}" dt="2023-06-02T09:37:45.583" v="13" actId="478"/>
          <ac:grpSpMkLst>
            <pc:docMk/>
            <pc:sldMk cId="0" sldId="263"/>
            <ac:grpSpMk id="3378" creationId="{00000000-0000-0000-0000-000000000000}"/>
          </ac:grpSpMkLst>
        </pc:grpChg>
        <pc:picChg chg="add mod">
          <ac:chgData name="Vy Duong" userId="93c108ac-50bc-44fc-a333-d0746ba7b153" providerId="ADAL" clId="{F70AF956-9636-3C4B-A597-1431AF26BD64}" dt="2023-06-02T09:37:57.154" v="17" actId="1076"/>
          <ac:picMkLst>
            <pc:docMk/>
            <pc:sldMk cId="0" sldId="263"/>
            <ac:picMk id="2" creationId="{024165D9-D701-0CAA-BBE2-DDBD33350B19}"/>
          </ac:picMkLst>
        </pc:picChg>
        <pc:picChg chg="add mod">
          <ac:chgData name="Vy Duong" userId="93c108ac-50bc-44fc-a333-d0746ba7b153" providerId="ADAL" clId="{F70AF956-9636-3C4B-A597-1431AF26BD64}" dt="2023-06-02T09:38:17.420" v="21" actId="1076"/>
          <ac:picMkLst>
            <pc:docMk/>
            <pc:sldMk cId="0" sldId="263"/>
            <ac:picMk id="3" creationId="{A05D05C8-E6B4-A61F-4854-4B788BD662CC}"/>
          </ac:picMkLst>
        </pc:picChg>
        <pc:cxnChg chg="del mod">
          <ac:chgData name="Vy Duong" userId="93c108ac-50bc-44fc-a333-d0746ba7b153" providerId="ADAL" clId="{F70AF956-9636-3C4B-A597-1431AF26BD64}" dt="2023-06-02T09:37:17.184" v="1" actId="478"/>
          <ac:cxnSpMkLst>
            <pc:docMk/>
            <pc:sldMk cId="0" sldId="263"/>
            <ac:cxnSpMk id="3334" creationId="{00000000-0000-0000-0000-000000000000}"/>
          </ac:cxnSpMkLst>
        </pc:cxnChg>
        <pc:cxnChg chg="mod">
          <ac:chgData name="Vy Duong" userId="93c108ac-50bc-44fc-a333-d0746ba7b153" providerId="ADAL" clId="{F70AF956-9636-3C4B-A597-1431AF26BD64}" dt="2023-06-02T09:37:36.786" v="8" actId="478"/>
          <ac:cxnSpMkLst>
            <pc:docMk/>
            <pc:sldMk cId="0" sldId="263"/>
            <ac:cxnSpMk id="3348" creationId="{00000000-0000-0000-0000-000000000000}"/>
          </ac:cxnSpMkLst>
        </pc:cxnChg>
        <pc:cxnChg chg="mod">
          <ac:chgData name="Vy Duong" userId="93c108ac-50bc-44fc-a333-d0746ba7b153" providerId="ADAL" clId="{F70AF956-9636-3C4B-A597-1431AF26BD64}" dt="2023-06-02T09:37:38.481" v="9" actId="478"/>
          <ac:cxnSpMkLst>
            <pc:docMk/>
            <pc:sldMk cId="0" sldId="263"/>
            <ac:cxnSpMk id="3349" creationId="{00000000-0000-0000-0000-000000000000}"/>
          </ac:cxnSpMkLst>
        </pc:cxnChg>
        <pc:cxnChg chg="del mod">
          <ac:chgData name="Vy Duong" userId="93c108ac-50bc-44fc-a333-d0746ba7b153" providerId="ADAL" clId="{F70AF956-9636-3C4B-A597-1431AF26BD64}" dt="2023-06-02T09:37:38.481" v="9" actId="478"/>
          <ac:cxnSpMkLst>
            <pc:docMk/>
            <pc:sldMk cId="0" sldId="263"/>
            <ac:cxnSpMk id="3350" creationId="{00000000-0000-0000-0000-000000000000}"/>
          </ac:cxnSpMkLst>
        </pc:cxnChg>
        <pc:cxnChg chg="mod">
          <ac:chgData name="Vy Duong" userId="93c108ac-50bc-44fc-a333-d0746ba7b153" providerId="ADAL" clId="{F70AF956-9636-3C4B-A597-1431AF26BD64}" dt="2023-06-02T09:37:48.202" v="14" actId="478"/>
          <ac:cxnSpMkLst>
            <pc:docMk/>
            <pc:sldMk cId="0" sldId="263"/>
            <ac:cxnSpMk id="3351" creationId="{00000000-0000-0000-0000-000000000000}"/>
          </ac:cxnSpMkLst>
        </pc:cxnChg>
        <pc:cxnChg chg="del mod">
          <ac:chgData name="Vy Duong" userId="93c108ac-50bc-44fc-a333-d0746ba7b153" providerId="ADAL" clId="{F70AF956-9636-3C4B-A597-1431AF26BD64}" dt="2023-06-02T09:38:12.567" v="19" actId="478"/>
          <ac:cxnSpMkLst>
            <pc:docMk/>
            <pc:sldMk cId="0" sldId="263"/>
            <ac:cxnSpMk id="3352" creationId="{00000000-0000-0000-0000-000000000000}"/>
          </ac:cxnSpMkLst>
        </pc:cxnChg>
        <pc:cxnChg chg="del mod">
          <ac:chgData name="Vy Duong" userId="93c108ac-50bc-44fc-a333-d0746ba7b153" providerId="ADAL" clId="{F70AF956-9636-3C4B-A597-1431AF26BD64}" dt="2023-06-02T09:37:17.184" v="1" actId="478"/>
          <ac:cxnSpMkLst>
            <pc:docMk/>
            <pc:sldMk cId="0" sldId="263"/>
            <ac:cxnSpMk id="3353" creationId="{00000000-0000-0000-0000-000000000000}"/>
          </ac:cxnSpMkLst>
        </pc:cxnChg>
        <pc:cxnChg chg="mod">
          <ac:chgData name="Vy Duong" userId="93c108ac-50bc-44fc-a333-d0746ba7b153" providerId="ADAL" clId="{F70AF956-9636-3C4B-A597-1431AF26BD64}" dt="2023-06-02T09:37:45.583" v="13" actId="478"/>
          <ac:cxnSpMkLst>
            <pc:docMk/>
            <pc:sldMk cId="0" sldId="263"/>
            <ac:cxnSpMk id="3354" creationId="{00000000-0000-0000-0000-000000000000}"/>
          </ac:cxnSpMkLst>
        </pc:cxnChg>
      </pc:sldChg>
      <pc:sldChg chg="modAnim">
        <pc:chgData name="Vy Duong" userId="93c108ac-50bc-44fc-a333-d0746ba7b153" providerId="ADAL" clId="{F70AF956-9636-3C4B-A597-1431AF26BD64}" dt="2023-06-02T23:11:03.389" v="474"/>
        <pc:sldMkLst>
          <pc:docMk/>
          <pc:sldMk cId="2378923936" sldId="267"/>
        </pc:sldMkLst>
      </pc:sldChg>
      <pc:sldChg chg="modSp mod modAnim">
        <pc:chgData name="Vy Duong" userId="93c108ac-50bc-44fc-a333-d0746ba7b153" providerId="ADAL" clId="{F70AF956-9636-3C4B-A597-1431AF26BD64}" dt="2023-06-02T09:42:56.429" v="47" actId="692"/>
        <pc:sldMkLst>
          <pc:docMk/>
          <pc:sldMk cId="1719121174" sldId="285"/>
        </pc:sldMkLst>
        <pc:cxnChg chg="mod">
          <ac:chgData name="Vy Duong" userId="93c108ac-50bc-44fc-a333-d0746ba7b153" providerId="ADAL" clId="{F70AF956-9636-3C4B-A597-1431AF26BD64}" dt="2023-06-02T09:42:56.429" v="47" actId="692"/>
          <ac:cxnSpMkLst>
            <pc:docMk/>
            <pc:sldMk cId="1719121174" sldId="285"/>
            <ac:cxnSpMk id="2" creationId="{05232BDE-34E7-1973-1317-3D3D4EA1FC66}"/>
          </ac:cxnSpMkLst>
        </pc:cxnChg>
        <pc:cxnChg chg="mod">
          <ac:chgData name="Vy Duong" userId="93c108ac-50bc-44fc-a333-d0746ba7b153" providerId="ADAL" clId="{F70AF956-9636-3C4B-A597-1431AF26BD64}" dt="2023-06-02T09:42:47.621" v="45" actId="692"/>
          <ac:cxnSpMkLst>
            <pc:docMk/>
            <pc:sldMk cId="1719121174" sldId="285"/>
            <ac:cxnSpMk id="6806" creationId="{00000000-0000-0000-0000-000000000000}"/>
          </ac:cxnSpMkLst>
        </pc:cxnChg>
        <pc:cxnChg chg="mod">
          <ac:chgData name="Vy Duong" userId="93c108ac-50bc-44fc-a333-d0746ba7b153" providerId="ADAL" clId="{F70AF956-9636-3C4B-A597-1431AF26BD64}" dt="2023-06-02T09:42:53.664" v="46" actId="692"/>
          <ac:cxnSpMkLst>
            <pc:docMk/>
            <pc:sldMk cId="1719121174" sldId="285"/>
            <ac:cxnSpMk id="6807" creationId="{00000000-0000-0000-0000-000000000000}"/>
          </ac:cxnSpMkLst>
        </pc:cxnChg>
      </pc:sldChg>
      <pc:sldChg chg="modSp mod">
        <pc:chgData name="Vy Duong" userId="93c108ac-50bc-44fc-a333-d0746ba7b153" providerId="ADAL" clId="{F70AF956-9636-3C4B-A597-1431AF26BD64}" dt="2023-06-02T19:05:11.932" v="146" actId="14100"/>
        <pc:sldMkLst>
          <pc:docMk/>
          <pc:sldMk cId="687365508" sldId="286"/>
        </pc:sldMkLst>
        <pc:spChg chg="mod">
          <ac:chgData name="Vy Duong" userId="93c108ac-50bc-44fc-a333-d0746ba7b153" providerId="ADAL" clId="{F70AF956-9636-3C4B-A597-1431AF26BD64}" dt="2023-06-02T19:05:11.932" v="146" actId="14100"/>
          <ac:spMkLst>
            <pc:docMk/>
            <pc:sldMk cId="687365508" sldId="286"/>
            <ac:spMk id="5" creationId="{8228CA7F-8788-E49F-EDCD-BA5EC14B4529}"/>
          </ac:spMkLst>
        </pc:spChg>
      </pc:sldChg>
      <pc:sldChg chg="delSp modSp del mod">
        <pc:chgData name="Vy Duong" userId="93c108ac-50bc-44fc-a333-d0746ba7b153" providerId="ADAL" clId="{F70AF956-9636-3C4B-A597-1431AF26BD64}" dt="2023-06-02T09:40:04.934" v="40" actId="2696"/>
        <pc:sldMkLst>
          <pc:docMk/>
          <pc:sldMk cId="381192247" sldId="287"/>
        </pc:sldMkLst>
        <pc:picChg chg="del">
          <ac:chgData name="Vy Duong" userId="93c108ac-50bc-44fc-a333-d0746ba7b153" providerId="ADAL" clId="{F70AF956-9636-3C4B-A597-1431AF26BD64}" dt="2023-06-02T09:38:56.695" v="25" actId="478"/>
          <ac:picMkLst>
            <pc:docMk/>
            <pc:sldMk cId="381192247" sldId="287"/>
            <ac:picMk id="4" creationId="{C82285D7-A70D-C263-985E-5C2B10E93A2A}"/>
          </ac:picMkLst>
        </pc:picChg>
        <pc:picChg chg="mod">
          <ac:chgData name="Vy Duong" userId="93c108ac-50bc-44fc-a333-d0746ba7b153" providerId="ADAL" clId="{F70AF956-9636-3C4B-A597-1431AF26BD64}" dt="2023-06-02T09:39:53.281" v="39" actId="1076"/>
          <ac:picMkLst>
            <pc:docMk/>
            <pc:sldMk cId="381192247" sldId="287"/>
            <ac:picMk id="5" creationId="{A7B8BB4B-1B5A-9CC0-FEB0-35F2A5C2AFFD}"/>
          </ac:picMkLst>
        </pc:picChg>
        <pc:picChg chg="del">
          <ac:chgData name="Vy Duong" userId="93c108ac-50bc-44fc-a333-d0746ba7b153" providerId="ADAL" clId="{F70AF956-9636-3C4B-A597-1431AF26BD64}" dt="2023-06-02T09:38:57.174" v="26" actId="478"/>
          <ac:picMkLst>
            <pc:docMk/>
            <pc:sldMk cId="381192247" sldId="287"/>
            <ac:picMk id="6" creationId="{E903A8CD-24BE-4651-AA4D-937142ACC6FA}"/>
          </ac:picMkLst>
        </pc:picChg>
        <pc:picChg chg="del">
          <ac:chgData name="Vy Duong" userId="93c108ac-50bc-44fc-a333-d0746ba7b153" providerId="ADAL" clId="{F70AF956-9636-3C4B-A597-1431AF26BD64}" dt="2023-06-02T09:38:56.227" v="24" actId="478"/>
          <ac:picMkLst>
            <pc:docMk/>
            <pc:sldMk cId="381192247" sldId="287"/>
            <ac:picMk id="7" creationId="{B28C592A-0A16-93A4-9CC4-E685CC9ED6A9}"/>
          </ac:picMkLst>
        </pc:picChg>
        <pc:picChg chg="mod">
          <ac:chgData name="Vy Duong" userId="93c108ac-50bc-44fc-a333-d0746ba7b153" providerId="ADAL" clId="{F70AF956-9636-3C4B-A597-1431AF26BD64}" dt="2023-06-02T09:39:21.721" v="33" actId="14100"/>
          <ac:picMkLst>
            <pc:docMk/>
            <pc:sldMk cId="381192247" sldId="287"/>
            <ac:picMk id="8" creationId="{53EC8FF2-5734-7E37-04C7-79677211E3EA}"/>
          </ac:picMkLst>
        </pc:picChg>
        <pc:picChg chg="mod">
          <ac:chgData name="Vy Duong" userId="93c108ac-50bc-44fc-a333-d0746ba7b153" providerId="ADAL" clId="{F70AF956-9636-3C4B-A597-1431AF26BD64}" dt="2023-06-02T09:39:23.781" v="34" actId="14100"/>
          <ac:picMkLst>
            <pc:docMk/>
            <pc:sldMk cId="381192247" sldId="287"/>
            <ac:picMk id="9" creationId="{35F82B73-B280-7DC1-7CAC-E78279072EC6}"/>
          </ac:picMkLst>
        </pc:picChg>
      </pc:sldChg>
      <pc:sldChg chg="addSp modSp mod">
        <pc:chgData name="Vy Duong" userId="93c108ac-50bc-44fc-a333-d0746ba7b153" providerId="ADAL" clId="{F70AF956-9636-3C4B-A597-1431AF26BD64}" dt="2023-06-02T22:53:53.267" v="207" actId="14100"/>
        <pc:sldMkLst>
          <pc:docMk/>
          <pc:sldMk cId="1563123874" sldId="288"/>
        </pc:sldMkLst>
        <pc:spChg chg="mod">
          <ac:chgData name="Vy Duong" userId="93c108ac-50bc-44fc-a333-d0746ba7b153" providerId="ADAL" clId="{F70AF956-9636-3C4B-A597-1431AF26BD64}" dt="2023-06-02T22:53:44.975" v="204" actId="1076"/>
          <ac:spMkLst>
            <pc:docMk/>
            <pc:sldMk cId="1563123874" sldId="288"/>
            <ac:spMk id="7" creationId="{3022F5B8-070D-F6E9-06D6-E81D2A942A6D}"/>
          </ac:spMkLst>
        </pc:spChg>
        <pc:picChg chg="mod">
          <ac:chgData name="Vy Duong" userId="93c108ac-50bc-44fc-a333-d0746ba7b153" providerId="ADAL" clId="{F70AF956-9636-3C4B-A597-1431AF26BD64}" dt="2023-06-02T18:51:33.998" v="95" actId="1076"/>
          <ac:picMkLst>
            <pc:docMk/>
            <pc:sldMk cId="1563123874" sldId="288"/>
            <ac:picMk id="4" creationId="{1F97A539-7148-3B2F-2FFF-8CED178CAF11}"/>
          </ac:picMkLst>
        </pc:picChg>
        <pc:picChg chg="mod">
          <ac:chgData name="Vy Duong" userId="93c108ac-50bc-44fc-a333-d0746ba7b153" providerId="ADAL" clId="{F70AF956-9636-3C4B-A597-1431AF26BD64}" dt="2023-06-02T22:53:44.975" v="204" actId="1076"/>
          <ac:picMkLst>
            <pc:docMk/>
            <pc:sldMk cId="1563123874" sldId="288"/>
            <ac:picMk id="6" creationId="{8365C25A-D933-808A-C9FF-4F2FB3ECC890}"/>
          </ac:picMkLst>
        </pc:picChg>
        <pc:picChg chg="mod">
          <ac:chgData name="Vy Duong" userId="93c108ac-50bc-44fc-a333-d0746ba7b153" providerId="ADAL" clId="{F70AF956-9636-3C4B-A597-1431AF26BD64}" dt="2023-06-02T18:51:30.486" v="94" actId="1076"/>
          <ac:picMkLst>
            <pc:docMk/>
            <pc:sldMk cId="1563123874" sldId="288"/>
            <ac:picMk id="8" creationId="{6F14DD02-0AFF-2260-67D0-327698EEA286}"/>
          </ac:picMkLst>
        </pc:picChg>
        <pc:picChg chg="add mod">
          <ac:chgData name="Vy Duong" userId="93c108ac-50bc-44fc-a333-d0746ba7b153" providerId="ADAL" clId="{F70AF956-9636-3C4B-A597-1431AF26BD64}" dt="2023-06-02T22:53:53.267" v="207" actId="14100"/>
          <ac:picMkLst>
            <pc:docMk/>
            <pc:sldMk cId="1563123874" sldId="288"/>
            <ac:picMk id="9" creationId="{C6E9407C-8CBB-4584-0854-F94B23806B73}"/>
          </ac:picMkLst>
        </pc:picChg>
      </pc:sldChg>
      <pc:sldChg chg="addSp delSp modSp mod modAnim">
        <pc:chgData name="Vy Duong" userId="93c108ac-50bc-44fc-a333-d0746ba7b153" providerId="ADAL" clId="{F70AF956-9636-3C4B-A597-1431AF26BD64}" dt="2023-06-02T20:30:58.944" v="197" actId="20577"/>
        <pc:sldMkLst>
          <pc:docMk/>
          <pc:sldMk cId="4093857524" sldId="289"/>
        </pc:sldMkLst>
        <pc:spChg chg="mod">
          <ac:chgData name="Vy Duong" userId="93c108ac-50bc-44fc-a333-d0746ba7b153" providerId="ADAL" clId="{F70AF956-9636-3C4B-A597-1431AF26BD64}" dt="2023-06-02T20:30:58.944" v="197" actId="20577"/>
          <ac:spMkLst>
            <pc:docMk/>
            <pc:sldMk cId="4093857524" sldId="289"/>
            <ac:spMk id="5" creationId="{D5014BAA-AEF1-CB12-65CB-EF30859650C3}"/>
          </ac:spMkLst>
        </pc:spChg>
        <pc:spChg chg="add del mod">
          <ac:chgData name="Vy Duong" userId="93c108ac-50bc-44fc-a333-d0746ba7b153" providerId="ADAL" clId="{F70AF956-9636-3C4B-A597-1431AF26BD64}" dt="2023-06-02T18:53:14.915" v="106" actId="478"/>
          <ac:spMkLst>
            <pc:docMk/>
            <pc:sldMk cId="4093857524" sldId="289"/>
            <ac:spMk id="8" creationId="{1A8B1AA6-1A03-1F16-3A9D-637E1FDBB526}"/>
          </ac:spMkLst>
        </pc:spChg>
      </pc:sldChg>
      <pc:sldChg chg="addSp delSp modSp mod">
        <pc:chgData name="Vy Duong" userId="93c108ac-50bc-44fc-a333-d0746ba7b153" providerId="ADAL" clId="{F70AF956-9636-3C4B-A597-1431AF26BD64}" dt="2023-06-02T23:04:58.083" v="451" actId="1076"/>
        <pc:sldMkLst>
          <pc:docMk/>
          <pc:sldMk cId="1633430297" sldId="291"/>
        </pc:sldMkLst>
        <pc:spChg chg="mod">
          <ac:chgData name="Vy Duong" userId="93c108ac-50bc-44fc-a333-d0746ba7b153" providerId="ADAL" clId="{F70AF956-9636-3C4B-A597-1431AF26BD64}" dt="2023-06-02T23:04:49.923" v="450" actId="207"/>
          <ac:spMkLst>
            <pc:docMk/>
            <pc:sldMk cId="1633430297" sldId="291"/>
            <ac:spMk id="1328" creationId="{00000000-0000-0000-0000-000000000000}"/>
          </ac:spMkLst>
        </pc:spChg>
        <pc:spChg chg="mod">
          <ac:chgData name="Vy Duong" userId="93c108ac-50bc-44fc-a333-d0746ba7b153" providerId="ADAL" clId="{F70AF956-9636-3C4B-A597-1431AF26BD64}" dt="2023-06-02T23:04:58.083" v="451" actId="1076"/>
          <ac:spMkLst>
            <pc:docMk/>
            <pc:sldMk cId="1633430297" sldId="291"/>
            <ac:spMk id="1331" creationId="{00000000-0000-0000-0000-000000000000}"/>
          </ac:spMkLst>
        </pc:spChg>
        <pc:grpChg chg="mod">
          <ac:chgData name="Vy Duong" userId="93c108ac-50bc-44fc-a333-d0746ba7b153" providerId="ADAL" clId="{F70AF956-9636-3C4B-A597-1431AF26BD64}" dt="2023-06-02T23:02:05" v="352" actId="1076"/>
          <ac:grpSpMkLst>
            <pc:docMk/>
            <pc:sldMk cId="1633430297" sldId="291"/>
            <ac:grpSpMk id="1327" creationId="{00000000-0000-0000-0000-000000000000}"/>
          </ac:grpSpMkLst>
        </pc:grpChg>
        <pc:picChg chg="del">
          <ac:chgData name="Vy Duong" userId="93c108ac-50bc-44fc-a333-d0746ba7b153" providerId="ADAL" clId="{F70AF956-9636-3C4B-A597-1431AF26BD64}" dt="2023-06-02T22:56:01.923" v="210" actId="21"/>
          <ac:picMkLst>
            <pc:docMk/>
            <pc:sldMk cId="1633430297" sldId="291"/>
            <ac:picMk id="4" creationId="{4DDE69B6-C2EF-648E-1804-79B2A27F9114}"/>
          </ac:picMkLst>
        </pc:picChg>
        <pc:picChg chg="add del mod">
          <ac:chgData name="Vy Duong" userId="93c108ac-50bc-44fc-a333-d0746ba7b153" providerId="ADAL" clId="{F70AF956-9636-3C4B-A597-1431AF26BD64}" dt="2023-06-02T22:56:47.235" v="224" actId="478"/>
          <ac:picMkLst>
            <pc:docMk/>
            <pc:sldMk cId="1633430297" sldId="291"/>
            <ac:picMk id="5" creationId="{B9E100E0-6EB2-2F33-3613-D91032606D4A}"/>
          </ac:picMkLst>
        </pc:picChg>
        <pc:picChg chg="add del mod">
          <ac:chgData name="Vy Duong" userId="93c108ac-50bc-44fc-a333-d0746ba7b153" providerId="ADAL" clId="{F70AF956-9636-3C4B-A597-1431AF26BD64}" dt="2023-06-02T22:59:37.207" v="256" actId="478"/>
          <ac:picMkLst>
            <pc:docMk/>
            <pc:sldMk cId="1633430297" sldId="291"/>
            <ac:picMk id="6" creationId="{3BFA3EA5-1866-D58A-DDB6-DD386879B7C8}"/>
          </ac:picMkLst>
        </pc:picChg>
        <pc:picChg chg="add del mod">
          <ac:chgData name="Vy Duong" userId="93c108ac-50bc-44fc-a333-d0746ba7b153" providerId="ADAL" clId="{F70AF956-9636-3C4B-A597-1431AF26BD64}" dt="2023-06-02T22:59:09.019" v="250" actId="478"/>
          <ac:picMkLst>
            <pc:docMk/>
            <pc:sldMk cId="1633430297" sldId="291"/>
            <ac:picMk id="7" creationId="{EDCD2CB9-6E97-4C4B-B8EE-B3A5AB58EE51}"/>
          </ac:picMkLst>
        </pc:picChg>
        <pc:picChg chg="add mod modCrop">
          <ac:chgData name="Vy Duong" userId="93c108ac-50bc-44fc-a333-d0746ba7b153" providerId="ADAL" clId="{F70AF956-9636-3C4B-A597-1431AF26BD64}" dt="2023-06-02T23:01:05.254" v="277" actId="1076"/>
          <ac:picMkLst>
            <pc:docMk/>
            <pc:sldMk cId="1633430297" sldId="291"/>
            <ac:picMk id="8" creationId="{E25B2F56-AFED-FCBE-34A7-88C6B8E939EF}"/>
          </ac:picMkLst>
        </pc:picChg>
        <pc:picChg chg="add mod">
          <ac:chgData name="Vy Duong" userId="93c108ac-50bc-44fc-a333-d0746ba7b153" providerId="ADAL" clId="{F70AF956-9636-3C4B-A597-1431AF26BD64}" dt="2023-06-02T23:01:05.254" v="277" actId="1076"/>
          <ac:picMkLst>
            <pc:docMk/>
            <pc:sldMk cId="1633430297" sldId="291"/>
            <ac:picMk id="9" creationId="{20546628-9258-F26D-9CFF-668F9E1C05A2}"/>
          </ac:picMkLst>
        </pc:picChg>
        <pc:picChg chg="add mod">
          <ac:chgData name="Vy Duong" userId="93c108ac-50bc-44fc-a333-d0746ba7b153" providerId="ADAL" clId="{F70AF956-9636-3C4B-A597-1431AF26BD64}" dt="2023-06-02T23:01:05.254" v="277" actId="1076"/>
          <ac:picMkLst>
            <pc:docMk/>
            <pc:sldMk cId="1633430297" sldId="291"/>
            <ac:picMk id="10" creationId="{F8D66A15-2E01-134D-5A50-FF9C697AD735}"/>
          </ac:picMkLst>
        </pc:picChg>
        <pc:picChg chg="add mod">
          <ac:chgData name="Vy Duong" userId="93c108ac-50bc-44fc-a333-d0746ba7b153" providerId="ADAL" clId="{F70AF956-9636-3C4B-A597-1431AF26BD64}" dt="2023-06-02T23:03:36.334" v="374" actId="1076"/>
          <ac:picMkLst>
            <pc:docMk/>
            <pc:sldMk cId="1633430297" sldId="291"/>
            <ac:picMk id="11" creationId="{AA7115A4-2582-8F3F-7C62-86AE9306E50B}"/>
          </ac:picMkLst>
        </pc:picChg>
        <pc:picChg chg="add mod">
          <ac:chgData name="Vy Duong" userId="93c108ac-50bc-44fc-a333-d0746ba7b153" providerId="ADAL" clId="{F70AF956-9636-3C4B-A597-1431AF26BD64}" dt="2023-06-02T23:03:33.181" v="373" actId="1076"/>
          <ac:picMkLst>
            <pc:docMk/>
            <pc:sldMk cId="1633430297" sldId="291"/>
            <ac:picMk id="12" creationId="{1BD6F9FC-3F15-1E9D-4605-887E0E7F4155}"/>
          </ac:picMkLst>
        </pc:picChg>
        <pc:picChg chg="add mod">
          <ac:chgData name="Vy Duong" userId="93c108ac-50bc-44fc-a333-d0746ba7b153" providerId="ADAL" clId="{F70AF956-9636-3C4B-A597-1431AF26BD64}" dt="2023-06-02T23:02:40.400" v="365" actId="14100"/>
          <ac:picMkLst>
            <pc:docMk/>
            <pc:sldMk cId="1633430297" sldId="291"/>
            <ac:picMk id="13" creationId="{4359E7D7-C1F4-CF6E-9EC7-D274D5ED6990}"/>
          </ac:picMkLst>
        </pc:picChg>
        <pc:cxnChg chg="add mod">
          <ac:chgData name="Vy Duong" userId="93c108ac-50bc-44fc-a333-d0746ba7b153" providerId="ADAL" clId="{F70AF956-9636-3C4B-A597-1431AF26BD64}" dt="2023-06-02T23:03:40.430" v="375" actId="1076"/>
          <ac:cxnSpMkLst>
            <pc:docMk/>
            <pc:sldMk cId="1633430297" sldId="291"/>
            <ac:cxnSpMk id="15" creationId="{05D97F28-A941-B373-BB7F-EE74A2767E17}"/>
          </ac:cxnSpMkLst>
        </pc:cxnChg>
        <pc:cxnChg chg="add mod">
          <ac:chgData name="Vy Duong" userId="93c108ac-50bc-44fc-a333-d0746ba7b153" providerId="ADAL" clId="{F70AF956-9636-3C4B-A597-1431AF26BD64}" dt="2023-06-02T23:03:54.932" v="382" actId="1076"/>
          <ac:cxnSpMkLst>
            <pc:docMk/>
            <pc:sldMk cId="1633430297" sldId="291"/>
            <ac:cxnSpMk id="18" creationId="{B62FC7FA-9E80-B41F-4BF3-33EB2B3E7C90}"/>
          </ac:cxnSpMkLst>
        </pc:cxnChg>
        <pc:cxnChg chg="add mod">
          <ac:chgData name="Vy Duong" userId="93c108ac-50bc-44fc-a333-d0746ba7b153" providerId="ADAL" clId="{F70AF956-9636-3C4B-A597-1431AF26BD64}" dt="2023-06-02T23:04:00.232" v="384" actId="1076"/>
          <ac:cxnSpMkLst>
            <pc:docMk/>
            <pc:sldMk cId="1633430297" sldId="291"/>
            <ac:cxnSpMk id="22" creationId="{AB1C46AB-DE6D-B76C-4111-1E8544C11978}"/>
          </ac:cxnSpMkLst>
        </pc:cxnChg>
        <pc:cxnChg chg="add mod">
          <ac:chgData name="Vy Duong" userId="93c108ac-50bc-44fc-a333-d0746ba7b153" providerId="ADAL" clId="{F70AF956-9636-3C4B-A597-1431AF26BD64}" dt="2023-06-02T23:04:13.174" v="389" actId="14100"/>
          <ac:cxnSpMkLst>
            <pc:docMk/>
            <pc:sldMk cId="1633430297" sldId="291"/>
            <ac:cxnSpMk id="23" creationId="{4E0A203B-BE15-B180-8B8B-3373586DACF2}"/>
          </ac:cxnSpMkLst>
        </pc:cxnChg>
      </pc:sldChg>
      <pc:sldChg chg="addSp delSp modSp add mod">
        <pc:chgData name="Vy Duong" userId="93c108ac-50bc-44fc-a333-d0746ba7b153" providerId="ADAL" clId="{F70AF956-9636-3C4B-A597-1431AF26BD64}" dt="2023-06-02T20:41:38.698" v="203" actId="1076"/>
        <pc:sldMkLst>
          <pc:docMk/>
          <pc:sldMk cId="3054342916" sldId="292"/>
        </pc:sldMkLst>
        <pc:picChg chg="add mod">
          <ac:chgData name="Vy Duong" userId="93c108ac-50bc-44fc-a333-d0746ba7b153" providerId="ADAL" clId="{F70AF956-9636-3C4B-A597-1431AF26BD64}" dt="2023-06-02T20:41:38.698" v="203" actId="1076"/>
          <ac:picMkLst>
            <pc:docMk/>
            <pc:sldMk cId="3054342916" sldId="292"/>
            <ac:picMk id="3" creationId="{528B2EEA-1F8C-4D49-3EF8-894B36D2EF65}"/>
          </ac:picMkLst>
        </pc:picChg>
        <pc:picChg chg="del">
          <ac:chgData name="Vy Duong" userId="93c108ac-50bc-44fc-a333-d0746ba7b153" providerId="ADAL" clId="{F70AF956-9636-3C4B-A597-1431AF26BD64}" dt="2023-06-02T20:41:21.993" v="198" actId="478"/>
          <ac:picMkLst>
            <pc:docMk/>
            <pc:sldMk cId="3054342916" sldId="292"/>
            <ac:picMk id="9" creationId="{35F82B73-B280-7DC1-7CAC-E78279072EC6}"/>
          </ac:picMkLst>
        </pc:picChg>
      </pc:sldChg>
      <pc:sldChg chg="addSp delSp modSp new del mod ord">
        <pc:chgData name="Vy Duong" userId="93c108ac-50bc-44fc-a333-d0746ba7b153" providerId="ADAL" clId="{F70AF956-9636-3C4B-A597-1431AF26BD64}" dt="2023-06-02T18:51:44.780" v="96" actId="2696"/>
        <pc:sldMkLst>
          <pc:docMk/>
          <pc:sldMk cId="1986740116" sldId="293"/>
        </pc:sldMkLst>
        <pc:spChg chg="mod">
          <ac:chgData name="Vy Duong" userId="93c108ac-50bc-44fc-a333-d0746ba7b153" providerId="ADAL" clId="{F70AF956-9636-3C4B-A597-1431AF26BD64}" dt="2023-06-02T18:49:59.485" v="71"/>
          <ac:spMkLst>
            <pc:docMk/>
            <pc:sldMk cId="1986740116" sldId="293"/>
            <ac:spMk id="2" creationId="{F01BFA1D-6804-F62F-91F6-90AD1D370830}"/>
          </ac:spMkLst>
        </pc:spChg>
        <pc:spChg chg="add mod">
          <ac:chgData name="Vy Duong" userId="93c108ac-50bc-44fc-a333-d0746ba7b153" providerId="ADAL" clId="{F70AF956-9636-3C4B-A597-1431AF26BD64}" dt="2023-06-02T18:51:22.367" v="92" actId="1076"/>
          <ac:spMkLst>
            <pc:docMk/>
            <pc:sldMk cId="1986740116" sldId="293"/>
            <ac:spMk id="5" creationId="{3765D6CE-D924-93DA-1A80-AD518163D2FD}"/>
          </ac:spMkLst>
        </pc:spChg>
        <pc:picChg chg="add del mod">
          <ac:chgData name="Vy Duong" userId="93c108ac-50bc-44fc-a333-d0746ba7b153" providerId="ADAL" clId="{F70AF956-9636-3C4B-A597-1431AF26BD64}" dt="2023-06-02T18:49:41.654" v="65" actId="21"/>
          <ac:picMkLst>
            <pc:docMk/>
            <pc:sldMk cId="1986740116" sldId="293"/>
            <ac:picMk id="3" creationId="{4D62DEB1-9A38-155E-88F7-84BD7C38943A}"/>
          </ac:picMkLst>
        </pc:picChg>
        <pc:picChg chg="add del mod">
          <ac:chgData name="Vy Duong" userId="93c108ac-50bc-44fc-a333-d0746ba7b153" providerId="ADAL" clId="{F70AF956-9636-3C4B-A597-1431AF26BD64}" dt="2023-06-02T18:51:25.140" v="93" actId="21"/>
          <ac:picMkLst>
            <pc:docMk/>
            <pc:sldMk cId="1986740116" sldId="293"/>
            <ac:picMk id="4" creationId="{E1C3EDB7-E547-78CA-4450-2B82FBD2CDC6}"/>
          </ac:picMkLst>
        </pc:picChg>
      </pc:sldChg>
    </pc:docChg>
  </pc:docChgLst>
  <pc:docChgLst>
    <pc:chgData name="Gurrup Kaur Gurbir Singh Soi" userId="19c9188d-aee9-4259-8e96-e8f50154e0d3" providerId="ADAL" clId="{88282A62-385A-8E49-B784-EEDB5CC72DDE}"/>
    <pc:docChg chg="custSel modSld">
      <pc:chgData name="Gurrup Kaur Gurbir Singh Soi" userId="19c9188d-aee9-4259-8e96-e8f50154e0d3" providerId="ADAL" clId="{88282A62-385A-8E49-B784-EEDB5CC72DDE}" dt="2023-06-02T23:33:56.810" v="129" actId="14100"/>
      <pc:docMkLst>
        <pc:docMk/>
      </pc:docMkLst>
      <pc:sldChg chg="addSp delSp modSp mod">
        <pc:chgData name="Gurrup Kaur Gurbir Singh Soi" userId="19c9188d-aee9-4259-8e96-e8f50154e0d3" providerId="ADAL" clId="{88282A62-385A-8E49-B784-EEDB5CC72DDE}" dt="2023-06-02T23:32:50.386" v="125" actId="1076"/>
        <pc:sldMkLst>
          <pc:docMk/>
          <pc:sldMk cId="1563123874" sldId="288"/>
        </pc:sldMkLst>
        <pc:spChg chg="mod">
          <ac:chgData name="Gurrup Kaur Gurbir Singh Soi" userId="19c9188d-aee9-4259-8e96-e8f50154e0d3" providerId="ADAL" clId="{88282A62-385A-8E49-B784-EEDB5CC72DDE}" dt="2023-06-02T23:30:37.877" v="15" actId="1076"/>
          <ac:spMkLst>
            <pc:docMk/>
            <pc:sldMk cId="1563123874" sldId="288"/>
            <ac:spMk id="2" creationId="{6043FAC7-176B-10C1-62AF-DE252D270736}"/>
          </ac:spMkLst>
        </pc:spChg>
        <pc:spChg chg="add del mod">
          <ac:chgData name="Gurrup Kaur Gurbir Singh Soi" userId="19c9188d-aee9-4259-8e96-e8f50154e0d3" providerId="ADAL" clId="{88282A62-385A-8E49-B784-EEDB5CC72DDE}" dt="2023-06-02T23:32:20.488" v="107" actId="478"/>
          <ac:spMkLst>
            <pc:docMk/>
            <pc:sldMk cId="1563123874" sldId="288"/>
            <ac:spMk id="3" creationId="{CC41A087-7AE8-9662-CE36-8CCEB521F94D}"/>
          </ac:spMkLst>
        </pc:spChg>
        <pc:spChg chg="add mod">
          <ac:chgData name="Gurrup Kaur Gurbir Singh Soi" userId="19c9188d-aee9-4259-8e96-e8f50154e0d3" providerId="ADAL" clId="{88282A62-385A-8E49-B784-EEDB5CC72DDE}" dt="2023-06-02T23:32:50.386" v="125" actId="1076"/>
          <ac:spMkLst>
            <pc:docMk/>
            <pc:sldMk cId="1563123874" sldId="288"/>
            <ac:spMk id="5" creationId="{7DEDED96-AAF1-E961-D188-570E421A0630}"/>
          </ac:spMkLst>
        </pc:spChg>
        <pc:spChg chg="mod">
          <ac:chgData name="Gurrup Kaur Gurbir Singh Soi" userId="19c9188d-aee9-4259-8e96-e8f50154e0d3" providerId="ADAL" clId="{88282A62-385A-8E49-B784-EEDB5CC72DDE}" dt="2023-06-02T23:30:17.579" v="9" actId="1076"/>
          <ac:spMkLst>
            <pc:docMk/>
            <pc:sldMk cId="1563123874" sldId="288"/>
            <ac:spMk id="7" creationId="{3022F5B8-070D-F6E9-06D6-E81D2A942A6D}"/>
          </ac:spMkLst>
        </pc:spChg>
        <pc:picChg chg="mod">
          <ac:chgData name="Gurrup Kaur Gurbir Singh Soi" userId="19c9188d-aee9-4259-8e96-e8f50154e0d3" providerId="ADAL" clId="{88282A62-385A-8E49-B784-EEDB5CC72DDE}" dt="2023-06-02T23:30:50.114" v="19" actId="14100"/>
          <ac:picMkLst>
            <pc:docMk/>
            <pc:sldMk cId="1563123874" sldId="288"/>
            <ac:picMk id="4" creationId="{1F97A539-7148-3B2F-2FFF-8CED178CAF11}"/>
          </ac:picMkLst>
        </pc:picChg>
        <pc:picChg chg="mod">
          <ac:chgData name="Gurrup Kaur Gurbir Singh Soi" userId="19c9188d-aee9-4259-8e96-e8f50154e0d3" providerId="ADAL" clId="{88282A62-385A-8E49-B784-EEDB5CC72DDE}" dt="2023-06-02T23:30:14.201" v="8" actId="1076"/>
          <ac:picMkLst>
            <pc:docMk/>
            <pc:sldMk cId="1563123874" sldId="288"/>
            <ac:picMk id="6" creationId="{8365C25A-D933-808A-C9FF-4F2FB3ECC890}"/>
          </ac:picMkLst>
        </pc:picChg>
        <pc:picChg chg="mod">
          <ac:chgData name="Gurrup Kaur Gurbir Singh Soi" userId="19c9188d-aee9-4259-8e96-e8f50154e0d3" providerId="ADAL" clId="{88282A62-385A-8E49-B784-EEDB5CC72DDE}" dt="2023-06-02T23:30:41.713" v="17" actId="14100"/>
          <ac:picMkLst>
            <pc:docMk/>
            <pc:sldMk cId="1563123874" sldId="288"/>
            <ac:picMk id="8" creationId="{6F14DD02-0AFF-2260-67D0-327698EEA286}"/>
          </ac:picMkLst>
        </pc:picChg>
        <pc:picChg chg="mod">
          <ac:chgData name="Gurrup Kaur Gurbir Singh Soi" userId="19c9188d-aee9-4259-8e96-e8f50154e0d3" providerId="ADAL" clId="{88282A62-385A-8E49-B784-EEDB5CC72DDE}" dt="2023-06-02T23:32:27.492" v="109" actId="1076"/>
          <ac:picMkLst>
            <pc:docMk/>
            <pc:sldMk cId="1563123874" sldId="288"/>
            <ac:picMk id="9" creationId="{C6E9407C-8CBB-4584-0854-F94B23806B73}"/>
          </ac:picMkLst>
        </pc:picChg>
      </pc:sldChg>
      <pc:sldChg chg="modSp mod">
        <pc:chgData name="Gurrup Kaur Gurbir Singh Soi" userId="19c9188d-aee9-4259-8e96-e8f50154e0d3" providerId="ADAL" clId="{88282A62-385A-8E49-B784-EEDB5CC72DDE}" dt="2023-06-02T23:33:56.810" v="129" actId="14100"/>
        <pc:sldMkLst>
          <pc:docMk/>
          <pc:sldMk cId="3054342916" sldId="292"/>
        </pc:sldMkLst>
        <pc:picChg chg="mod">
          <ac:chgData name="Gurrup Kaur Gurbir Singh Soi" userId="19c9188d-aee9-4259-8e96-e8f50154e0d3" providerId="ADAL" clId="{88282A62-385A-8E49-B784-EEDB5CC72DDE}" dt="2023-06-02T23:33:56.810" v="129" actId="14100"/>
          <ac:picMkLst>
            <pc:docMk/>
            <pc:sldMk cId="3054342916" sldId="292"/>
            <ac:picMk id="9" creationId="{C760D44C-3038-9BA6-F6D0-E00B1AA28A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Devi: 1-3+11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Gurrup: 4-5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Vy: 6-10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9f3193e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e9f3193e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f0620aca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f0620aca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8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Divide by each 10 years:</a:t>
            </a:r>
          </a:p>
          <a:p>
            <a:r>
              <a:rPr lang="en-US"/>
              <a:t>1. word frequency of each 10 years</a:t>
            </a:r>
          </a:p>
          <a:p>
            <a:r>
              <a:rPr lang="en-US"/>
              <a:t>2. </a:t>
            </a:r>
            <a:r>
              <a:rPr lang="en-US" err="1"/>
              <a:t>leng</a:t>
            </a:r>
            <a:r>
              <a:rPr lang="en-US"/>
              <a:t> of lyrics of each 10 years</a:t>
            </a:r>
          </a:p>
          <a:p>
            <a:endParaRPr lang="en-US"/>
          </a:p>
          <a:p>
            <a:r>
              <a:rPr lang="en-US"/>
              <a:t>Word cloud of each 10 years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5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7" name="Google Shape;6787;gf0620aca9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8" name="Google Shape;6788;gf0620aca9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372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f0620aca9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f0620aca9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f0620aca9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f0620aca9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09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f0620aca9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f0620aca9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f0620aca9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f0620aca9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0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57">
            <a:off x="4989750" y="3631925"/>
            <a:ext cx="3706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9750" y="1085000"/>
            <a:ext cx="3706200" cy="25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91900" y="24124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6851" y="105378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462">
            <a:off x="3455476" y="345530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75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50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 rot="-355">
            <a:off x="1324085" y="2499407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2547150" y="1653250"/>
            <a:ext cx="40497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 rot="21599443">
            <a:off x="5035639" y="3108947"/>
            <a:ext cx="3706200" cy="142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400"/>
              </a:spcAft>
            </a:pPr>
            <a:r>
              <a:rPr lang="en-US" sz="1400">
                <a:latin typeface="Times New Roman"/>
                <a:cs typeface="Times New Roman"/>
              </a:rPr>
              <a:t>Devi </a:t>
            </a:r>
            <a:r>
              <a:rPr lang="en-US" sz="1400" err="1">
                <a:latin typeface="Times New Roman"/>
                <a:cs typeface="Times New Roman"/>
              </a:rPr>
              <a:t>Somalinga</a:t>
            </a:r>
            <a:r>
              <a:rPr lang="en-US" sz="1400">
                <a:latin typeface="Times New Roman"/>
                <a:cs typeface="Times New Roman"/>
              </a:rPr>
              <a:t> Bhuvanesh 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400"/>
              </a:spcAft>
            </a:pPr>
            <a:r>
              <a:rPr lang="en-US" sz="1400" err="1">
                <a:latin typeface="Times New Roman"/>
                <a:cs typeface="Times New Roman"/>
              </a:rPr>
              <a:t>Gurrup</a:t>
            </a:r>
            <a:r>
              <a:rPr lang="en-US" sz="1400">
                <a:latin typeface="Times New Roman"/>
                <a:cs typeface="Times New Roman"/>
              </a:rPr>
              <a:t> Kaur Gurbir Singh Soi  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400"/>
              </a:spcAft>
            </a:pPr>
            <a:r>
              <a:rPr lang="en-US" sz="1400">
                <a:latin typeface="Times New Roman"/>
                <a:cs typeface="Times New Roman"/>
              </a:rPr>
              <a:t>Vy Hoang Mai Duong </a:t>
            </a:r>
          </a:p>
          <a:p>
            <a:pPr marL="0" lv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400"/>
              </a:spcAft>
            </a:pPr>
            <a:r>
              <a:rPr lang="en-US" sz="1200" b="1" i="1">
                <a:latin typeface="Times New Roman"/>
                <a:cs typeface="Times New Roman"/>
              </a:rPr>
              <a:t>Northeastern University, Seattle</a:t>
            </a:r>
            <a:endParaRPr lang="en-US" sz="12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5036664" y="556149"/>
            <a:ext cx="3134699" cy="25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Song Lyrics Over</a:t>
            </a:r>
            <a:br>
              <a:rPr lang="en"/>
            </a:br>
            <a:r>
              <a:rPr lang="en"/>
              <a:t>Time</a:t>
            </a:r>
            <a:endParaRPr/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8A74BE19-89A7-8012-8F74-28522B6D16A6}"/>
              </a:ext>
            </a:extLst>
          </p:cNvPr>
          <p:cNvGrpSpPr/>
          <p:nvPr/>
        </p:nvGrpSpPr>
        <p:grpSpPr>
          <a:xfrm>
            <a:off x="211806" y="1558660"/>
            <a:ext cx="4688590" cy="2417347"/>
            <a:chOff x="211806" y="1558660"/>
            <a:chExt cx="4186294" cy="2158373"/>
          </a:xfrm>
        </p:grpSpPr>
        <p:grpSp>
          <p:nvGrpSpPr>
            <p:cNvPr id="2" name="Google Shape;4235;p28">
              <a:extLst>
                <a:ext uri="{FF2B5EF4-FFF2-40B4-BE49-F238E27FC236}">
                  <a16:creationId xmlns:a16="http://schemas.microsoft.com/office/drawing/2014/main" id="{0B27A215-74D3-B205-A5CD-F867D88EDD00}"/>
                </a:ext>
              </a:extLst>
            </p:cNvPr>
            <p:cNvGrpSpPr/>
            <p:nvPr/>
          </p:nvGrpSpPr>
          <p:grpSpPr>
            <a:xfrm>
              <a:off x="211806" y="1822330"/>
              <a:ext cx="978220" cy="1875942"/>
              <a:chOff x="457268" y="1229214"/>
              <a:chExt cx="1828863" cy="3507229"/>
            </a:xfrm>
          </p:grpSpPr>
          <p:sp>
            <p:nvSpPr>
              <p:cNvPr id="3" name="Google Shape;4236;p28">
                <a:extLst>
                  <a:ext uri="{FF2B5EF4-FFF2-40B4-BE49-F238E27FC236}">
                    <a16:creationId xmlns:a16="http://schemas.microsoft.com/office/drawing/2014/main" id="{30148B55-44DB-68F7-D9D2-148D74748922}"/>
                  </a:ext>
                </a:extLst>
              </p:cNvPr>
              <p:cNvSpPr/>
              <p:nvPr/>
            </p:nvSpPr>
            <p:spPr>
              <a:xfrm>
                <a:off x="504803" y="4603287"/>
                <a:ext cx="1781329" cy="133156"/>
              </a:xfrm>
              <a:custGeom>
                <a:avLst/>
                <a:gdLst/>
                <a:ahLst/>
                <a:cxnLst/>
                <a:rect l="l" t="t" r="r" b="b"/>
                <a:pathLst>
                  <a:path w="37737" h="2821" extrusionOk="0">
                    <a:moveTo>
                      <a:pt x="1412" y="0"/>
                    </a:moveTo>
                    <a:cubicBezTo>
                      <a:pt x="632" y="0"/>
                      <a:pt x="1" y="631"/>
                      <a:pt x="1" y="1411"/>
                    </a:cubicBezTo>
                    <a:cubicBezTo>
                      <a:pt x="1" y="2190"/>
                      <a:pt x="632" y="2820"/>
                      <a:pt x="1412" y="2820"/>
                    </a:cubicBezTo>
                    <a:lnTo>
                      <a:pt x="36325" y="2820"/>
                    </a:lnTo>
                    <a:cubicBezTo>
                      <a:pt x="37105" y="2820"/>
                      <a:pt x="37736" y="2190"/>
                      <a:pt x="37736" y="1411"/>
                    </a:cubicBezTo>
                    <a:cubicBezTo>
                      <a:pt x="37736" y="631"/>
                      <a:pt x="37105" y="0"/>
                      <a:pt x="36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237;p28">
                <a:extLst>
                  <a:ext uri="{FF2B5EF4-FFF2-40B4-BE49-F238E27FC236}">
                    <a16:creationId xmlns:a16="http://schemas.microsoft.com/office/drawing/2014/main" id="{F83E2F6B-DBC4-ADD7-39E8-1A176FEB8A1D}"/>
                  </a:ext>
                </a:extLst>
              </p:cNvPr>
              <p:cNvSpPr/>
              <p:nvPr/>
            </p:nvSpPr>
            <p:spPr>
              <a:xfrm>
                <a:off x="463075" y="1792472"/>
                <a:ext cx="454856" cy="542064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1484" extrusionOk="0">
                    <a:moveTo>
                      <a:pt x="4190" y="0"/>
                    </a:moveTo>
                    <a:cubicBezTo>
                      <a:pt x="2032" y="2538"/>
                      <a:pt x="689" y="5312"/>
                      <a:pt x="160" y="8599"/>
                    </a:cubicBezTo>
                    <a:cubicBezTo>
                      <a:pt x="0" y="9585"/>
                      <a:pt x="869" y="10759"/>
                      <a:pt x="1771" y="11185"/>
                    </a:cubicBezTo>
                    <a:cubicBezTo>
                      <a:pt x="2192" y="11384"/>
                      <a:pt x="2658" y="11484"/>
                      <a:pt x="3124" y="11484"/>
                    </a:cubicBezTo>
                    <a:cubicBezTo>
                      <a:pt x="3657" y="11484"/>
                      <a:pt x="4190" y="11354"/>
                      <a:pt x="4656" y="11096"/>
                    </a:cubicBezTo>
                    <a:cubicBezTo>
                      <a:pt x="5669" y="10538"/>
                      <a:pt x="6289" y="9487"/>
                      <a:pt x="6865" y="8485"/>
                    </a:cubicBezTo>
                    <a:cubicBezTo>
                      <a:pt x="7789" y="6869"/>
                      <a:pt x="8712" y="5257"/>
                      <a:pt x="9636" y="3642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rgbClr val="A8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4238;p28">
                <a:extLst>
                  <a:ext uri="{FF2B5EF4-FFF2-40B4-BE49-F238E27FC236}">
                    <a16:creationId xmlns:a16="http://schemas.microsoft.com/office/drawing/2014/main" id="{E115E732-C19D-58A0-FA7E-EFB43CE4F15B}"/>
                  </a:ext>
                </a:extLst>
              </p:cNvPr>
              <p:cNvSpPr/>
              <p:nvPr/>
            </p:nvSpPr>
            <p:spPr>
              <a:xfrm>
                <a:off x="1385672" y="1786052"/>
                <a:ext cx="494554" cy="562031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11907" extrusionOk="0">
                    <a:moveTo>
                      <a:pt x="4802" y="0"/>
                    </a:moveTo>
                    <a:lnTo>
                      <a:pt x="1" y="3646"/>
                    </a:lnTo>
                    <a:cubicBezTo>
                      <a:pt x="936" y="5802"/>
                      <a:pt x="2186" y="7823"/>
                      <a:pt x="3700" y="9621"/>
                    </a:cubicBezTo>
                    <a:cubicBezTo>
                      <a:pt x="4257" y="10284"/>
                      <a:pt x="4861" y="10926"/>
                      <a:pt x="5605" y="11369"/>
                    </a:cubicBezTo>
                    <a:cubicBezTo>
                      <a:pt x="6155" y="11696"/>
                      <a:pt x="6796" y="11906"/>
                      <a:pt x="7432" y="11906"/>
                    </a:cubicBezTo>
                    <a:cubicBezTo>
                      <a:pt x="7654" y="11906"/>
                      <a:pt x="7876" y="11881"/>
                      <a:pt x="8094" y="11825"/>
                    </a:cubicBezTo>
                    <a:cubicBezTo>
                      <a:pt x="9215" y="11538"/>
                      <a:pt x="10034" y="10484"/>
                      <a:pt x="10254" y="9349"/>
                    </a:cubicBezTo>
                    <a:cubicBezTo>
                      <a:pt x="10476" y="8215"/>
                      <a:pt x="10169" y="7030"/>
                      <a:pt x="9631" y="6006"/>
                    </a:cubicBezTo>
                    <a:cubicBezTo>
                      <a:pt x="9093" y="4985"/>
                      <a:pt x="8331" y="4098"/>
                      <a:pt x="7577" y="3224"/>
                    </a:cubicBezTo>
                    <a:cubicBezTo>
                      <a:pt x="6652" y="2149"/>
                      <a:pt x="5727" y="1075"/>
                      <a:pt x="4802" y="0"/>
                    </a:cubicBezTo>
                    <a:close/>
                  </a:path>
                </a:pathLst>
              </a:custGeom>
              <a:solidFill>
                <a:srgbClr val="A8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239;p28">
                <a:extLst>
                  <a:ext uri="{FF2B5EF4-FFF2-40B4-BE49-F238E27FC236}">
                    <a16:creationId xmlns:a16="http://schemas.microsoft.com/office/drawing/2014/main" id="{5855029F-E1C9-78CA-AEFC-CDF350C7A2E4}"/>
                  </a:ext>
                </a:extLst>
              </p:cNvPr>
              <p:cNvSpPr/>
              <p:nvPr/>
            </p:nvSpPr>
            <p:spPr>
              <a:xfrm>
                <a:off x="698055" y="4397582"/>
                <a:ext cx="525850" cy="2690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5700" extrusionOk="0">
                    <a:moveTo>
                      <a:pt x="10145" y="1"/>
                    </a:moveTo>
                    <a:cubicBezTo>
                      <a:pt x="8275" y="1"/>
                      <a:pt x="6401" y="22"/>
                      <a:pt x="4531" y="22"/>
                    </a:cubicBezTo>
                    <a:cubicBezTo>
                      <a:pt x="4305" y="22"/>
                      <a:pt x="4080" y="22"/>
                      <a:pt x="3855" y="21"/>
                    </a:cubicBezTo>
                    <a:lnTo>
                      <a:pt x="3855" y="21"/>
                    </a:lnTo>
                    <a:cubicBezTo>
                      <a:pt x="3984" y="963"/>
                      <a:pt x="3797" y="1945"/>
                      <a:pt x="3333" y="2773"/>
                    </a:cubicBezTo>
                    <a:cubicBezTo>
                      <a:pt x="2869" y="3603"/>
                      <a:pt x="2128" y="4274"/>
                      <a:pt x="1258" y="4655"/>
                    </a:cubicBezTo>
                    <a:cubicBezTo>
                      <a:pt x="995" y="4771"/>
                      <a:pt x="720" y="4861"/>
                      <a:pt x="479" y="5018"/>
                    </a:cubicBezTo>
                    <a:cubicBezTo>
                      <a:pt x="237" y="5173"/>
                      <a:pt x="31" y="5415"/>
                      <a:pt x="0" y="5699"/>
                    </a:cubicBezTo>
                    <a:lnTo>
                      <a:pt x="11140" y="5564"/>
                    </a:lnTo>
                    <a:cubicBezTo>
                      <a:pt x="11080" y="3707"/>
                      <a:pt x="11001" y="1860"/>
                      <a:pt x="10941" y="2"/>
                    </a:cubicBezTo>
                    <a:cubicBezTo>
                      <a:pt x="10676" y="1"/>
                      <a:pt x="10411" y="1"/>
                      <a:pt x="10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240;p28">
                <a:extLst>
                  <a:ext uri="{FF2B5EF4-FFF2-40B4-BE49-F238E27FC236}">
                    <a16:creationId xmlns:a16="http://schemas.microsoft.com/office/drawing/2014/main" id="{80DD8AA3-23D9-2C11-513F-73BB8450B4C7}"/>
                  </a:ext>
                </a:extLst>
              </p:cNvPr>
              <p:cNvSpPr/>
              <p:nvPr/>
            </p:nvSpPr>
            <p:spPr>
              <a:xfrm>
                <a:off x="733458" y="4594129"/>
                <a:ext cx="492713" cy="69339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469" extrusionOk="0">
                    <a:moveTo>
                      <a:pt x="10334" y="1"/>
                    </a:moveTo>
                    <a:cubicBezTo>
                      <a:pt x="10316" y="1"/>
                      <a:pt x="10297" y="6"/>
                      <a:pt x="10281" y="17"/>
                    </a:cubicBezTo>
                    <a:cubicBezTo>
                      <a:pt x="9311" y="683"/>
                      <a:pt x="8093" y="906"/>
                      <a:pt x="6923" y="1048"/>
                    </a:cubicBezTo>
                    <a:cubicBezTo>
                      <a:pt x="5606" y="1208"/>
                      <a:pt x="4277" y="1287"/>
                      <a:pt x="2949" y="1287"/>
                    </a:cubicBezTo>
                    <a:cubicBezTo>
                      <a:pt x="1998" y="1287"/>
                      <a:pt x="1048" y="1247"/>
                      <a:pt x="102" y="1166"/>
                    </a:cubicBezTo>
                    <a:cubicBezTo>
                      <a:pt x="100" y="1165"/>
                      <a:pt x="98" y="1165"/>
                      <a:pt x="96" y="1165"/>
                    </a:cubicBezTo>
                    <a:cubicBezTo>
                      <a:pt x="45" y="1165"/>
                      <a:pt x="7" y="1202"/>
                      <a:pt x="4" y="1250"/>
                    </a:cubicBezTo>
                    <a:cubicBezTo>
                      <a:pt x="0" y="1298"/>
                      <a:pt x="36" y="1344"/>
                      <a:pt x="87" y="1347"/>
                    </a:cubicBezTo>
                    <a:cubicBezTo>
                      <a:pt x="1035" y="1428"/>
                      <a:pt x="1988" y="1469"/>
                      <a:pt x="2942" y="1469"/>
                    </a:cubicBezTo>
                    <a:cubicBezTo>
                      <a:pt x="4279" y="1469"/>
                      <a:pt x="5619" y="1387"/>
                      <a:pt x="6944" y="1229"/>
                    </a:cubicBezTo>
                    <a:cubicBezTo>
                      <a:pt x="8139" y="1086"/>
                      <a:pt x="9382" y="858"/>
                      <a:pt x="10384" y="166"/>
                    </a:cubicBezTo>
                    <a:cubicBezTo>
                      <a:pt x="10426" y="137"/>
                      <a:pt x="10438" y="82"/>
                      <a:pt x="10409" y="40"/>
                    </a:cubicBezTo>
                    <a:cubicBezTo>
                      <a:pt x="10391" y="14"/>
                      <a:pt x="10363" y="1"/>
                      <a:pt x="10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241;p28">
                <a:extLst>
                  <a:ext uri="{FF2B5EF4-FFF2-40B4-BE49-F238E27FC236}">
                    <a16:creationId xmlns:a16="http://schemas.microsoft.com/office/drawing/2014/main" id="{1C2122B7-7A9C-1275-0A19-A9123FAB56F2}"/>
                  </a:ext>
                </a:extLst>
              </p:cNvPr>
              <p:cNvSpPr/>
              <p:nvPr/>
            </p:nvSpPr>
            <p:spPr>
              <a:xfrm>
                <a:off x="874975" y="4538573"/>
                <a:ext cx="127592" cy="1383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93" extrusionOk="0">
                    <a:moveTo>
                      <a:pt x="94" y="1"/>
                    </a:moveTo>
                    <a:cubicBezTo>
                      <a:pt x="50" y="1"/>
                      <a:pt x="4" y="38"/>
                      <a:pt x="2" y="88"/>
                    </a:cubicBezTo>
                    <a:cubicBezTo>
                      <a:pt x="1" y="137"/>
                      <a:pt x="39" y="181"/>
                      <a:pt x="89" y="182"/>
                    </a:cubicBezTo>
                    <a:lnTo>
                      <a:pt x="2607" y="292"/>
                    </a:lnTo>
                    <a:lnTo>
                      <a:pt x="2611" y="292"/>
                    </a:lnTo>
                    <a:cubicBezTo>
                      <a:pt x="2659" y="292"/>
                      <a:pt x="2699" y="254"/>
                      <a:pt x="2701" y="205"/>
                    </a:cubicBezTo>
                    <a:cubicBezTo>
                      <a:pt x="2702" y="156"/>
                      <a:pt x="2665" y="114"/>
                      <a:pt x="2614" y="111"/>
                    </a:cubicBezTo>
                    <a:lnTo>
                      <a:pt x="97" y="1"/>
                    </a:lnTo>
                    <a:cubicBezTo>
                      <a:pt x="96" y="1"/>
                      <a:pt x="95" y="1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242;p28">
                <a:extLst>
                  <a:ext uri="{FF2B5EF4-FFF2-40B4-BE49-F238E27FC236}">
                    <a16:creationId xmlns:a16="http://schemas.microsoft.com/office/drawing/2014/main" id="{C9C4E76C-02B8-3E85-1484-489D8AA3B097}"/>
                  </a:ext>
                </a:extLst>
              </p:cNvPr>
              <p:cNvSpPr/>
              <p:nvPr/>
            </p:nvSpPr>
            <p:spPr>
              <a:xfrm>
                <a:off x="886304" y="4505673"/>
                <a:ext cx="132690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" extrusionOk="0">
                    <a:moveTo>
                      <a:pt x="91" y="0"/>
                    </a:moveTo>
                    <a:cubicBezTo>
                      <a:pt x="44" y="0"/>
                      <a:pt x="3" y="39"/>
                      <a:pt x="2" y="89"/>
                    </a:cubicBezTo>
                    <a:cubicBezTo>
                      <a:pt x="0" y="138"/>
                      <a:pt x="39" y="180"/>
                      <a:pt x="90" y="181"/>
                    </a:cubicBezTo>
                    <a:lnTo>
                      <a:pt x="2716" y="241"/>
                    </a:lnTo>
                    <a:lnTo>
                      <a:pt x="2719" y="241"/>
                    </a:lnTo>
                    <a:cubicBezTo>
                      <a:pt x="2767" y="241"/>
                      <a:pt x="2807" y="200"/>
                      <a:pt x="2809" y="152"/>
                    </a:cubicBezTo>
                    <a:cubicBezTo>
                      <a:pt x="2810" y="103"/>
                      <a:pt x="2771" y="61"/>
                      <a:pt x="2720" y="6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243;p28">
                <a:extLst>
                  <a:ext uri="{FF2B5EF4-FFF2-40B4-BE49-F238E27FC236}">
                    <a16:creationId xmlns:a16="http://schemas.microsoft.com/office/drawing/2014/main" id="{1397E363-7E5B-8B39-AB36-43607BD6CAC2}"/>
                  </a:ext>
                </a:extLst>
              </p:cNvPr>
              <p:cNvSpPr/>
              <p:nvPr/>
            </p:nvSpPr>
            <p:spPr>
              <a:xfrm>
                <a:off x="898813" y="4465835"/>
                <a:ext cx="130282" cy="12792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71" extrusionOk="0">
                    <a:moveTo>
                      <a:pt x="83" y="0"/>
                    </a:moveTo>
                    <a:cubicBezTo>
                      <a:pt x="39" y="0"/>
                      <a:pt x="5" y="45"/>
                      <a:pt x="3" y="90"/>
                    </a:cubicBezTo>
                    <a:cubicBezTo>
                      <a:pt x="0" y="141"/>
                      <a:pt x="41" y="183"/>
                      <a:pt x="92" y="184"/>
                    </a:cubicBezTo>
                    <a:lnTo>
                      <a:pt x="2664" y="270"/>
                    </a:lnTo>
                    <a:lnTo>
                      <a:pt x="2667" y="270"/>
                    </a:lnTo>
                    <a:cubicBezTo>
                      <a:pt x="2716" y="270"/>
                      <a:pt x="2756" y="229"/>
                      <a:pt x="2758" y="180"/>
                    </a:cubicBezTo>
                    <a:cubicBezTo>
                      <a:pt x="2760" y="129"/>
                      <a:pt x="2719" y="89"/>
                      <a:pt x="2669" y="86"/>
                    </a:cubicBezTo>
                    <a:lnTo>
                      <a:pt x="98" y="2"/>
                    </a:lnTo>
                    <a:cubicBezTo>
                      <a:pt x="93" y="1"/>
                      <a:pt x="88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244;p28">
                <a:extLst>
                  <a:ext uri="{FF2B5EF4-FFF2-40B4-BE49-F238E27FC236}">
                    <a16:creationId xmlns:a16="http://schemas.microsoft.com/office/drawing/2014/main" id="{E852D0FA-6A8C-54D4-5DD7-B99431DDF9A5}"/>
                  </a:ext>
                </a:extLst>
              </p:cNvPr>
              <p:cNvSpPr/>
              <p:nvPr/>
            </p:nvSpPr>
            <p:spPr>
              <a:xfrm>
                <a:off x="1421972" y="4388094"/>
                <a:ext cx="656180" cy="270796"/>
              </a:xfrm>
              <a:custGeom>
                <a:avLst/>
                <a:gdLst/>
                <a:ahLst/>
                <a:cxnLst/>
                <a:rect l="l" t="t" r="r" b="b"/>
                <a:pathLst>
                  <a:path w="13901" h="5737" extrusionOk="0">
                    <a:moveTo>
                      <a:pt x="6634" y="0"/>
                    </a:moveTo>
                    <a:cubicBezTo>
                      <a:pt x="4596" y="337"/>
                      <a:pt x="2583" y="430"/>
                      <a:pt x="526" y="430"/>
                    </a:cubicBezTo>
                    <a:cubicBezTo>
                      <a:pt x="351" y="430"/>
                      <a:pt x="176" y="429"/>
                      <a:pt x="0" y="428"/>
                    </a:cubicBezTo>
                    <a:lnTo>
                      <a:pt x="0" y="428"/>
                    </a:lnTo>
                    <a:cubicBezTo>
                      <a:pt x="158" y="2188"/>
                      <a:pt x="298" y="3978"/>
                      <a:pt x="456" y="5736"/>
                    </a:cubicBezTo>
                    <a:lnTo>
                      <a:pt x="13901" y="5607"/>
                    </a:lnTo>
                    <a:cubicBezTo>
                      <a:pt x="13859" y="5312"/>
                      <a:pt x="13647" y="5061"/>
                      <a:pt x="13393" y="4901"/>
                    </a:cubicBezTo>
                    <a:cubicBezTo>
                      <a:pt x="13139" y="4742"/>
                      <a:pt x="12849" y="4659"/>
                      <a:pt x="12561" y="4578"/>
                    </a:cubicBezTo>
                    <a:cubicBezTo>
                      <a:pt x="12220" y="4481"/>
                      <a:pt x="11965" y="4427"/>
                      <a:pt x="11639" y="4291"/>
                    </a:cubicBezTo>
                    <a:cubicBezTo>
                      <a:pt x="10580" y="3856"/>
                      <a:pt x="9508" y="3415"/>
                      <a:pt x="8583" y="2739"/>
                    </a:cubicBezTo>
                    <a:cubicBezTo>
                      <a:pt x="7658" y="2063"/>
                      <a:pt x="6879" y="1121"/>
                      <a:pt x="66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245;p28">
                <a:extLst>
                  <a:ext uri="{FF2B5EF4-FFF2-40B4-BE49-F238E27FC236}">
                    <a16:creationId xmlns:a16="http://schemas.microsoft.com/office/drawing/2014/main" id="{BF17B8CB-8FAE-FDBC-022A-D591ED266EEE}"/>
                  </a:ext>
                </a:extLst>
              </p:cNvPr>
              <p:cNvSpPr/>
              <p:nvPr/>
            </p:nvSpPr>
            <p:spPr>
              <a:xfrm>
                <a:off x="1437077" y="4597386"/>
                <a:ext cx="552190" cy="52677"/>
              </a:xfrm>
              <a:custGeom>
                <a:avLst/>
                <a:gdLst/>
                <a:ahLst/>
                <a:cxnLst/>
                <a:rect l="l" t="t" r="r" b="b"/>
                <a:pathLst>
                  <a:path w="11698" h="1116" extrusionOk="0">
                    <a:moveTo>
                      <a:pt x="100" y="0"/>
                    </a:moveTo>
                    <a:cubicBezTo>
                      <a:pt x="56" y="0"/>
                      <a:pt x="17" y="30"/>
                      <a:pt x="10" y="74"/>
                    </a:cubicBezTo>
                    <a:cubicBezTo>
                      <a:pt x="1" y="124"/>
                      <a:pt x="34" y="170"/>
                      <a:pt x="82" y="182"/>
                    </a:cubicBezTo>
                    <a:cubicBezTo>
                      <a:pt x="3192" y="804"/>
                      <a:pt x="6362" y="1115"/>
                      <a:pt x="9535" y="1115"/>
                    </a:cubicBezTo>
                    <a:cubicBezTo>
                      <a:pt x="10228" y="1115"/>
                      <a:pt x="10920" y="1101"/>
                      <a:pt x="11609" y="1068"/>
                    </a:cubicBezTo>
                    <a:cubicBezTo>
                      <a:pt x="11659" y="1066"/>
                      <a:pt x="11697" y="1024"/>
                      <a:pt x="11696" y="973"/>
                    </a:cubicBezTo>
                    <a:cubicBezTo>
                      <a:pt x="11694" y="924"/>
                      <a:pt x="11652" y="886"/>
                      <a:pt x="11604" y="886"/>
                    </a:cubicBezTo>
                    <a:cubicBezTo>
                      <a:pt x="11603" y="886"/>
                      <a:pt x="11602" y="886"/>
                      <a:pt x="11601" y="886"/>
                    </a:cubicBezTo>
                    <a:cubicBezTo>
                      <a:pt x="10914" y="916"/>
                      <a:pt x="10225" y="931"/>
                      <a:pt x="9537" y="931"/>
                    </a:cubicBezTo>
                    <a:cubicBezTo>
                      <a:pt x="6377" y="931"/>
                      <a:pt x="3217" y="620"/>
                      <a:pt x="117" y="2"/>
                    </a:cubicBezTo>
                    <a:cubicBezTo>
                      <a:pt x="111" y="1"/>
                      <a:pt x="106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246;p28">
                <a:extLst>
                  <a:ext uri="{FF2B5EF4-FFF2-40B4-BE49-F238E27FC236}">
                    <a16:creationId xmlns:a16="http://schemas.microsoft.com/office/drawing/2014/main" id="{9657F508-6959-D470-6613-53BDADCEAC48}"/>
                  </a:ext>
                </a:extLst>
              </p:cNvPr>
              <p:cNvSpPr/>
              <p:nvPr/>
            </p:nvSpPr>
            <p:spPr>
              <a:xfrm>
                <a:off x="1751549" y="4536260"/>
                <a:ext cx="108946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308" extrusionOk="0">
                    <a:moveTo>
                      <a:pt x="2210" y="0"/>
                    </a:moveTo>
                    <a:cubicBezTo>
                      <a:pt x="2209" y="0"/>
                      <a:pt x="2208" y="0"/>
                      <a:pt x="2207" y="0"/>
                    </a:cubicBezTo>
                    <a:lnTo>
                      <a:pt x="89" y="127"/>
                    </a:lnTo>
                    <a:cubicBezTo>
                      <a:pt x="40" y="128"/>
                      <a:pt x="0" y="172"/>
                      <a:pt x="3" y="222"/>
                    </a:cubicBezTo>
                    <a:cubicBezTo>
                      <a:pt x="6" y="269"/>
                      <a:pt x="45" y="308"/>
                      <a:pt x="95" y="308"/>
                    </a:cubicBezTo>
                    <a:lnTo>
                      <a:pt x="101" y="308"/>
                    </a:lnTo>
                    <a:lnTo>
                      <a:pt x="2219" y="182"/>
                    </a:lnTo>
                    <a:cubicBezTo>
                      <a:pt x="2268" y="180"/>
                      <a:pt x="2308" y="137"/>
                      <a:pt x="2305" y="86"/>
                    </a:cubicBezTo>
                    <a:cubicBezTo>
                      <a:pt x="2300" y="38"/>
                      <a:pt x="2260" y="0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47;p28">
                <a:extLst>
                  <a:ext uri="{FF2B5EF4-FFF2-40B4-BE49-F238E27FC236}">
                    <a16:creationId xmlns:a16="http://schemas.microsoft.com/office/drawing/2014/main" id="{86DBDE69-9B6A-8A5E-30AD-C6B0C50595AF}"/>
                  </a:ext>
                </a:extLst>
              </p:cNvPr>
              <p:cNvSpPr/>
              <p:nvPr/>
            </p:nvSpPr>
            <p:spPr>
              <a:xfrm>
                <a:off x="1731440" y="4507373"/>
                <a:ext cx="94832" cy="1232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61" extrusionOk="0">
                    <a:moveTo>
                      <a:pt x="1913" y="0"/>
                    </a:moveTo>
                    <a:lnTo>
                      <a:pt x="89" y="79"/>
                    </a:lnTo>
                    <a:cubicBezTo>
                      <a:pt x="38" y="80"/>
                      <a:pt x="0" y="122"/>
                      <a:pt x="2" y="173"/>
                    </a:cubicBezTo>
                    <a:cubicBezTo>
                      <a:pt x="4" y="221"/>
                      <a:pt x="44" y="260"/>
                      <a:pt x="93" y="260"/>
                    </a:cubicBezTo>
                    <a:lnTo>
                      <a:pt x="96" y="260"/>
                    </a:lnTo>
                    <a:lnTo>
                      <a:pt x="1920" y="182"/>
                    </a:lnTo>
                    <a:cubicBezTo>
                      <a:pt x="1971" y="180"/>
                      <a:pt x="2008" y="138"/>
                      <a:pt x="2007" y="87"/>
                    </a:cubicBezTo>
                    <a:cubicBezTo>
                      <a:pt x="2006" y="37"/>
                      <a:pt x="1962" y="3"/>
                      <a:pt x="1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48;p28">
                <a:extLst>
                  <a:ext uri="{FF2B5EF4-FFF2-40B4-BE49-F238E27FC236}">
                    <a16:creationId xmlns:a16="http://schemas.microsoft.com/office/drawing/2014/main" id="{C9247CE8-EF31-3BB2-3587-A7D740194E96}"/>
                  </a:ext>
                </a:extLst>
              </p:cNvPr>
              <p:cNvSpPr/>
              <p:nvPr/>
            </p:nvSpPr>
            <p:spPr>
              <a:xfrm>
                <a:off x="1702410" y="4474568"/>
                <a:ext cx="85816" cy="10054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13" extrusionOk="0">
                    <a:moveTo>
                      <a:pt x="1724" y="1"/>
                    </a:moveTo>
                    <a:lnTo>
                      <a:pt x="89" y="31"/>
                    </a:lnTo>
                    <a:cubicBezTo>
                      <a:pt x="41" y="31"/>
                      <a:pt x="0" y="73"/>
                      <a:pt x="0" y="124"/>
                    </a:cubicBezTo>
                    <a:cubicBezTo>
                      <a:pt x="0" y="173"/>
                      <a:pt x="42" y="213"/>
                      <a:pt x="92" y="213"/>
                    </a:cubicBezTo>
                    <a:lnTo>
                      <a:pt x="1729" y="182"/>
                    </a:lnTo>
                    <a:cubicBezTo>
                      <a:pt x="1777" y="182"/>
                      <a:pt x="1817" y="140"/>
                      <a:pt x="1817" y="89"/>
                    </a:cubicBezTo>
                    <a:cubicBezTo>
                      <a:pt x="1817" y="42"/>
                      <a:pt x="1775" y="1"/>
                      <a:pt x="1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49;p28">
                <a:extLst>
                  <a:ext uri="{FF2B5EF4-FFF2-40B4-BE49-F238E27FC236}">
                    <a16:creationId xmlns:a16="http://schemas.microsoft.com/office/drawing/2014/main" id="{C90CC595-BBC4-9D9A-BEDE-2DEDA84BA214}"/>
                  </a:ext>
                </a:extLst>
              </p:cNvPr>
              <p:cNvSpPr/>
              <p:nvPr/>
            </p:nvSpPr>
            <p:spPr>
              <a:xfrm>
                <a:off x="780331" y="2415251"/>
                <a:ext cx="974144" cy="2008574"/>
              </a:xfrm>
              <a:custGeom>
                <a:avLst/>
                <a:gdLst/>
                <a:ahLst/>
                <a:cxnLst/>
                <a:rect l="l" t="t" r="r" b="b"/>
                <a:pathLst>
                  <a:path w="20637" h="42553" extrusionOk="0">
                    <a:moveTo>
                      <a:pt x="7368" y="0"/>
                    </a:moveTo>
                    <a:cubicBezTo>
                      <a:pt x="5117" y="0"/>
                      <a:pt x="2867" y="83"/>
                      <a:pt x="637" y="254"/>
                    </a:cubicBezTo>
                    <a:cubicBezTo>
                      <a:pt x="550" y="2933"/>
                      <a:pt x="463" y="5614"/>
                      <a:pt x="374" y="8292"/>
                    </a:cubicBezTo>
                    <a:cubicBezTo>
                      <a:pt x="0" y="19765"/>
                      <a:pt x="541" y="31090"/>
                      <a:pt x="1159" y="42550"/>
                    </a:cubicBezTo>
                    <a:cubicBezTo>
                      <a:pt x="1416" y="42551"/>
                      <a:pt x="1673" y="42552"/>
                      <a:pt x="1930" y="42552"/>
                    </a:cubicBezTo>
                    <a:cubicBezTo>
                      <a:pt x="4314" y="42552"/>
                      <a:pt x="6713" y="42497"/>
                      <a:pt x="9097" y="42497"/>
                    </a:cubicBezTo>
                    <a:cubicBezTo>
                      <a:pt x="9354" y="42497"/>
                      <a:pt x="9611" y="42498"/>
                      <a:pt x="9868" y="42499"/>
                    </a:cubicBezTo>
                    <a:cubicBezTo>
                      <a:pt x="9613" y="36442"/>
                      <a:pt x="9543" y="22117"/>
                      <a:pt x="9790" y="20370"/>
                    </a:cubicBezTo>
                    <a:lnTo>
                      <a:pt x="9790" y="20370"/>
                    </a:lnTo>
                    <a:cubicBezTo>
                      <a:pt x="11146" y="28107"/>
                      <a:pt x="12214" y="34557"/>
                      <a:pt x="12819" y="42389"/>
                    </a:cubicBezTo>
                    <a:lnTo>
                      <a:pt x="20636" y="42228"/>
                    </a:lnTo>
                    <a:cubicBezTo>
                      <a:pt x="20504" y="32846"/>
                      <a:pt x="19344" y="23400"/>
                      <a:pt x="17957" y="14121"/>
                    </a:cubicBezTo>
                    <a:cubicBezTo>
                      <a:pt x="17269" y="9535"/>
                      <a:pt x="16612" y="4980"/>
                      <a:pt x="15928" y="394"/>
                    </a:cubicBezTo>
                    <a:cubicBezTo>
                      <a:pt x="13096" y="135"/>
                      <a:pt x="10230" y="0"/>
                      <a:pt x="7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50;p28">
                <a:extLst>
                  <a:ext uri="{FF2B5EF4-FFF2-40B4-BE49-F238E27FC236}">
                    <a16:creationId xmlns:a16="http://schemas.microsoft.com/office/drawing/2014/main" id="{56EE47CF-666D-D490-058C-0426AB7EE792}"/>
                  </a:ext>
                </a:extLst>
              </p:cNvPr>
              <p:cNvSpPr/>
              <p:nvPr/>
            </p:nvSpPr>
            <p:spPr>
              <a:xfrm>
                <a:off x="1175568" y="2746560"/>
                <a:ext cx="77792" cy="66563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4102" extrusionOk="0">
                    <a:moveTo>
                      <a:pt x="98" y="1"/>
                    </a:moveTo>
                    <a:cubicBezTo>
                      <a:pt x="95" y="1"/>
                      <a:pt x="91" y="1"/>
                      <a:pt x="87" y="1"/>
                    </a:cubicBezTo>
                    <a:cubicBezTo>
                      <a:pt x="36" y="7"/>
                      <a:pt x="0" y="49"/>
                      <a:pt x="6" y="101"/>
                    </a:cubicBezTo>
                    <a:lnTo>
                      <a:pt x="1460" y="14019"/>
                    </a:lnTo>
                    <a:cubicBezTo>
                      <a:pt x="1466" y="14067"/>
                      <a:pt x="1504" y="14102"/>
                      <a:pt x="1552" y="14102"/>
                    </a:cubicBezTo>
                    <a:lnTo>
                      <a:pt x="1560" y="14102"/>
                    </a:lnTo>
                    <a:cubicBezTo>
                      <a:pt x="1611" y="14096"/>
                      <a:pt x="1647" y="14053"/>
                      <a:pt x="1642" y="14002"/>
                    </a:cubicBezTo>
                    <a:lnTo>
                      <a:pt x="187" y="83"/>
                    </a:lnTo>
                    <a:cubicBezTo>
                      <a:pt x="182" y="35"/>
                      <a:pt x="146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51;p28">
                <a:extLst>
                  <a:ext uri="{FF2B5EF4-FFF2-40B4-BE49-F238E27FC236}">
                    <a16:creationId xmlns:a16="http://schemas.microsoft.com/office/drawing/2014/main" id="{34965FE6-4F6C-72D9-0E19-E85D0A3675E0}"/>
                  </a:ext>
                </a:extLst>
              </p:cNvPr>
              <p:cNvSpPr/>
              <p:nvPr/>
            </p:nvSpPr>
            <p:spPr>
              <a:xfrm>
                <a:off x="1379583" y="4291378"/>
                <a:ext cx="372155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404" extrusionOk="0">
                    <a:moveTo>
                      <a:pt x="7798" y="1"/>
                    </a:moveTo>
                    <a:cubicBezTo>
                      <a:pt x="7795" y="1"/>
                      <a:pt x="7791" y="1"/>
                      <a:pt x="7788" y="2"/>
                    </a:cubicBezTo>
                    <a:lnTo>
                      <a:pt x="92" y="220"/>
                    </a:lnTo>
                    <a:cubicBezTo>
                      <a:pt x="41" y="222"/>
                      <a:pt x="1" y="264"/>
                      <a:pt x="2" y="315"/>
                    </a:cubicBezTo>
                    <a:cubicBezTo>
                      <a:pt x="5" y="364"/>
                      <a:pt x="44" y="403"/>
                      <a:pt x="94" y="403"/>
                    </a:cubicBezTo>
                    <a:lnTo>
                      <a:pt x="96" y="403"/>
                    </a:lnTo>
                    <a:lnTo>
                      <a:pt x="7793" y="184"/>
                    </a:lnTo>
                    <a:cubicBezTo>
                      <a:pt x="7844" y="183"/>
                      <a:pt x="7883" y="141"/>
                      <a:pt x="7882" y="90"/>
                    </a:cubicBezTo>
                    <a:cubicBezTo>
                      <a:pt x="7881" y="43"/>
                      <a:pt x="7843" y="1"/>
                      <a:pt x="7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52;p28">
                <a:extLst>
                  <a:ext uri="{FF2B5EF4-FFF2-40B4-BE49-F238E27FC236}">
                    <a16:creationId xmlns:a16="http://schemas.microsoft.com/office/drawing/2014/main" id="{618E6088-2311-F4A8-7931-F0792355B4FE}"/>
                  </a:ext>
                </a:extLst>
              </p:cNvPr>
              <p:cNvSpPr/>
              <p:nvPr/>
            </p:nvSpPr>
            <p:spPr>
              <a:xfrm>
                <a:off x="834332" y="4311486"/>
                <a:ext cx="406094" cy="1968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417" extrusionOk="0">
                    <a:moveTo>
                      <a:pt x="8523" y="0"/>
                    </a:moveTo>
                    <a:cubicBezTo>
                      <a:pt x="8517" y="0"/>
                      <a:pt x="8512" y="1"/>
                      <a:pt x="8507" y="2"/>
                    </a:cubicBezTo>
                    <a:lnTo>
                      <a:pt x="90" y="234"/>
                    </a:lnTo>
                    <a:cubicBezTo>
                      <a:pt x="40" y="235"/>
                      <a:pt x="0" y="277"/>
                      <a:pt x="2" y="328"/>
                    </a:cubicBezTo>
                    <a:cubicBezTo>
                      <a:pt x="3" y="376"/>
                      <a:pt x="44" y="417"/>
                      <a:pt x="93" y="417"/>
                    </a:cubicBezTo>
                    <a:lnTo>
                      <a:pt x="96" y="417"/>
                    </a:lnTo>
                    <a:lnTo>
                      <a:pt x="8512" y="185"/>
                    </a:lnTo>
                    <a:cubicBezTo>
                      <a:pt x="8563" y="183"/>
                      <a:pt x="8602" y="141"/>
                      <a:pt x="8601" y="90"/>
                    </a:cubicBezTo>
                    <a:cubicBezTo>
                      <a:pt x="8600" y="45"/>
                      <a:pt x="8569" y="0"/>
                      <a:pt x="85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53;p28">
                <a:extLst>
                  <a:ext uri="{FF2B5EF4-FFF2-40B4-BE49-F238E27FC236}">
                    <a16:creationId xmlns:a16="http://schemas.microsoft.com/office/drawing/2014/main" id="{C0C3B843-BE47-F077-98F4-25B26FC1A46B}"/>
                  </a:ext>
                </a:extLst>
              </p:cNvPr>
              <p:cNvSpPr/>
              <p:nvPr/>
            </p:nvSpPr>
            <p:spPr>
              <a:xfrm>
                <a:off x="1126004" y="2439277"/>
                <a:ext cx="75998" cy="14415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054" extrusionOk="0">
                    <a:moveTo>
                      <a:pt x="1514" y="0"/>
                    </a:moveTo>
                    <a:cubicBezTo>
                      <a:pt x="1467" y="0"/>
                      <a:pt x="1428" y="34"/>
                      <a:pt x="1423" y="82"/>
                    </a:cubicBezTo>
                    <a:cubicBezTo>
                      <a:pt x="1376" y="555"/>
                      <a:pt x="1336" y="1037"/>
                      <a:pt x="1295" y="1517"/>
                    </a:cubicBezTo>
                    <a:cubicBezTo>
                      <a:pt x="1256" y="1968"/>
                      <a:pt x="1217" y="2418"/>
                      <a:pt x="1175" y="2865"/>
                    </a:cubicBezTo>
                    <a:lnTo>
                      <a:pt x="390" y="2820"/>
                    </a:lnTo>
                    <a:lnTo>
                      <a:pt x="186" y="249"/>
                    </a:lnTo>
                    <a:cubicBezTo>
                      <a:pt x="182" y="202"/>
                      <a:pt x="148" y="165"/>
                      <a:pt x="100" y="165"/>
                    </a:cubicBezTo>
                    <a:cubicBezTo>
                      <a:pt x="96" y="165"/>
                      <a:pt x="92" y="165"/>
                      <a:pt x="87" y="166"/>
                    </a:cubicBezTo>
                    <a:cubicBezTo>
                      <a:pt x="36" y="169"/>
                      <a:pt x="0" y="212"/>
                      <a:pt x="5" y="263"/>
                    </a:cubicBezTo>
                    <a:lnTo>
                      <a:pt x="215" y="2914"/>
                    </a:lnTo>
                    <a:cubicBezTo>
                      <a:pt x="218" y="2959"/>
                      <a:pt x="254" y="2995"/>
                      <a:pt x="299" y="2996"/>
                    </a:cubicBezTo>
                    <a:lnTo>
                      <a:pt x="1252" y="3053"/>
                    </a:lnTo>
                    <a:lnTo>
                      <a:pt x="1256" y="3053"/>
                    </a:lnTo>
                    <a:cubicBezTo>
                      <a:pt x="1304" y="3053"/>
                      <a:pt x="1343" y="3018"/>
                      <a:pt x="1349" y="2969"/>
                    </a:cubicBezTo>
                    <a:cubicBezTo>
                      <a:pt x="1397" y="2496"/>
                      <a:pt x="1436" y="2015"/>
                      <a:pt x="1478" y="1533"/>
                    </a:cubicBezTo>
                    <a:cubicBezTo>
                      <a:pt x="1517" y="1053"/>
                      <a:pt x="1559" y="573"/>
                      <a:pt x="1604" y="101"/>
                    </a:cubicBezTo>
                    <a:cubicBezTo>
                      <a:pt x="1610" y="50"/>
                      <a:pt x="1574" y="6"/>
                      <a:pt x="1523" y="1"/>
                    </a:cubicBezTo>
                    <a:cubicBezTo>
                      <a:pt x="1520" y="0"/>
                      <a:pt x="1517" y="0"/>
                      <a:pt x="1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54;p28">
                <a:extLst>
                  <a:ext uri="{FF2B5EF4-FFF2-40B4-BE49-F238E27FC236}">
                    <a16:creationId xmlns:a16="http://schemas.microsoft.com/office/drawing/2014/main" id="{8E823DCE-E4DD-E17A-F044-73C894CC3D20}"/>
                  </a:ext>
                </a:extLst>
              </p:cNvPr>
              <p:cNvSpPr/>
              <p:nvPr/>
            </p:nvSpPr>
            <p:spPr>
              <a:xfrm>
                <a:off x="780048" y="2581449"/>
                <a:ext cx="164930" cy="39616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8393" extrusionOk="0">
                    <a:moveTo>
                      <a:pt x="3494" y="0"/>
                    </a:moveTo>
                    <a:cubicBezTo>
                      <a:pt x="2412" y="166"/>
                      <a:pt x="1330" y="331"/>
                      <a:pt x="247" y="493"/>
                    </a:cubicBezTo>
                    <a:cubicBezTo>
                      <a:pt x="172" y="3121"/>
                      <a:pt x="77" y="5711"/>
                      <a:pt x="1" y="8337"/>
                    </a:cubicBezTo>
                    <a:cubicBezTo>
                      <a:pt x="141" y="8374"/>
                      <a:pt x="282" y="8392"/>
                      <a:pt x="421" y="8392"/>
                    </a:cubicBezTo>
                    <a:cubicBezTo>
                      <a:pt x="851" y="8392"/>
                      <a:pt x="1266" y="8222"/>
                      <a:pt x="1616" y="7938"/>
                    </a:cubicBezTo>
                    <a:cubicBezTo>
                      <a:pt x="2079" y="7563"/>
                      <a:pt x="2384" y="7025"/>
                      <a:pt x="2574" y="6459"/>
                    </a:cubicBezTo>
                    <a:cubicBezTo>
                      <a:pt x="2766" y="5895"/>
                      <a:pt x="2846" y="5300"/>
                      <a:pt x="2927" y="4712"/>
                    </a:cubicBezTo>
                    <a:cubicBezTo>
                      <a:pt x="3130" y="3224"/>
                      <a:pt x="3320" y="1494"/>
                      <a:pt x="34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255;p28">
                <a:extLst>
                  <a:ext uri="{FF2B5EF4-FFF2-40B4-BE49-F238E27FC236}">
                    <a16:creationId xmlns:a16="http://schemas.microsoft.com/office/drawing/2014/main" id="{AF184C50-A086-AA01-4E63-369113FEF835}"/>
                  </a:ext>
                </a:extLst>
              </p:cNvPr>
              <p:cNvSpPr/>
              <p:nvPr/>
            </p:nvSpPr>
            <p:spPr>
              <a:xfrm>
                <a:off x="791707" y="2577295"/>
                <a:ext cx="157944" cy="406596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8614" extrusionOk="0">
                    <a:moveTo>
                      <a:pt x="3249" y="1"/>
                    </a:moveTo>
                    <a:cubicBezTo>
                      <a:pt x="3245" y="1"/>
                      <a:pt x="3242" y="1"/>
                      <a:pt x="3238" y="1"/>
                    </a:cubicBezTo>
                    <a:lnTo>
                      <a:pt x="215" y="407"/>
                    </a:lnTo>
                    <a:cubicBezTo>
                      <a:pt x="165" y="413"/>
                      <a:pt x="129" y="460"/>
                      <a:pt x="136" y="509"/>
                    </a:cubicBezTo>
                    <a:cubicBezTo>
                      <a:pt x="142" y="555"/>
                      <a:pt x="185" y="588"/>
                      <a:pt x="228" y="588"/>
                    </a:cubicBezTo>
                    <a:cubicBezTo>
                      <a:pt x="231" y="588"/>
                      <a:pt x="234" y="588"/>
                      <a:pt x="238" y="587"/>
                    </a:cubicBezTo>
                    <a:lnTo>
                      <a:pt x="3147" y="196"/>
                    </a:lnTo>
                    <a:lnTo>
                      <a:pt x="3147" y="196"/>
                    </a:lnTo>
                    <a:cubicBezTo>
                      <a:pt x="3077" y="876"/>
                      <a:pt x="3013" y="1550"/>
                      <a:pt x="2950" y="2224"/>
                    </a:cubicBezTo>
                    <a:cubicBezTo>
                      <a:pt x="2883" y="2936"/>
                      <a:pt x="2815" y="3648"/>
                      <a:pt x="2739" y="4366"/>
                    </a:cubicBezTo>
                    <a:cubicBezTo>
                      <a:pt x="2644" y="5255"/>
                      <a:pt x="2545" y="6176"/>
                      <a:pt x="2135" y="6982"/>
                    </a:cubicBezTo>
                    <a:cubicBezTo>
                      <a:pt x="1687" y="7858"/>
                      <a:pt x="885" y="8426"/>
                      <a:pt x="91" y="8431"/>
                    </a:cubicBezTo>
                    <a:cubicBezTo>
                      <a:pt x="41" y="8432"/>
                      <a:pt x="0" y="8473"/>
                      <a:pt x="0" y="8523"/>
                    </a:cubicBezTo>
                    <a:cubicBezTo>
                      <a:pt x="0" y="8574"/>
                      <a:pt x="41" y="8613"/>
                      <a:pt x="91" y="8613"/>
                    </a:cubicBezTo>
                    <a:cubicBezTo>
                      <a:pt x="953" y="8610"/>
                      <a:pt x="1818" y="8001"/>
                      <a:pt x="2297" y="7068"/>
                    </a:cubicBezTo>
                    <a:cubicBezTo>
                      <a:pt x="2723" y="6229"/>
                      <a:pt x="2828" y="5251"/>
                      <a:pt x="2921" y="4388"/>
                    </a:cubicBezTo>
                    <a:cubicBezTo>
                      <a:pt x="2997" y="3669"/>
                      <a:pt x="3064" y="2954"/>
                      <a:pt x="3131" y="2242"/>
                    </a:cubicBezTo>
                    <a:cubicBezTo>
                      <a:pt x="3197" y="1531"/>
                      <a:pt x="3266" y="819"/>
                      <a:pt x="3341" y="101"/>
                    </a:cubicBezTo>
                    <a:cubicBezTo>
                      <a:pt x="3345" y="74"/>
                      <a:pt x="3334" y="46"/>
                      <a:pt x="3313" y="28"/>
                    </a:cubicBezTo>
                    <a:cubicBezTo>
                      <a:pt x="3297" y="10"/>
                      <a:pt x="3274" y="1"/>
                      <a:pt x="3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6;p28">
                <a:extLst>
                  <a:ext uri="{FF2B5EF4-FFF2-40B4-BE49-F238E27FC236}">
                    <a16:creationId xmlns:a16="http://schemas.microsoft.com/office/drawing/2014/main" id="{61E86E51-9CDD-9F3F-772A-95D5503D6454}"/>
                  </a:ext>
                </a:extLst>
              </p:cNvPr>
              <p:cNvSpPr/>
              <p:nvPr/>
            </p:nvSpPr>
            <p:spPr>
              <a:xfrm>
                <a:off x="1429572" y="2575784"/>
                <a:ext cx="190939" cy="347027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7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15" y="1718"/>
                      <a:pt x="899" y="3432"/>
                      <a:pt x="1434" y="5116"/>
                    </a:cubicBezTo>
                    <a:cubicBezTo>
                      <a:pt x="1619" y="5702"/>
                      <a:pt x="1826" y="6305"/>
                      <a:pt x="2255" y="6743"/>
                    </a:cubicBezTo>
                    <a:cubicBezTo>
                      <a:pt x="2573" y="7063"/>
                      <a:pt x="3110" y="7352"/>
                      <a:pt x="3578" y="7352"/>
                    </a:cubicBezTo>
                    <a:cubicBezTo>
                      <a:pt x="3747" y="7352"/>
                      <a:pt x="3907" y="7314"/>
                      <a:pt x="4045" y="7226"/>
                    </a:cubicBezTo>
                    <a:cubicBezTo>
                      <a:pt x="3678" y="4954"/>
                      <a:pt x="3257" y="2678"/>
                      <a:pt x="2892" y="406"/>
                    </a:cubicBezTo>
                    <a:cubicBezTo>
                      <a:pt x="1927" y="270"/>
                      <a:pt x="965" y="133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57;p28">
                <a:extLst>
                  <a:ext uri="{FF2B5EF4-FFF2-40B4-BE49-F238E27FC236}">
                    <a16:creationId xmlns:a16="http://schemas.microsoft.com/office/drawing/2014/main" id="{CBC4E07E-A610-B91A-0DCB-14C668F7FDDE}"/>
                  </a:ext>
                </a:extLst>
              </p:cNvPr>
              <p:cNvSpPr/>
              <p:nvPr/>
            </p:nvSpPr>
            <p:spPr>
              <a:xfrm>
                <a:off x="1424002" y="2567005"/>
                <a:ext cx="188862" cy="360621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7640" extrusionOk="0">
                    <a:moveTo>
                      <a:pt x="121" y="0"/>
                    </a:moveTo>
                    <a:cubicBezTo>
                      <a:pt x="85" y="2"/>
                      <a:pt x="47" y="21"/>
                      <a:pt x="33" y="57"/>
                    </a:cubicBezTo>
                    <a:lnTo>
                      <a:pt x="11" y="109"/>
                    </a:lnTo>
                    <a:cubicBezTo>
                      <a:pt x="1" y="135"/>
                      <a:pt x="2" y="164"/>
                      <a:pt x="17" y="189"/>
                    </a:cubicBezTo>
                    <a:cubicBezTo>
                      <a:pt x="28" y="208"/>
                      <a:pt x="44" y="222"/>
                      <a:pt x="62" y="230"/>
                    </a:cubicBezTo>
                    <a:cubicBezTo>
                      <a:pt x="287" y="1002"/>
                      <a:pt x="507" y="1775"/>
                      <a:pt x="726" y="2550"/>
                    </a:cubicBezTo>
                    <a:cubicBezTo>
                      <a:pt x="958" y="3370"/>
                      <a:pt x="1191" y="4191"/>
                      <a:pt x="1429" y="5010"/>
                    </a:cubicBezTo>
                    <a:cubicBezTo>
                      <a:pt x="1597" y="5598"/>
                      <a:pt x="1792" y="6263"/>
                      <a:pt x="2189" y="6794"/>
                    </a:cubicBezTo>
                    <a:cubicBezTo>
                      <a:pt x="2583" y="7323"/>
                      <a:pt x="3162" y="7639"/>
                      <a:pt x="3712" y="7639"/>
                    </a:cubicBezTo>
                    <a:cubicBezTo>
                      <a:pt x="3781" y="7639"/>
                      <a:pt x="3851" y="7634"/>
                      <a:pt x="3917" y="7619"/>
                    </a:cubicBezTo>
                    <a:cubicBezTo>
                      <a:pt x="3967" y="7612"/>
                      <a:pt x="4000" y="7564"/>
                      <a:pt x="3993" y="7515"/>
                    </a:cubicBezTo>
                    <a:cubicBezTo>
                      <a:pt x="3988" y="7471"/>
                      <a:pt x="3947" y="7438"/>
                      <a:pt x="3903" y="7438"/>
                    </a:cubicBezTo>
                    <a:cubicBezTo>
                      <a:pt x="3899" y="7438"/>
                      <a:pt x="3894" y="7439"/>
                      <a:pt x="3890" y="7439"/>
                    </a:cubicBezTo>
                    <a:cubicBezTo>
                      <a:pt x="3831" y="7448"/>
                      <a:pt x="3771" y="7453"/>
                      <a:pt x="3711" y="7453"/>
                    </a:cubicBezTo>
                    <a:cubicBezTo>
                      <a:pt x="3219" y="7453"/>
                      <a:pt x="2696" y="7164"/>
                      <a:pt x="2334" y="6681"/>
                    </a:cubicBezTo>
                    <a:cubicBezTo>
                      <a:pt x="1957" y="6176"/>
                      <a:pt x="1777" y="5556"/>
                      <a:pt x="1603" y="4955"/>
                    </a:cubicBezTo>
                    <a:cubicBezTo>
                      <a:pt x="1365" y="4136"/>
                      <a:pt x="1133" y="3317"/>
                      <a:pt x="900" y="2496"/>
                    </a:cubicBezTo>
                    <a:cubicBezTo>
                      <a:pt x="688" y="1749"/>
                      <a:pt x="475" y="1004"/>
                      <a:pt x="259" y="257"/>
                    </a:cubicBezTo>
                    <a:lnTo>
                      <a:pt x="259" y="257"/>
                    </a:lnTo>
                    <a:lnTo>
                      <a:pt x="2791" y="625"/>
                    </a:lnTo>
                    <a:cubicBezTo>
                      <a:pt x="2795" y="626"/>
                      <a:pt x="2799" y="626"/>
                      <a:pt x="2804" y="626"/>
                    </a:cubicBezTo>
                    <a:cubicBezTo>
                      <a:pt x="2847" y="626"/>
                      <a:pt x="2887" y="594"/>
                      <a:pt x="2894" y="550"/>
                    </a:cubicBezTo>
                    <a:cubicBezTo>
                      <a:pt x="2902" y="499"/>
                      <a:pt x="2866" y="454"/>
                      <a:pt x="2817" y="447"/>
                    </a:cubicBezTo>
                    <a:lnTo>
                      <a:pt x="205" y="66"/>
                    </a:lnTo>
                    <a:cubicBezTo>
                      <a:pt x="194" y="29"/>
                      <a:pt x="160" y="2"/>
                      <a:pt x="1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58;p28">
                <a:extLst>
                  <a:ext uri="{FF2B5EF4-FFF2-40B4-BE49-F238E27FC236}">
                    <a16:creationId xmlns:a16="http://schemas.microsoft.com/office/drawing/2014/main" id="{BC1AB316-AE73-2563-4708-D8953C25B2E5}"/>
                  </a:ext>
                </a:extLst>
              </p:cNvPr>
              <p:cNvSpPr/>
              <p:nvPr/>
            </p:nvSpPr>
            <p:spPr>
              <a:xfrm>
                <a:off x="580612" y="1525169"/>
                <a:ext cx="1058309" cy="941344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9943" extrusionOk="0">
                    <a:moveTo>
                      <a:pt x="10124" y="1"/>
                    </a:moveTo>
                    <a:cubicBezTo>
                      <a:pt x="8499" y="479"/>
                      <a:pt x="6937" y="1038"/>
                      <a:pt x="5431" y="1814"/>
                    </a:cubicBezTo>
                    <a:cubicBezTo>
                      <a:pt x="3113" y="3008"/>
                      <a:pt x="1433" y="5137"/>
                      <a:pt x="0" y="7317"/>
                    </a:cubicBezTo>
                    <a:cubicBezTo>
                      <a:pt x="1636" y="8255"/>
                      <a:pt x="3305" y="9268"/>
                      <a:pt x="4919" y="10241"/>
                    </a:cubicBezTo>
                    <a:cubicBezTo>
                      <a:pt x="4558" y="13392"/>
                      <a:pt x="4066" y="16510"/>
                      <a:pt x="3706" y="19660"/>
                    </a:cubicBezTo>
                    <a:lnTo>
                      <a:pt x="20788" y="19942"/>
                    </a:lnTo>
                    <a:cubicBezTo>
                      <a:pt x="20214" y="16419"/>
                      <a:pt x="19705" y="12878"/>
                      <a:pt x="19132" y="9354"/>
                    </a:cubicBezTo>
                    <a:cubicBezTo>
                      <a:pt x="20236" y="7978"/>
                      <a:pt x="21315" y="6715"/>
                      <a:pt x="22420" y="5339"/>
                    </a:cubicBezTo>
                    <a:cubicBezTo>
                      <a:pt x="20498" y="3680"/>
                      <a:pt x="18533" y="1822"/>
                      <a:pt x="16076" y="1181"/>
                    </a:cubicBezTo>
                    <a:cubicBezTo>
                      <a:pt x="14673" y="814"/>
                      <a:pt x="13320" y="421"/>
                      <a:pt x="11918" y="57"/>
                    </a:cubicBezTo>
                    <a:cubicBezTo>
                      <a:pt x="11693" y="258"/>
                      <a:pt x="11390" y="406"/>
                      <a:pt x="11090" y="406"/>
                    </a:cubicBezTo>
                    <a:cubicBezTo>
                      <a:pt x="11051" y="406"/>
                      <a:pt x="11013" y="403"/>
                      <a:pt x="10974" y="398"/>
                    </a:cubicBezTo>
                    <a:cubicBezTo>
                      <a:pt x="10638" y="352"/>
                      <a:pt x="10307" y="285"/>
                      <a:pt x="10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59;p28">
                <a:extLst>
                  <a:ext uri="{FF2B5EF4-FFF2-40B4-BE49-F238E27FC236}">
                    <a16:creationId xmlns:a16="http://schemas.microsoft.com/office/drawing/2014/main" id="{6CFB9047-423A-F09C-5F46-8DEFE9218460}"/>
                  </a:ext>
                </a:extLst>
              </p:cNvPr>
              <p:cNvSpPr/>
              <p:nvPr/>
            </p:nvSpPr>
            <p:spPr>
              <a:xfrm>
                <a:off x="989491" y="1545324"/>
                <a:ext cx="255703" cy="91430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937" extrusionOk="0">
                    <a:moveTo>
                      <a:pt x="106" y="0"/>
                    </a:moveTo>
                    <a:cubicBezTo>
                      <a:pt x="94" y="0"/>
                      <a:pt x="82" y="2"/>
                      <a:pt x="70" y="8"/>
                    </a:cubicBezTo>
                    <a:cubicBezTo>
                      <a:pt x="25" y="26"/>
                      <a:pt x="1" y="80"/>
                      <a:pt x="21" y="126"/>
                    </a:cubicBezTo>
                    <a:cubicBezTo>
                      <a:pt x="288" y="776"/>
                      <a:pt x="806" y="1327"/>
                      <a:pt x="1444" y="1639"/>
                    </a:cubicBezTo>
                    <a:cubicBezTo>
                      <a:pt x="1848" y="1836"/>
                      <a:pt x="2296" y="1936"/>
                      <a:pt x="2744" y="1936"/>
                    </a:cubicBezTo>
                    <a:cubicBezTo>
                      <a:pt x="3066" y="1936"/>
                      <a:pt x="3387" y="1885"/>
                      <a:pt x="3697" y="1778"/>
                    </a:cubicBezTo>
                    <a:cubicBezTo>
                      <a:pt x="4431" y="1527"/>
                      <a:pt x="5048" y="988"/>
                      <a:pt x="5395" y="293"/>
                    </a:cubicBezTo>
                    <a:cubicBezTo>
                      <a:pt x="5417" y="248"/>
                      <a:pt x="5399" y="192"/>
                      <a:pt x="5353" y="170"/>
                    </a:cubicBezTo>
                    <a:cubicBezTo>
                      <a:pt x="5340" y="164"/>
                      <a:pt x="5327" y="161"/>
                      <a:pt x="5313" y="161"/>
                    </a:cubicBezTo>
                    <a:cubicBezTo>
                      <a:pt x="5279" y="161"/>
                      <a:pt x="5245" y="180"/>
                      <a:pt x="5230" y="212"/>
                    </a:cubicBezTo>
                    <a:cubicBezTo>
                      <a:pt x="4908" y="864"/>
                      <a:pt x="4326" y="1372"/>
                      <a:pt x="3638" y="1605"/>
                    </a:cubicBezTo>
                    <a:cubicBezTo>
                      <a:pt x="3349" y="1704"/>
                      <a:pt x="3046" y="1753"/>
                      <a:pt x="2744" y="1753"/>
                    </a:cubicBezTo>
                    <a:cubicBezTo>
                      <a:pt x="2324" y="1753"/>
                      <a:pt x="1904" y="1659"/>
                      <a:pt x="1523" y="1474"/>
                    </a:cubicBezTo>
                    <a:cubicBezTo>
                      <a:pt x="924" y="1182"/>
                      <a:pt x="437" y="664"/>
                      <a:pt x="189" y="55"/>
                    </a:cubicBezTo>
                    <a:cubicBezTo>
                      <a:pt x="175" y="22"/>
                      <a:pt x="141" y="0"/>
                      <a:pt x="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0;p28">
                <a:extLst>
                  <a:ext uri="{FF2B5EF4-FFF2-40B4-BE49-F238E27FC236}">
                    <a16:creationId xmlns:a16="http://schemas.microsoft.com/office/drawing/2014/main" id="{B11F6DF1-B591-822E-1B54-B3D729C1B241}"/>
                  </a:ext>
                </a:extLst>
              </p:cNvPr>
              <p:cNvSpPr/>
              <p:nvPr/>
            </p:nvSpPr>
            <p:spPr>
              <a:xfrm>
                <a:off x="778207" y="1640199"/>
                <a:ext cx="43663" cy="37775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003" extrusionOk="0">
                    <a:moveTo>
                      <a:pt x="99" y="0"/>
                    </a:moveTo>
                    <a:cubicBezTo>
                      <a:pt x="93" y="0"/>
                      <a:pt x="86" y="1"/>
                      <a:pt x="79" y="3"/>
                    </a:cubicBezTo>
                    <a:cubicBezTo>
                      <a:pt x="29" y="16"/>
                      <a:pt x="0" y="65"/>
                      <a:pt x="13" y="115"/>
                    </a:cubicBezTo>
                    <a:cubicBezTo>
                      <a:pt x="499" y="2033"/>
                      <a:pt x="743" y="4011"/>
                      <a:pt x="741" y="5992"/>
                    </a:cubicBezTo>
                    <a:cubicBezTo>
                      <a:pt x="741" y="6701"/>
                      <a:pt x="708" y="7326"/>
                      <a:pt x="641" y="7901"/>
                    </a:cubicBezTo>
                    <a:cubicBezTo>
                      <a:pt x="637" y="7952"/>
                      <a:pt x="670" y="7997"/>
                      <a:pt x="721" y="8003"/>
                    </a:cubicBezTo>
                    <a:lnTo>
                      <a:pt x="733" y="8003"/>
                    </a:lnTo>
                    <a:cubicBezTo>
                      <a:pt x="778" y="8003"/>
                      <a:pt x="815" y="7968"/>
                      <a:pt x="821" y="7923"/>
                    </a:cubicBezTo>
                    <a:cubicBezTo>
                      <a:pt x="888" y="7340"/>
                      <a:pt x="923" y="6710"/>
                      <a:pt x="923" y="5992"/>
                    </a:cubicBezTo>
                    <a:cubicBezTo>
                      <a:pt x="924" y="3996"/>
                      <a:pt x="678" y="2004"/>
                      <a:pt x="189" y="68"/>
                    </a:cubicBezTo>
                    <a:cubicBezTo>
                      <a:pt x="178" y="29"/>
                      <a:pt x="140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1;p28">
                <a:extLst>
                  <a:ext uri="{FF2B5EF4-FFF2-40B4-BE49-F238E27FC236}">
                    <a16:creationId xmlns:a16="http://schemas.microsoft.com/office/drawing/2014/main" id="{EFB20BA6-3D05-246E-8AC6-6DA3066B7184}"/>
                  </a:ext>
                </a:extLst>
              </p:cNvPr>
              <p:cNvSpPr/>
              <p:nvPr/>
            </p:nvSpPr>
            <p:spPr>
              <a:xfrm>
                <a:off x="1411068" y="1602957"/>
                <a:ext cx="80766" cy="415847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8810" extrusionOk="0">
                    <a:moveTo>
                      <a:pt x="104" y="0"/>
                    </a:moveTo>
                    <a:cubicBezTo>
                      <a:pt x="99" y="0"/>
                      <a:pt x="94" y="1"/>
                      <a:pt x="89" y="2"/>
                    </a:cubicBezTo>
                    <a:cubicBezTo>
                      <a:pt x="41" y="5"/>
                      <a:pt x="1" y="45"/>
                      <a:pt x="2" y="96"/>
                    </a:cubicBezTo>
                    <a:cubicBezTo>
                      <a:pt x="50" y="1545"/>
                      <a:pt x="98" y="3044"/>
                      <a:pt x="304" y="4507"/>
                    </a:cubicBezTo>
                    <a:cubicBezTo>
                      <a:pt x="536" y="6163"/>
                      <a:pt x="935" y="7554"/>
                      <a:pt x="1523" y="8759"/>
                    </a:cubicBezTo>
                    <a:cubicBezTo>
                      <a:pt x="1539" y="8792"/>
                      <a:pt x="1571" y="8809"/>
                      <a:pt x="1605" y="8809"/>
                    </a:cubicBezTo>
                    <a:cubicBezTo>
                      <a:pt x="1618" y="8809"/>
                      <a:pt x="1632" y="8806"/>
                      <a:pt x="1647" y="8801"/>
                    </a:cubicBezTo>
                    <a:cubicBezTo>
                      <a:pt x="1692" y="8779"/>
                      <a:pt x="1710" y="8724"/>
                      <a:pt x="1689" y="8679"/>
                    </a:cubicBezTo>
                    <a:cubicBezTo>
                      <a:pt x="1107" y="7490"/>
                      <a:pt x="713" y="6118"/>
                      <a:pt x="485" y="4481"/>
                    </a:cubicBezTo>
                    <a:cubicBezTo>
                      <a:pt x="282" y="3028"/>
                      <a:pt x="233" y="1534"/>
                      <a:pt x="183" y="89"/>
                    </a:cubicBezTo>
                    <a:cubicBezTo>
                      <a:pt x="182" y="45"/>
                      <a:pt x="152" y="0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2;p28">
                <a:extLst>
                  <a:ext uri="{FF2B5EF4-FFF2-40B4-BE49-F238E27FC236}">
                    <a16:creationId xmlns:a16="http://schemas.microsoft.com/office/drawing/2014/main" id="{F9BC8388-7C93-9FC7-E974-92F4EAFC7640}"/>
                  </a:ext>
                </a:extLst>
              </p:cNvPr>
              <p:cNvSpPr/>
              <p:nvPr/>
            </p:nvSpPr>
            <p:spPr>
              <a:xfrm>
                <a:off x="592649" y="1842034"/>
                <a:ext cx="228041" cy="134383"/>
              </a:xfrm>
              <a:custGeom>
                <a:avLst/>
                <a:gdLst/>
                <a:ahLst/>
                <a:cxnLst/>
                <a:rect l="l" t="t" r="r" b="b"/>
                <a:pathLst>
                  <a:path w="4831" h="2847" extrusionOk="0">
                    <a:moveTo>
                      <a:pt x="104" y="1"/>
                    </a:moveTo>
                    <a:cubicBezTo>
                      <a:pt x="72" y="1"/>
                      <a:pt x="40" y="17"/>
                      <a:pt x="23" y="47"/>
                    </a:cubicBezTo>
                    <a:cubicBezTo>
                      <a:pt x="0" y="90"/>
                      <a:pt x="15" y="147"/>
                      <a:pt x="58" y="171"/>
                    </a:cubicBezTo>
                    <a:lnTo>
                      <a:pt x="4681" y="2835"/>
                    </a:lnTo>
                    <a:cubicBezTo>
                      <a:pt x="4696" y="2844"/>
                      <a:pt x="4710" y="2847"/>
                      <a:pt x="4727" y="2847"/>
                    </a:cubicBezTo>
                    <a:cubicBezTo>
                      <a:pt x="4758" y="2847"/>
                      <a:pt x="4788" y="2831"/>
                      <a:pt x="4807" y="2800"/>
                    </a:cubicBezTo>
                    <a:cubicBezTo>
                      <a:pt x="4830" y="2757"/>
                      <a:pt x="4816" y="2700"/>
                      <a:pt x="4772" y="2674"/>
                    </a:cubicBezTo>
                    <a:lnTo>
                      <a:pt x="148" y="12"/>
                    </a:lnTo>
                    <a:cubicBezTo>
                      <a:pt x="134" y="4"/>
                      <a:pt x="119" y="1"/>
                      <a:pt x="1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3;p28">
                <a:extLst>
                  <a:ext uri="{FF2B5EF4-FFF2-40B4-BE49-F238E27FC236}">
                    <a16:creationId xmlns:a16="http://schemas.microsoft.com/office/drawing/2014/main" id="{A190AC7F-134E-B4CF-4C69-B6612ECDC2A3}"/>
                  </a:ext>
                </a:extLst>
              </p:cNvPr>
              <p:cNvSpPr/>
              <p:nvPr/>
            </p:nvSpPr>
            <p:spPr>
              <a:xfrm>
                <a:off x="1457705" y="1755702"/>
                <a:ext cx="164269" cy="19456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4122" extrusionOk="0">
                    <a:moveTo>
                      <a:pt x="3379" y="0"/>
                    </a:moveTo>
                    <a:cubicBezTo>
                      <a:pt x="3352" y="0"/>
                      <a:pt x="3325" y="11"/>
                      <a:pt x="3306" y="33"/>
                    </a:cubicBezTo>
                    <a:lnTo>
                      <a:pt x="32" y="3971"/>
                    </a:lnTo>
                    <a:cubicBezTo>
                      <a:pt x="0" y="4012"/>
                      <a:pt x="6" y="4067"/>
                      <a:pt x="44" y="4100"/>
                    </a:cubicBezTo>
                    <a:cubicBezTo>
                      <a:pt x="61" y="4115"/>
                      <a:pt x="83" y="4122"/>
                      <a:pt x="102" y="4122"/>
                    </a:cubicBezTo>
                    <a:cubicBezTo>
                      <a:pt x="128" y="4122"/>
                      <a:pt x="153" y="4109"/>
                      <a:pt x="173" y="4087"/>
                    </a:cubicBezTo>
                    <a:lnTo>
                      <a:pt x="3449" y="149"/>
                    </a:lnTo>
                    <a:cubicBezTo>
                      <a:pt x="3479" y="108"/>
                      <a:pt x="3473" y="53"/>
                      <a:pt x="3436" y="20"/>
                    </a:cubicBezTo>
                    <a:cubicBezTo>
                      <a:pt x="3419" y="6"/>
                      <a:pt x="3399" y="0"/>
                      <a:pt x="33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4;p28">
                <a:extLst>
                  <a:ext uri="{FF2B5EF4-FFF2-40B4-BE49-F238E27FC236}">
                    <a16:creationId xmlns:a16="http://schemas.microsoft.com/office/drawing/2014/main" id="{8DB104E1-5E8C-09B1-2957-842280ED56E0}"/>
                  </a:ext>
                </a:extLst>
              </p:cNvPr>
              <p:cNvSpPr/>
              <p:nvPr/>
            </p:nvSpPr>
            <p:spPr>
              <a:xfrm>
                <a:off x="755974" y="2417706"/>
                <a:ext cx="803267" cy="23318"/>
              </a:xfrm>
              <a:custGeom>
                <a:avLst/>
                <a:gdLst/>
                <a:ahLst/>
                <a:cxnLst/>
                <a:rect l="l" t="t" r="r" b="b"/>
                <a:pathLst>
                  <a:path w="17017" h="494" extrusionOk="0">
                    <a:moveTo>
                      <a:pt x="93" y="1"/>
                    </a:moveTo>
                    <a:cubicBezTo>
                      <a:pt x="44" y="1"/>
                      <a:pt x="3" y="40"/>
                      <a:pt x="2" y="89"/>
                    </a:cubicBezTo>
                    <a:cubicBezTo>
                      <a:pt x="0" y="140"/>
                      <a:pt x="39" y="181"/>
                      <a:pt x="90" y="182"/>
                    </a:cubicBezTo>
                    <a:lnTo>
                      <a:pt x="16924" y="494"/>
                    </a:lnTo>
                    <a:cubicBezTo>
                      <a:pt x="16973" y="494"/>
                      <a:pt x="17012" y="453"/>
                      <a:pt x="17015" y="404"/>
                    </a:cubicBezTo>
                    <a:cubicBezTo>
                      <a:pt x="17017" y="355"/>
                      <a:pt x="16976" y="314"/>
                      <a:pt x="16925" y="313"/>
                    </a:cubicBez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5;p28">
                <a:extLst>
                  <a:ext uri="{FF2B5EF4-FFF2-40B4-BE49-F238E27FC236}">
                    <a16:creationId xmlns:a16="http://schemas.microsoft.com/office/drawing/2014/main" id="{D0083623-A4A8-CE6A-EA5F-86D3491C85A7}"/>
                  </a:ext>
                </a:extLst>
              </p:cNvPr>
              <p:cNvSpPr/>
              <p:nvPr/>
            </p:nvSpPr>
            <p:spPr>
              <a:xfrm>
                <a:off x="1000254" y="1275849"/>
                <a:ext cx="28794" cy="148544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147" extrusionOk="0">
                    <a:moveTo>
                      <a:pt x="403" y="1"/>
                    </a:moveTo>
                    <a:cubicBezTo>
                      <a:pt x="363" y="1"/>
                      <a:pt x="327" y="26"/>
                      <a:pt x="315" y="64"/>
                    </a:cubicBezTo>
                    <a:cubicBezTo>
                      <a:pt x="0" y="1052"/>
                      <a:pt x="37" y="2128"/>
                      <a:pt x="421" y="3089"/>
                    </a:cubicBezTo>
                    <a:cubicBezTo>
                      <a:pt x="435" y="3125"/>
                      <a:pt x="469" y="3147"/>
                      <a:pt x="505" y="3147"/>
                    </a:cubicBezTo>
                    <a:cubicBezTo>
                      <a:pt x="518" y="3147"/>
                      <a:pt x="530" y="3146"/>
                      <a:pt x="540" y="3138"/>
                    </a:cubicBezTo>
                    <a:cubicBezTo>
                      <a:pt x="588" y="3121"/>
                      <a:pt x="609" y="3067"/>
                      <a:pt x="591" y="3021"/>
                    </a:cubicBezTo>
                    <a:cubicBezTo>
                      <a:pt x="228" y="2110"/>
                      <a:pt x="192" y="1052"/>
                      <a:pt x="489" y="119"/>
                    </a:cubicBezTo>
                    <a:cubicBezTo>
                      <a:pt x="504" y="71"/>
                      <a:pt x="476" y="19"/>
                      <a:pt x="430" y="5"/>
                    </a:cubicBezTo>
                    <a:cubicBezTo>
                      <a:pt x="421" y="2"/>
                      <a:pt x="412" y="1"/>
                      <a:pt x="4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6;p28">
                <a:extLst>
                  <a:ext uri="{FF2B5EF4-FFF2-40B4-BE49-F238E27FC236}">
                    <a16:creationId xmlns:a16="http://schemas.microsoft.com/office/drawing/2014/main" id="{07B49A02-7372-6F52-C162-A7EA951F94BC}"/>
                  </a:ext>
                </a:extLst>
              </p:cNvPr>
              <p:cNvSpPr/>
              <p:nvPr/>
            </p:nvSpPr>
            <p:spPr>
              <a:xfrm>
                <a:off x="1009222" y="1229214"/>
                <a:ext cx="234414" cy="233318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4943" extrusionOk="0">
                    <a:moveTo>
                      <a:pt x="2900" y="1"/>
                    </a:moveTo>
                    <a:cubicBezTo>
                      <a:pt x="2588" y="1"/>
                      <a:pt x="2291" y="200"/>
                      <a:pt x="2120" y="462"/>
                    </a:cubicBezTo>
                    <a:cubicBezTo>
                      <a:pt x="1986" y="392"/>
                      <a:pt x="1838" y="360"/>
                      <a:pt x="1687" y="360"/>
                    </a:cubicBezTo>
                    <a:cubicBezTo>
                      <a:pt x="1427" y="360"/>
                      <a:pt x="1161" y="456"/>
                      <a:pt x="950" y="616"/>
                    </a:cubicBezTo>
                    <a:cubicBezTo>
                      <a:pt x="620" y="865"/>
                      <a:pt x="412" y="1249"/>
                      <a:pt x="279" y="1644"/>
                    </a:cubicBezTo>
                    <a:cubicBezTo>
                      <a:pt x="0" y="2478"/>
                      <a:pt x="28" y="3408"/>
                      <a:pt x="356" y="4222"/>
                    </a:cubicBezTo>
                    <a:lnTo>
                      <a:pt x="3959" y="4943"/>
                    </a:lnTo>
                    <a:cubicBezTo>
                      <a:pt x="4789" y="3749"/>
                      <a:pt x="4965" y="2130"/>
                      <a:pt x="4412" y="785"/>
                    </a:cubicBezTo>
                    <a:cubicBezTo>
                      <a:pt x="4349" y="630"/>
                      <a:pt x="4267" y="471"/>
                      <a:pt x="4120" y="391"/>
                    </a:cubicBezTo>
                    <a:cubicBezTo>
                      <a:pt x="4055" y="356"/>
                      <a:pt x="3974" y="334"/>
                      <a:pt x="3899" y="334"/>
                    </a:cubicBezTo>
                    <a:cubicBezTo>
                      <a:pt x="3805" y="334"/>
                      <a:pt x="3722" y="369"/>
                      <a:pt x="3698" y="459"/>
                    </a:cubicBezTo>
                    <a:cubicBezTo>
                      <a:pt x="3536" y="188"/>
                      <a:pt x="3230" y="8"/>
                      <a:pt x="2914" y="1"/>
                    </a:cubicBezTo>
                    <a:cubicBezTo>
                      <a:pt x="2909" y="1"/>
                      <a:pt x="2905" y="1"/>
                      <a:pt x="2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67;p28">
                <a:extLst>
                  <a:ext uri="{FF2B5EF4-FFF2-40B4-BE49-F238E27FC236}">
                    <a16:creationId xmlns:a16="http://schemas.microsoft.com/office/drawing/2014/main" id="{DC16CDAF-FAD4-72C3-2B85-31CD8D272BF4}"/>
                  </a:ext>
                </a:extLst>
              </p:cNvPr>
              <p:cNvSpPr/>
              <p:nvPr/>
            </p:nvSpPr>
            <p:spPr>
              <a:xfrm>
                <a:off x="1010591" y="1320077"/>
                <a:ext cx="214636" cy="284013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6017" extrusionOk="0">
                    <a:moveTo>
                      <a:pt x="3577" y="0"/>
                    </a:moveTo>
                    <a:cubicBezTo>
                      <a:pt x="3057" y="0"/>
                      <a:pt x="2536" y="59"/>
                      <a:pt x="2029" y="173"/>
                    </a:cubicBezTo>
                    <a:cubicBezTo>
                      <a:pt x="1735" y="714"/>
                      <a:pt x="1432" y="1214"/>
                      <a:pt x="1139" y="1753"/>
                    </a:cubicBezTo>
                    <a:cubicBezTo>
                      <a:pt x="1033" y="1689"/>
                      <a:pt x="910" y="1658"/>
                      <a:pt x="787" y="1658"/>
                    </a:cubicBezTo>
                    <a:cubicBezTo>
                      <a:pt x="616" y="1658"/>
                      <a:pt x="445" y="1718"/>
                      <a:pt x="318" y="1832"/>
                    </a:cubicBezTo>
                    <a:cubicBezTo>
                      <a:pt x="199" y="1934"/>
                      <a:pt x="122" y="2078"/>
                      <a:pt x="83" y="2229"/>
                    </a:cubicBezTo>
                    <a:cubicBezTo>
                      <a:pt x="0" y="2557"/>
                      <a:pt x="118" y="2926"/>
                      <a:pt x="376" y="3145"/>
                    </a:cubicBezTo>
                    <a:cubicBezTo>
                      <a:pt x="554" y="3300"/>
                      <a:pt x="788" y="3377"/>
                      <a:pt x="1023" y="3412"/>
                    </a:cubicBezTo>
                    <a:cubicBezTo>
                      <a:pt x="981" y="3808"/>
                      <a:pt x="936" y="4189"/>
                      <a:pt x="894" y="4584"/>
                    </a:cubicBezTo>
                    <a:cubicBezTo>
                      <a:pt x="712" y="4646"/>
                      <a:pt x="509" y="4675"/>
                      <a:pt x="330" y="4739"/>
                    </a:cubicBezTo>
                    <a:cubicBezTo>
                      <a:pt x="605" y="5461"/>
                      <a:pt x="1340" y="5986"/>
                      <a:pt x="2110" y="6015"/>
                    </a:cubicBezTo>
                    <a:cubicBezTo>
                      <a:pt x="2134" y="6016"/>
                      <a:pt x="2158" y="6016"/>
                      <a:pt x="2182" y="6016"/>
                    </a:cubicBezTo>
                    <a:cubicBezTo>
                      <a:pt x="2927" y="6016"/>
                      <a:pt x="3659" y="5558"/>
                      <a:pt x="3978" y="4882"/>
                    </a:cubicBezTo>
                    <a:cubicBezTo>
                      <a:pt x="3779" y="4839"/>
                      <a:pt x="3589" y="4791"/>
                      <a:pt x="3394" y="4745"/>
                    </a:cubicBezTo>
                    <a:cubicBezTo>
                      <a:pt x="3394" y="4624"/>
                      <a:pt x="3392" y="4518"/>
                      <a:pt x="3392" y="4397"/>
                    </a:cubicBezTo>
                    <a:lnTo>
                      <a:pt x="3392" y="4397"/>
                    </a:lnTo>
                    <a:cubicBezTo>
                      <a:pt x="3425" y="4401"/>
                      <a:pt x="3458" y="4404"/>
                      <a:pt x="3491" y="4404"/>
                    </a:cubicBezTo>
                    <a:cubicBezTo>
                      <a:pt x="3872" y="4404"/>
                      <a:pt x="4225" y="4105"/>
                      <a:pt x="4378" y="3746"/>
                    </a:cubicBezTo>
                    <a:cubicBezTo>
                      <a:pt x="4546" y="3356"/>
                      <a:pt x="4530" y="2913"/>
                      <a:pt x="4490" y="2493"/>
                    </a:cubicBezTo>
                    <a:cubicBezTo>
                      <a:pt x="4451" y="2072"/>
                      <a:pt x="4501" y="1650"/>
                      <a:pt x="4458" y="1230"/>
                    </a:cubicBezTo>
                    <a:cubicBezTo>
                      <a:pt x="4412" y="799"/>
                      <a:pt x="4259" y="357"/>
                      <a:pt x="3995" y="13"/>
                    </a:cubicBezTo>
                    <a:cubicBezTo>
                      <a:pt x="3856" y="5"/>
                      <a:pt x="3717" y="0"/>
                      <a:pt x="3577" y="0"/>
                    </a:cubicBezTo>
                    <a:close/>
                  </a:path>
                </a:pathLst>
              </a:custGeom>
              <a:solidFill>
                <a:srgbClr val="A8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68;p28">
                <a:extLst>
                  <a:ext uri="{FF2B5EF4-FFF2-40B4-BE49-F238E27FC236}">
                    <a16:creationId xmlns:a16="http://schemas.microsoft.com/office/drawing/2014/main" id="{FF4897CA-4481-A5DD-1062-7D912E6D8C37}"/>
                  </a:ext>
                </a:extLst>
              </p:cNvPr>
              <p:cNvSpPr/>
              <p:nvPr/>
            </p:nvSpPr>
            <p:spPr>
              <a:xfrm>
                <a:off x="1183404" y="1368931"/>
                <a:ext cx="41964" cy="1165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47" extrusionOk="0">
                    <a:moveTo>
                      <a:pt x="789" y="0"/>
                    </a:moveTo>
                    <a:cubicBezTo>
                      <a:pt x="788" y="0"/>
                      <a:pt x="786" y="0"/>
                      <a:pt x="785" y="0"/>
                    </a:cubicBezTo>
                    <a:lnTo>
                      <a:pt x="88" y="64"/>
                    </a:lnTo>
                    <a:cubicBezTo>
                      <a:pt x="37" y="70"/>
                      <a:pt x="1" y="114"/>
                      <a:pt x="4" y="164"/>
                    </a:cubicBezTo>
                    <a:cubicBezTo>
                      <a:pt x="8" y="211"/>
                      <a:pt x="47" y="247"/>
                      <a:pt x="95" y="247"/>
                    </a:cubicBezTo>
                    <a:lnTo>
                      <a:pt x="104" y="247"/>
                    </a:lnTo>
                    <a:lnTo>
                      <a:pt x="801" y="185"/>
                    </a:lnTo>
                    <a:cubicBezTo>
                      <a:pt x="852" y="179"/>
                      <a:pt x="888" y="135"/>
                      <a:pt x="885" y="85"/>
                    </a:cubicBezTo>
                    <a:cubicBezTo>
                      <a:pt x="880" y="35"/>
                      <a:pt x="842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69;p28">
                <a:extLst>
                  <a:ext uri="{FF2B5EF4-FFF2-40B4-BE49-F238E27FC236}">
                    <a16:creationId xmlns:a16="http://schemas.microsoft.com/office/drawing/2014/main" id="{10786B83-757D-CEFC-DD1F-3E3F507C3F8A}"/>
                  </a:ext>
                </a:extLst>
              </p:cNvPr>
              <p:cNvSpPr/>
              <p:nvPr/>
            </p:nvSpPr>
            <p:spPr>
              <a:xfrm>
                <a:off x="1094142" y="1358169"/>
                <a:ext cx="51405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58" extrusionOk="0">
                    <a:moveTo>
                      <a:pt x="562" y="1"/>
                    </a:moveTo>
                    <a:cubicBezTo>
                      <a:pt x="549" y="1"/>
                      <a:pt x="536" y="1"/>
                      <a:pt x="523" y="2"/>
                    </a:cubicBezTo>
                    <a:cubicBezTo>
                      <a:pt x="319" y="17"/>
                      <a:pt x="124" y="141"/>
                      <a:pt x="27" y="323"/>
                    </a:cubicBezTo>
                    <a:cubicBezTo>
                      <a:pt x="1" y="366"/>
                      <a:pt x="20" y="423"/>
                      <a:pt x="63" y="446"/>
                    </a:cubicBezTo>
                    <a:cubicBezTo>
                      <a:pt x="78" y="453"/>
                      <a:pt x="92" y="458"/>
                      <a:pt x="107" y="458"/>
                    </a:cubicBezTo>
                    <a:cubicBezTo>
                      <a:pt x="139" y="458"/>
                      <a:pt x="169" y="439"/>
                      <a:pt x="188" y="408"/>
                    </a:cubicBezTo>
                    <a:cubicBezTo>
                      <a:pt x="255" y="282"/>
                      <a:pt x="392" y="192"/>
                      <a:pt x="536" y="183"/>
                    </a:cubicBezTo>
                    <a:cubicBezTo>
                      <a:pt x="545" y="183"/>
                      <a:pt x="554" y="182"/>
                      <a:pt x="563" y="182"/>
                    </a:cubicBezTo>
                    <a:cubicBezTo>
                      <a:pt x="696" y="182"/>
                      <a:pt x="833" y="250"/>
                      <a:pt x="913" y="359"/>
                    </a:cubicBezTo>
                    <a:cubicBezTo>
                      <a:pt x="931" y="383"/>
                      <a:pt x="958" y="396"/>
                      <a:pt x="986" y="396"/>
                    </a:cubicBezTo>
                    <a:cubicBezTo>
                      <a:pt x="1004" y="396"/>
                      <a:pt x="1023" y="391"/>
                      <a:pt x="1039" y="379"/>
                    </a:cubicBezTo>
                    <a:cubicBezTo>
                      <a:pt x="1080" y="350"/>
                      <a:pt x="1089" y="292"/>
                      <a:pt x="1059" y="253"/>
                    </a:cubicBezTo>
                    <a:cubicBezTo>
                      <a:pt x="946" y="97"/>
                      <a:pt x="752" y="1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0;p28">
                <a:extLst>
                  <a:ext uri="{FF2B5EF4-FFF2-40B4-BE49-F238E27FC236}">
                    <a16:creationId xmlns:a16="http://schemas.microsoft.com/office/drawing/2014/main" id="{274D1A5A-C6CC-B2F5-D0F3-3DBAB67C8DA9}"/>
                  </a:ext>
                </a:extLst>
              </p:cNvPr>
              <p:cNvSpPr/>
              <p:nvPr/>
            </p:nvSpPr>
            <p:spPr>
              <a:xfrm>
                <a:off x="1165089" y="1409760"/>
                <a:ext cx="23507" cy="4833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24" extrusionOk="0">
                    <a:moveTo>
                      <a:pt x="106" y="1"/>
                    </a:moveTo>
                    <a:cubicBezTo>
                      <a:pt x="96" y="1"/>
                      <a:pt x="87" y="2"/>
                      <a:pt x="77" y="5"/>
                    </a:cubicBezTo>
                    <a:cubicBezTo>
                      <a:pt x="29" y="23"/>
                      <a:pt x="5" y="75"/>
                      <a:pt x="21" y="121"/>
                    </a:cubicBezTo>
                    <a:lnTo>
                      <a:pt x="268" y="832"/>
                    </a:lnTo>
                    <a:lnTo>
                      <a:pt x="99" y="823"/>
                    </a:lnTo>
                    <a:cubicBezTo>
                      <a:pt x="50" y="828"/>
                      <a:pt x="5" y="860"/>
                      <a:pt x="3" y="910"/>
                    </a:cubicBezTo>
                    <a:cubicBezTo>
                      <a:pt x="0" y="961"/>
                      <a:pt x="39" y="1005"/>
                      <a:pt x="90" y="1006"/>
                    </a:cubicBezTo>
                    <a:lnTo>
                      <a:pt x="396" y="1023"/>
                    </a:lnTo>
                    <a:lnTo>
                      <a:pt x="402" y="1023"/>
                    </a:lnTo>
                    <a:cubicBezTo>
                      <a:pt x="428" y="1023"/>
                      <a:pt x="456" y="1009"/>
                      <a:pt x="474" y="986"/>
                    </a:cubicBezTo>
                    <a:cubicBezTo>
                      <a:pt x="492" y="961"/>
                      <a:pt x="498" y="931"/>
                      <a:pt x="486" y="902"/>
                    </a:cubicBezTo>
                    <a:lnTo>
                      <a:pt x="193" y="62"/>
                    </a:lnTo>
                    <a:cubicBezTo>
                      <a:pt x="180" y="24"/>
                      <a:pt x="144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1;p28">
                <a:extLst>
                  <a:ext uri="{FF2B5EF4-FFF2-40B4-BE49-F238E27FC236}">
                    <a16:creationId xmlns:a16="http://schemas.microsoft.com/office/drawing/2014/main" id="{203DCD74-87A9-6453-0E2C-2F5650EDBC45}"/>
                  </a:ext>
                </a:extLst>
              </p:cNvPr>
              <p:cNvSpPr/>
              <p:nvPr/>
            </p:nvSpPr>
            <p:spPr>
              <a:xfrm>
                <a:off x="1187983" y="1406834"/>
                <a:ext cx="34978" cy="1581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35" extrusionOk="0">
                    <a:moveTo>
                      <a:pt x="638" y="0"/>
                    </a:moveTo>
                    <a:cubicBezTo>
                      <a:pt x="607" y="0"/>
                      <a:pt x="576" y="16"/>
                      <a:pt x="559" y="44"/>
                    </a:cubicBezTo>
                    <a:cubicBezTo>
                      <a:pt x="520" y="108"/>
                      <a:pt x="448" y="152"/>
                      <a:pt x="372" y="153"/>
                    </a:cubicBezTo>
                    <a:cubicBezTo>
                      <a:pt x="298" y="153"/>
                      <a:pt x="223" y="118"/>
                      <a:pt x="179" y="57"/>
                    </a:cubicBezTo>
                    <a:cubicBezTo>
                      <a:pt x="162" y="32"/>
                      <a:pt x="134" y="19"/>
                      <a:pt x="106" y="19"/>
                    </a:cubicBezTo>
                    <a:cubicBezTo>
                      <a:pt x="87" y="19"/>
                      <a:pt x="68" y="24"/>
                      <a:pt x="52" y="36"/>
                    </a:cubicBezTo>
                    <a:cubicBezTo>
                      <a:pt x="10" y="65"/>
                      <a:pt x="1" y="121"/>
                      <a:pt x="30" y="162"/>
                    </a:cubicBezTo>
                    <a:cubicBezTo>
                      <a:pt x="107" y="269"/>
                      <a:pt x="233" y="334"/>
                      <a:pt x="365" y="334"/>
                    </a:cubicBezTo>
                    <a:lnTo>
                      <a:pt x="379" y="334"/>
                    </a:lnTo>
                    <a:cubicBezTo>
                      <a:pt x="516" y="328"/>
                      <a:pt x="645" y="255"/>
                      <a:pt x="716" y="139"/>
                    </a:cubicBezTo>
                    <a:cubicBezTo>
                      <a:pt x="741" y="95"/>
                      <a:pt x="727" y="38"/>
                      <a:pt x="684" y="14"/>
                    </a:cubicBezTo>
                    <a:cubicBezTo>
                      <a:pt x="670" y="5"/>
                      <a:pt x="65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272;p28">
                <a:extLst>
                  <a:ext uri="{FF2B5EF4-FFF2-40B4-BE49-F238E27FC236}">
                    <a16:creationId xmlns:a16="http://schemas.microsoft.com/office/drawing/2014/main" id="{2251DFEB-1B7C-A41E-C5D4-BF0F96963006}"/>
                  </a:ext>
                </a:extLst>
              </p:cNvPr>
              <p:cNvSpPr/>
              <p:nvPr/>
            </p:nvSpPr>
            <p:spPr>
              <a:xfrm>
                <a:off x="1101553" y="1414622"/>
                <a:ext cx="36819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41" extrusionOk="0">
                    <a:moveTo>
                      <a:pt x="104" y="0"/>
                    </a:moveTo>
                    <a:cubicBezTo>
                      <a:pt x="86" y="0"/>
                      <a:pt x="69" y="5"/>
                      <a:pt x="53" y="16"/>
                    </a:cubicBezTo>
                    <a:cubicBezTo>
                      <a:pt x="11" y="45"/>
                      <a:pt x="1" y="101"/>
                      <a:pt x="27" y="142"/>
                    </a:cubicBezTo>
                    <a:cubicBezTo>
                      <a:pt x="105" y="258"/>
                      <a:pt x="240" y="335"/>
                      <a:pt x="379" y="340"/>
                    </a:cubicBezTo>
                    <a:lnTo>
                      <a:pt x="396" y="340"/>
                    </a:lnTo>
                    <a:cubicBezTo>
                      <a:pt x="530" y="340"/>
                      <a:pt x="662" y="277"/>
                      <a:pt x="749" y="175"/>
                    </a:cubicBezTo>
                    <a:cubicBezTo>
                      <a:pt x="779" y="134"/>
                      <a:pt x="773" y="76"/>
                      <a:pt x="734" y="46"/>
                    </a:cubicBezTo>
                    <a:cubicBezTo>
                      <a:pt x="717" y="33"/>
                      <a:pt x="696" y="26"/>
                      <a:pt x="675" y="26"/>
                    </a:cubicBezTo>
                    <a:cubicBezTo>
                      <a:pt x="649" y="26"/>
                      <a:pt x="622" y="38"/>
                      <a:pt x="605" y="61"/>
                    </a:cubicBezTo>
                    <a:cubicBezTo>
                      <a:pt x="553" y="124"/>
                      <a:pt x="469" y="159"/>
                      <a:pt x="388" y="159"/>
                    </a:cubicBezTo>
                    <a:cubicBezTo>
                      <a:pt x="305" y="155"/>
                      <a:pt x="225" y="110"/>
                      <a:pt x="179" y="40"/>
                    </a:cubicBezTo>
                    <a:cubicBezTo>
                      <a:pt x="161" y="14"/>
                      <a:pt x="133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73;p28">
                <a:extLst>
                  <a:ext uri="{FF2B5EF4-FFF2-40B4-BE49-F238E27FC236}">
                    <a16:creationId xmlns:a16="http://schemas.microsoft.com/office/drawing/2014/main" id="{F49AE21E-A010-0A9B-CE2F-D1B6E0022019}"/>
                  </a:ext>
                </a:extLst>
              </p:cNvPr>
              <p:cNvSpPr/>
              <p:nvPr/>
            </p:nvSpPr>
            <p:spPr>
              <a:xfrm>
                <a:off x="1133463" y="1457009"/>
                <a:ext cx="32287" cy="2331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94" extrusionOk="0">
                    <a:moveTo>
                      <a:pt x="90" y="1"/>
                    </a:moveTo>
                    <a:cubicBezTo>
                      <a:pt x="39" y="1"/>
                      <a:pt x="0" y="41"/>
                      <a:pt x="0" y="92"/>
                    </a:cubicBezTo>
                    <a:cubicBezTo>
                      <a:pt x="2" y="240"/>
                      <a:pt x="87" y="378"/>
                      <a:pt x="216" y="446"/>
                    </a:cubicBezTo>
                    <a:cubicBezTo>
                      <a:pt x="276" y="476"/>
                      <a:pt x="343" y="494"/>
                      <a:pt x="408" y="494"/>
                    </a:cubicBezTo>
                    <a:cubicBezTo>
                      <a:pt x="486" y="494"/>
                      <a:pt x="566" y="472"/>
                      <a:pt x="630" y="430"/>
                    </a:cubicBezTo>
                    <a:cubicBezTo>
                      <a:pt x="672" y="402"/>
                      <a:pt x="683" y="346"/>
                      <a:pt x="656" y="305"/>
                    </a:cubicBezTo>
                    <a:cubicBezTo>
                      <a:pt x="639" y="278"/>
                      <a:pt x="610" y="263"/>
                      <a:pt x="581" y="263"/>
                    </a:cubicBezTo>
                    <a:cubicBezTo>
                      <a:pt x="564" y="263"/>
                      <a:pt x="546" y="268"/>
                      <a:pt x="531" y="278"/>
                    </a:cubicBezTo>
                    <a:cubicBezTo>
                      <a:pt x="495" y="300"/>
                      <a:pt x="452" y="312"/>
                      <a:pt x="409" y="312"/>
                    </a:cubicBezTo>
                    <a:cubicBezTo>
                      <a:pt x="372" y="312"/>
                      <a:pt x="335" y="304"/>
                      <a:pt x="303" y="286"/>
                    </a:cubicBezTo>
                    <a:cubicBezTo>
                      <a:pt x="232" y="249"/>
                      <a:pt x="184" y="170"/>
                      <a:pt x="183" y="91"/>
                    </a:cubicBezTo>
                    <a:cubicBezTo>
                      <a:pt x="183" y="40"/>
                      <a:pt x="141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74;p28">
                <a:extLst>
                  <a:ext uri="{FF2B5EF4-FFF2-40B4-BE49-F238E27FC236}">
                    <a16:creationId xmlns:a16="http://schemas.microsoft.com/office/drawing/2014/main" id="{BB631EFB-99FC-3CEA-3DAB-3C3D3DB48FD1}"/>
                  </a:ext>
                </a:extLst>
              </p:cNvPr>
              <p:cNvSpPr/>
              <p:nvPr/>
            </p:nvSpPr>
            <p:spPr>
              <a:xfrm>
                <a:off x="1113401" y="1513179"/>
                <a:ext cx="70050" cy="21288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451" extrusionOk="0">
                    <a:moveTo>
                      <a:pt x="104" y="1"/>
                    </a:moveTo>
                    <a:cubicBezTo>
                      <a:pt x="71" y="1"/>
                      <a:pt x="38" y="20"/>
                      <a:pt x="22" y="52"/>
                    </a:cubicBezTo>
                    <a:cubicBezTo>
                      <a:pt x="0" y="97"/>
                      <a:pt x="19" y="152"/>
                      <a:pt x="64" y="174"/>
                    </a:cubicBezTo>
                    <a:cubicBezTo>
                      <a:pt x="441" y="356"/>
                      <a:pt x="855" y="451"/>
                      <a:pt x="1272" y="451"/>
                    </a:cubicBezTo>
                    <a:cubicBezTo>
                      <a:pt x="1313" y="451"/>
                      <a:pt x="1353" y="451"/>
                      <a:pt x="1395" y="448"/>
                    </a:cubicBezTo>
                    <a:cubicBezTo>
                      <a:pt x="1446" y="445"/>
                      <a:pt x="1484" y="403"/>
                      <a:pt x="1482" y="352"/>
                    </a:cubicBezTo>
                    <a:cubicBezTo>
                      <a:pt x="1478" y="301"/>
                      <a:pt x="1448" y="267"/>
                      <a:pt x="1385" y="265"/>
                    </a:cubicBezTo>
                    <a:cubicBezTo>
                      <a:pt x="1345" y="267"/>
                      <a:pt x="1305" y="268"/>
                      <a:pt x="1265" y="268"/>
                    </a:cubicBezTo>
                    <a:cubicBezTo>
                      <a:pt x="878" y="268"/>
                      <a:pt x="494" y="179"/>
                      <a:pt x="144" y="10"/>
                    </a:cubicBezTo>
                    <a:cubicBezTo>
                      <a:pt x="131" y="4"/>
                      <a:pt x="118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75;p28">
                <a:extLst>
                  <a:ext uri="{FF2B5EF4-FFF2-40B4-BE49-F238E27FC236}">
                    <a16:creationId xmlns:a16="http://schemas.microsoft.com/office/drawing/2014/main" id="{4513DB92-7284-F11E-FBA4-FDA7D7ABA3B5}"/>
                  </a:ext>
                </a:extLst>
              </p:cNvPr>
              <p:cNvSpPr/>
              <p:nvPr/>
            </p:nvSpPr>
            <p:spPr>
              <a:xfrm>
                <a:off x="1029142" y="1418210"/>
                <a:ext cx="41020" cy="1987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21" extrusionOk="0">
                    <a:moveTo>
                      <a:pt x="104" y="1"/>
                    </a:moveTo>
                    <a:cubicBezTo>
                      <a:pt x="66" y="1"/>
                      <a:pt x="32" y="24"/>
                      <a:pt x="19" y="61"/>
                    </a:cubicBezTo>
                    <a:cubicBezTo>
                      <a:pt x="0" y="108"/>
                      <a:pt x="26" y="160"/>
                      <a:pt x="73" y="177"/>
                    </a:cubicBezTo>
                    <a:lnTo>
                      <a:pt x="734" y="417"/>
                    </a:lnTo>
                    <a:cubicBezTo>
                      <a:pt x="746" y="420"/>
                      <a:pt x="754" y="421"/>
                      <a:pt x="766" y="421"/>
                    </a:cubicBezTo>
                    <a:cubicBezTo>
                      <a:pt x="804" y="421"/>
                      <a:pt x="839" y="398"/>
                      <a:pt x="850" y="362"/>
                    </a:cubicBezTo>
                    <a:cubicBezTo>
                      <a:pt x="869" y="315"/>
                      <a:pt x="843" y="261"/>
                      <a:pt x="796" y="246"/>
                    </a:cubicBezTo>
                    <a:lnTo>
                      <a:pt x="135" y="6"/>
                    </a:lnTo>
                    <a:cubicBezTo>
                      <a:pt x="125" y="2"/>
                      <a:pt x="114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76;p28">
                <a:extLst>
                  <a:ext uri="{FF2B5EF4-FFF2-40B4-BE49-F238E27FC236}">
                    <a16:creationId xmlns:a16="http://schemas.microsoft.com/office/drawing/2014/main" id="{4D712E8C-1717-024F-04E1-DE21B324FF26}"/>
                  </a:ext>
                </a:extLst>
              </p:cNvPr>
              <p:cNvSpPr/>
              <p:nvPr/>
            </p:nvSpPr>
            <p:spPr>
              <a:xfrm>
                <a:off x="1051800" y="1479053"/>
                <a:ext cx="17843" cy="920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95" extrusionOk="0">
                    <a:moveTo>
                      <a:pt x="100" y="1"/>
                    </a:moveTo>
                    <a:cubicBezTo>
                      <a:pt x="44" y="1"/>
                      <a:pt x="8" y="35"/>
                      <a:pt x="5" y="86"/>
                    </a:cubicBezTo>
                    <a:cubicBezTo>
                      <a:pt x="0" y="135"/>
                      <a:pt x="38" y="177"/>
                      <a:pt x="89" y="182"/>
                    </a:cubicBezTo>
                    <a:lnTo>
                      <a:pt x="277" y="195"/>
                    </a:lnTo>
                    <a:lnTo>
                      <a:pt x="283" y="195"/>
                    </a:lnTo>
                    <a:cubicBezTo>
                      <a:pt x="332" y="195"/>
                      <a:pt x="373" y="157"/>
                      <a:pt x="374" y="109"/>
                    </a:cubicBezTo>
                    <a:cubicBezTo>
                      <a:pt x="377" y="60"/>
                      <a:pt x="340" y="17"/>
                      <a:pt x="289" y="14"/>
                    </a:cubicBez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77;p28">
                <a:extLst>
                  <a:ext uri="{FF2B5EF4-FFF2-40B4-BE49-F238E27FC236}">
                    <a16:creationId xmlns:a16="http://schemas.microsoft.com/office/drawing/2014/main" id="{D81483FB-B8A9-3304-AD94-EEF4E1C9DCC5}"/>
                  </a:ext>
                </a:extLst>
              </p:cNvPr>
              <p:cNvSpPr/>
              <p:nvPr/>
            </p:nvSpPr>
            <p:spPr>
              <a:xfrm>
                <a:off x="1821316" y="1721009"/>
                <a:ext cx="96815" cy="151093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201" extrusionOk="0">
                    <a:moveTo>
                      <a:pt x="202" y="1"/>
                    </a:moveTo>
                    <a:lnTo>
                      <a:pt x="0" y="122"/>
                    </a:lnTo>
                    <a:lnTo>
                      <a:pt x="1849" y="3201"/>
                    </a:lnTo>
                    <a:lnTo>
                      <a:pt x="2050" y="3079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78;p28">
                <a:extLst>
                  <a:ext uri="{FF2B5EF4-FFF2-40B4-BE49-F238E27FC236}">
                    <a16:creationId xmlns:a16="http://schemas.microsoft.com/office/drawing/2014/main" id="{49BA5827-5419-1F72-79EA-5AFDE0EE043D}"/>
                  </a:ext>
                </a:extLst>
              </p:cNvPr>
              <p:cNvSpPr/>
              <p:nvPr/>
            </p:nvSpPr>
            <p:spPr>
              <a:xfrm>
                <a:off x="1771469" y="1750982"/>
                <a:ext cx="96815" cy="15114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202" extrusionOk="0">
                    <a:moveTo>
                      <a:pt x="202" y="1"/>
                    </a:moveTo>
                    <a:lnTo>
                      <a:pt x="0" y="123"/>
                    </a:lnTo>
                    <a:lnTo>
                      <a:pt x="1849" y="3201"/>
                    </a:lnTo>
                    <a:lnTo>
                      <a:pt x="2051" y="3079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79;p28">
                <a:extLst>
                  <a:ext uri="{FF2B5EF4-FFF2-40B4-BE49-F238E27FC236}">
                    <a16:creationId xmlns:a16="http://schemas.microsoft.com/office/drawing/2014/main" id="{28432076-FD7E-405C-FE22-FADB2B74ABEC}"/>
                  </a:ext>
                </a:extLst>
              </p:cNvPr>
              <p:cNvSpPr/>
              <p:nvPr/>
            </p:nvSpPr>
            <p:spPr>
              <a:xfrm>
                <a:off x="963340" y="1918878"/>
                <a:ext cx="598308" cy="502509"/>
              </a:xfrm>
              <a:custGeom>
                <a:avLst/>
                <a:gdLst/>
                <a:ahLst/>
                <a:cxnLst/>
                <a:rect l="l" t="t" r="r" b="b"/>
                <a:pathLst>
                  <a:path w="12675" h="10646" extrusionOk="0">
                    <a:moveTo>
                      <a:pt x="8861" y="0"/>
                    </a:moveTo>
                    <a:cubicBezTo>
                      <a:pt x="8522" y="0"/>
                      <a:pt x="8199" y="82"/>
                      <a:pt x="7911" y="255"/>
                    </a:cubicBezTo>
                    <a:cubicBezTo>
                      <a:pt x="7908" y="256"/>
                      <a:pt x="7905" y="259"/>
                      <a:pt x="7904" y="260"/>
                    </a:cubicBezTo>
                    <a:cubicBezTo>
                      <a:pt x="7728" y="368"/>
                      <a:pt x="7548" y="507"/>
                      <a:pt x="7374" y="663"/>
                    </a:cubicBezTo>
                    <a:cubicBezTo>
                      <a:pt x="6481" y="1464"/>
                      <a:pt x="5365" y="1995"/>
                      <a:pt x="4164" y="2012"/>
                    </a:cubicBezTo>
                    <a:cubicBezTo>
                      <a:pt x="3542" y="2021"/>
                      <a:pt x="2857" y="2111"/>
                      <a:pt x="2263" y="2376"/>
                    </a:cubicBezTo>
                    <a:cubicBezTo>
                      <a:pt x="2256" y="2379"/>
                      <a:pt x="2248" y="2380"/>
                      <a:pt x="2241" y="2385"/>
                    </a:cubicBezTo>
                    <a:cubicBezTo>
                      <a:pt x="2135" y="2431"/>
                      <a:pt x="2032" y="2485"/>
                      <a:pt x="1934" y="2543"/>
                    </a:cubicBezTo>
                    <a:cubicBezTo>
                      <a:pt x="294" y="3529"/>
                      <a:pt x="1" y="6053"/>
                      <a:pt x="1278" y="8181"/>
                    </a:cubicBezTo>
                    <a:cubicBezTo>
                      <a:pt x="2209" y="9732"/>
                      <a:pt x="3719" y="10645"/>
                      <a:pt x="5105" y="10645"/>
                    </a:cubicBezTo>
                    <a:cubicBezTo>
                      <a:pt x="5620" y="10645"/>
                      <a:pt x="6119" y="10519"/>
                      <a:pt x="6564" y="10251"/>
                    </a:cubicBezTo>
                    <a:cubicBezTo>
                      <a:pt x="6664" y="10192"/>
                      <a:pt x="6755" y="10125"/>
                      <a:pt x="6848" y="10054"/>
                    </a:cubicBezTo>
                    <a:cubicBezTo>
                      <a:pt x="6854" y="10048"/>
                      <a:pt x="6861" y="10042"/>
                      <a:pt x="6867" y="10040"/>
                    </a:cubicBezTo>
                    <a:cubicBezTo>
                      <a:pt x="7380" y="9639"/>
                      <a:pt x="7780" y="9077"/>
                      <a:pt x="8081" y="8531"/>
                    </a:cubicBezTo>
                    <a:cubicBezTo>
                      <a:pt x="8659" y="7480"/>
                      <a:pt x="9653" y="6744"/>
                      <a:pt x="10779" y="6330"/>
                    </a:cubicBezTo>
                    <a:cubicBezTo>
                      <a:pt x="11000" y="6251"/>
                      <a:pt x="11208" y="6159"/>
                      <a:pt x="11384" y="6053"/>
                    </a:cubicBezTo>
                    <a:cubicBezTo>
                      <a:pt x="11385" y="6052"/>
                      <a:pt x="11390" y="6052"/>
                      <a:pt x="11391" y="6050"/>
                    </a:cubicBezTo>
                    <a:cubicBezTo>
                      <a:pt x="12529" y="5366"/>
                      <a:pt x="12674" y="3514"/>
                      <a:pt x="11713" y="1913"/>
                    </a:cubicBezTo>
                    <a:cubicBezTo>
                      <a:pt x="10995" y="717"/>
                      <a:pt x="9863" y="0"/>
                      <a:pt x="88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80;p28">
                <a:extLst>
                  <a:ext uri="{FF2B5EF4-FFF2-40B4-BE49-F238E27FC236}">
                    <a16:creationId xmlns:a16="http://schemas.microsoft.com/office/drawing/2014/main" id="{28318E12-2B9B-AEA8-0744-63A7E8A474BA}"/>
                  </a:ext>
                </a:extLst>
              </p:cNvPr>
              <p:cNvSpPr/>
              <p:nvPr/>
            </p:nvSpPr>
            <p:spPr>
              <a:xfrm>
                <a:off x="1223197" y="2024799"/>
                <a:ext cx="204723" cy="197822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191" extrusionOk="0">
                    <a:moveTo>
                      <a:pt x="2167" y="181"/>
                    </a:moveTo>
                    <a:cubicBezTo>
                      <a:pt x="2320" y="181"/>
                      <a:pt x="2477" y="200"/>
                      <a:pt x="2632" y="236"/>
                    </a:cubicBezTo>
                    <a:cubicBezTo>
                      <a:pt x="3128" y="361"/>
                      <a:pt x="3547" y="670"/>
                      <a:pt x="3810" y="1108"/>
                    </a:cubicBezTo>
                    <a:cubicBezTo>
                      <a:pt x="4074" y="1546"/>
                      <a:pt x="4149" y="2061"/>
                      <a:pt x="4026" y="2556"/>
                    </a:cubicBezTo>
                    <a:cubicBezTo>
                      <a:pt x="3901" y="3052"/>
                      <a:pt x="3592" y="3470"/>
                      <a:pt x="3154" y="3734"/>
                    </a:cubicBezTo>
                    <a:cubicBezTo>
                      <a:pt x="2847" y="3919"/>
                      <a:pt x="2507" y="4007"/>
                      <a:pt x="2172" y="4007"/>
                    </a:cubicBezTo>
                    <a:cubicBezTo>
                      <a:pt x="1522" y="4007"/>
                      <a:pt x="887" y="3676"/>
                      <a:pt x="528" y="3078"/>
                    </a:cubicBezTo>
                    <a:cubicBezTo>
                      <a:pt x="264" y="2642"/>
                      <a:pt x="189" y="2127"/>
                      <a:pt x="312" y="1631"/>
                    </a:cubicBezTo>
                    <a:cubicBezTo>
                      <a:pt x="437" y="1135"/>
                      <a:pt x="746" y="716"/>
                      <a:pt x="1184" y="454"/>
                    </a:cubicBezTo>
                    <a:cubicBezTo>
                      <a:pt x="1487" y="273"/>
                      <a:pt x="1825" y="181"/>
                      <a:pt x="2167" y="181"/>
                    </a:cubicBezTo>
                    <a:close/>
                    <a:moveTo>
                      <a:pt x="2165" y="0"/>
                    </a:moveTo>
                    <a:cubicBezTo>
                      <a:pt x="1797" y="0"/>
                      <a:pt x="1425" y="96"/>
                      <a:pt x="1088" y="299"/>
                    </a:cubicBezTo>
                    <a:cubicBezTo>
                      <a:pt x="609" y="587"/>
                      <a:pt x="270" y="1044"/>
                      <a:pt x="134" y="1588"/>
                    </a:cubicBezTo>
                    <a:cubicBezTo>
                      <a:pt x="0" y="2129"/>
                      <a:pt x="84" y="2693"/>
                      <a:pt x="372" y="3173"/>
                    </a:cubicBezTo>
                    <a:cubicBezTo>
                      <a:pt x="765" y="3828"/>
                      <a:pt x="1459" y="4191"/>
                      <a:pt x="2173" y="4191"/>
                    </a:cubicBezTo>
                    <a:cubicBezTo>
                      <a:pt x="2539" y="4191"/>
                      <a:pt x="2912" y="4094"/>
                      <a:pt x="3248" y="3891"/>
                    </a:cubicBezTo>
                    <a:cubicBezTo>
                      <a:pt x="3727" y="3603"/>
                      <a:pt x="4066" y="3147"/>
                      <a:pt x="4203" y="2603"/>
                    </a:cubicBezTo>
                    <a:cubicBezTo>
                      <a:pt x="4336" y="2061"/>
                      <a:pt x="4252" y="1496"/>
                      <a:pt x="3965" y="1016"/>
                    </a:cubicBezTo>
                    <a:cubicBezTo>
                      <a:pt x="3572" y="362"/>
                      <a:pt x="2877" y="0"/>
                      <a:pt x="2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4281;p28">
                <a:extLst>
                  <a:ext uri="{FF2B5EF4-FFF2-40B4-BE49-F238E27FC236}">
                    <a16:creationId xmlns:a16="http://schemas.microsoft.com/office/drawing/2014/main" id="{3EDCE073-57D1-2F65-BBA3-41D8F7234F36}"/>
                  </a:ext>
                </a:extLst>
              </p:cNvPr>
              <p:cNvSpPr/>
              <p:nvPr/>
            </p:nvSpPr>
            <p:spPr>
              <a:xfrm>
                <a:off x="1254257" y="2052365"/>
                <a:ext cx="142555" cy="142596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021" extrusionOk="0">
                    <a:moveTo>
                      <a:pt x="1510" y="0"/>
                    </a:moveTo>
                    <a:cubicBezTo>
                      <a:pt x="676" y="0"/>
                      <a:pt x="1" y="676"/>
                      <a:pt x="1" y="1510"/>
                    </a:cubicBezTo>
                    <a:cubicBezTo>
                      <a:pt x="1" y="2345"/>
                      <a:pt x="676" y="3021"/>
                      <a:pt x="1510" y="3021"/>
                    </a:cubicBezTo>
                    <a:cubicBezTo>
                      <a:pt x="2344" y="3021"/>
                      <a:pt x="3020" y="2345"/>
                      <a:pt x="3020" y="1510"/>
                    </a:cubicBezTo>
                    <a:cubicBezTo>
                      <a:pt x="3020" y="676"/>
                      <a:pt x="2344" y="0"/>
                      <a:pt x="15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4282;p28">
                <a:extLst>
                  <a:ext uri="{FF2B5EF4-FFF2-40B4-BE49-F238E27FC236}">
                    <a16:creationId xmlns:a16="http://schemas.microsoft.com/office/drawing/2014/main" id="{294683E0-CA8F-9758-3E8E-88DA65C2B202}"/>
                  </a:ext>
                </a:extLst>
              </p:cNvPr>
              <p:cNvSpPr/>
              <p:nvPr/>
            </p:nvSpPr>
            <p:spPr>
              <a:xfrm>
                <a:off x="1055293" y="2188683"/>
                <a:ext cx="96673" cy="13627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887" extrusionOk="0">
                    <a:moveTo>
                      <a:pt x="492" y="1"/>
                    </a:moveTo>
                    <a:lnTo>
                      <a:pt x="0" y="295"/>
                    </a:lnTo>
                    <a:lnTo>
                      <a:pt x="1556" y="2887"/>
                    </a:lnTo>
                    <a:lnTo>
                      <a:pt x="2048" y="2591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4283;p28">
                <a:extLst>
                  <a:ext uri="{FF2B5EF4-FFF2-40B4-BE49-F238E27FC236}">
                    <a16:creationId xmlns:a16="http://schemas.microsoft.com/office/drawing/2014/main" id="{30B0FFDD-A65C-5737-119D-516B7AD84D44}"/>
                  </a:ext>
                </a:extLst>
              </p:cNvPr>
              <p:cNvSpPr/>
              <p:nvPr/>
            </p:nvSpPr>
            <p:spPr>
              <a:xfrm>
                <a:off x="1451144" y="1828062"/>
                <a:ext cx="330238" cy="246771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5228" extrusionOk="0">
                    <a:moveTo>
                      <a:pt x="6127" y="0"/>
                    </a:moveTo>
                    <a:lnTo>
                      <a:pt x="0" y="3466"/>
                    </a:lnTo>
                    <a:lnTo>
                      <a:pt x="225" y="4531"/>
                    </a:lnTo>
                    <a:lnTo>
                      <a:pt x="1059" y="5228"/>
                    </a:lnTo>
                    <a:lnTo>
                      <a:pt x="6995" y="1446"/>
                    </a:lnTo>
                    <a:lnTo>
                      <a:pt x="61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4284;p28">
                <a:extLst>
                  <a:ext uri="{FF2B5EF4-FFF2-40B4-BE49-F238E27FC236}">
                    <a16:creationId xmlns:a16="http://schemas.microsoft.com/office/drawing/2014/main" id="{CB30241D-748D-061A-D425-CC7D65C8B99C}"/>
                  </a:ext>
                </a:extLst>
              </p:cNvPr>
              <p:cNvSpPr/>
              <p:nvPr/>
            </p:nvSpPr>
            <p:spPr>
              <a:xfrm>
                <a:off x="1740314" y="1723463"/>
                <a:ext cx="203873" cy="172900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3663" extrusionOk="0">
                    <a:moveTo>
                      <a:pt x="2618" y="1"/>
                    </a:moveTo>
                    <a:lnTo>
                      <a:pt x="543" y="1461"/>
                    </a:lnTo>
                    <a:lnTo>
                      <a:pt x="1" y="2216"/>
                    </a:lnTo>
                    <a:lnTo>
                      <a:pt x="869" y="3662"/>
                    </a:lnTo>
                    <a:lnTo>
                      <a:pt x="1790" y="3538"/>
                    </a:lnTo>
                    <a:lnTo>
                      <a:pt x="4054" y="2392"/>
                    </a:lnTo>
                    <a:lnTo>
                      <a:pt x="4319" y="1805"/>
                    </a:lnTo>
                    <a:lnTo>
                      <a:pt x="3262" y="43"/>
                    </a:lnTo>
                    <a:lnTo>
                      <a:pt x="26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4285;p28">
                <a:extLst>
                  <a:ext uri="{FF2B5EF4-FFF2-40B4-BE49-F238E27FC236}">
                    <a16:creationId xmlns:a16="http://schemas.microsoft.com/office/drawing/2014/main" id="{DB24E3FD-57A0-B120-2A49-B65D15E57F96}"/>
                  </a:ext>
                </a:extLst>
              </p:cNvPr>
              <p:cNvSpPr/>
              <p:nvPr/>
            </p:nvSpPr>
            <p:spPr>
              <a:xfrm>
                <a:off x="1839773" y="1756693"/>
                <a:ext cx="30164" cy="3016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639" extrusionOk="0">
                    <a:moveTo>
                      <a:pt x="320" y="0"/>
                    </a:moveTo>
                    <a:cubicBezTo>
                      <a:pt x="143" y="0"/>
                      <a:pt x="1" y="144"/>
                      <a:pt x="1" y="319"/>
                    </a:cubicBezTo>
                    <a:cubicBezTo>
                      <a:pt x="1" y="496"/>
                      <a:pt x="143" y="638"/>
                      <a:pt x="320" y="638"/>
                    </a:cubicBezTo>
                    <a:cubicBezTo>
                      <a:pt x="495" y="638"/>
                      <a:pt x="639" y="496"/>
                      <a:pt x="639" y="319"/>
                    </a:cubicBezTo>
                    <a:cubicBezTo>
                      <a:pt x="639" y="144"/>
                      <a:pt x="495" y="0"/>
                      <a:pt x="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4286;p28">
                <a:extLst>
                  <a:ext uri="{FF2B5EF4-FFF2-40B4-BE49-F238E27FC236}">
                    <a16:creationId xmlns:a16="http://schemas.microsoft.com/office/drawing/2014/main" id="{A75DDE9A-3919-1245-BA2A-D8965B26A476}"/>
                  </a:ext>
                </a:extLst>
              </p:cNvPr>
              <p:cNvSpPr/>
              <p:nvPr/>
            </p:nvSpPr>
            <p:spPr>
              <a:xfrm>
                <a:off x="1869983" y="1806963"/>
                <a:ext cx="30164" cy="3016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639" extrusionOk="0">
                    <a:moveTo>
                      <a:pt x="319" y="1"/>
                    </a:moveTo>
                    <a:cubicBezTo>
                      <a:pt x="142" y="1"/>
                      <a:pt x="0" y="144"/>
                      <a:pt x="0" y="320"/>
                    </a:cubicBezTo>
                    <a:cubicBezTo>
                      <a:pt x="0" y="497"/>
                      <a:pt x="142" y="639"/>
                      <a:pt x="319" y="639"/>
                    </a:cubicBezTo>
                    <a:cubicBezTo>
                      <a:pt x="495" y="639"/>
                      <a:pt x="638" y="497"/>
                      <a:pt x="638" y="320"/>
                    </a:cubicBezTo>
                    <a:cubicBezTo>
                      <a:pt x="638" y="144"/>
                      <a:pt x="49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4287;p28">
                <a:extLst>
                  <a:ext uri="{FF2B5EF4-FFF2-40B4-BE49-F238E27FC236}">
                    <a16:creationId xmlns:a16="http://schemas.microsoft.com/office/drawing/2014/main" id="{968F42E6-8801-ACD6-E96A-09FB2AF2F5FE}"/>
                  </a:ext>
                </a:extLst>
              </p:cNvPr>
              <p:cNvSpPr/>
              <p:nvPr/>
            </p:nvSpPr>
            <p:spPr>
              <a:xfrm>
                <a:off x="1789878" y="1786713"/>
                <a:ext cx="30164" cy="3016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639" extrusionOk="0">
                    <a:moveTo>
                      <a:pt x="320" y="1"/>
                    </a:moveTo>
                    <a:cubicBezTo>
                      <a:pt x="143" y="1"/>
                      <a:pt x="0" y="143"/>
                      <a:pt x="0" y="320"/>
                    </a:cubicBezTo>
                    <a:cubicBezTo>
                      <a:pt x="0" y="497"/>
                      <a:pt x="143" y="639"/>
                      <a:pt x="320" y="639"/>
                    </a:cubicBezTo>
                    <a:cubicBezTo>
                      <a:pt x="495" y="639"/>
                      <a:pt x="639" y="497"/>
                      <a:pt x="639" y="320"/>
                    </a:cubicBezTo>
                    <a:cubicBezTo>
                      <a:pt x="639" y="143"/>
                      <a:pt x="495" y="1"/>
                      <a:pt x="3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4288;p28">
                <a:extLst>
                  <a:ext uri="{FF2B5EF4-FFF2-40B4-BE49-F238E27FC236}">
                    <a16:creationId xmlns:a16="http://schemas.microsoft.com/office/drawing/2014/main" id="{950FB71C-C698-FBD1-A89A-366FA4658120}"/>
                  </a:ext>
                </a:extLst>
              </p:cNvPr>
              <p:cNvSpPr/>
              <p:nvPr/>
            </p:nvSpPr>
            <p:spPr>
              <a:xfrm>
                <a:off x="1820042" y="1836983"/>
                <a:ext cx="30164" cy="3016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639" extrusionOk="0">
                    <a:moveTo>
                      <a:pt x="320" y="0"/>
                    </a:moveTo>
                    <a:cubicBezTo>
                      <a:pt x="143" y="0"/>
                      <a:pt x="1" y="142"/>
                      <a:pt x="1" y="319"/>
                    </a:cubicBezTo>
                    <a:cubicBezTo>
                      <a:pt x="1" y="494"/>
                      <a:pt x="143" y="638"/>
                      <a:pt x="320" y="638"/>
                    </a:cubicBezTo>
                    <a:cubicBezTo>
                      <a:pt x="497" y="638"/>
                      <a:pt x="639" y="494"/>
                      <a:pt x="639" y="319"/>
                    </a:cubicBezTo>
                    <a:cubicBezTo>
                      <a:pt x="639" y="142"/>
                      <a:pt x="497" y="0"/>
                      <a:pt x="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4289;p28">
                <a:extLst>
                  <a:ext uri="{FF2B5EF4-FFF2-40B4-BE49-F238E27FC236}">
                    <a16:creationId xmlns:a16="http://schemas.microsoft.com/office/drawing/2014/main" id="{59A1799A-D1D4-9A00-5211-96B453E0FE7B}"/>
                  </a:ext>
                </a:extLst>
              </p:cNvPr>
              <p:cNvSpPr/>
              <p:nvPr/>
            </p:nvSpPr>
            <p:spPr>
              <a:xfrm>
                <a:off x="1807249" y="1708453"/>
                <a:ext cx="37858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62" extrusionOk="0">
                    <a:moveTo>
                      <a:pt x="561" y="1"/>
                    </a:moveTo>
                    <a:cubicBezTo>
                      <a:pt x="539" y="1"/>
                      <a:pt x="517" y="6"/>
                      <a:pt x="497" y="19"/>
                    </a:cubicBezTo>
                    <a:lnTo>
                      <a:pt x="79" y="268"/>
                    </a:lnTo>
                    <a:cubicBezTo>
                      <a:pt x="20" y="303"/>
                      <a:pt x="1" y="381"/>
                      <a:pt x="37" y="441"/>
                    </a:cubicBezTo>
                    <a:lnTo>
                      <a:pt x="133" y="600"/>
                    </a:lnTo>
                    <a:cubicBezTo>
                      <a:pt x="157" y="639"/>
                      <a:pt x="199" y="662"/>
                      <a:pt x="242" y="662"/>
                    </a:cubicBezTo>
                    <a:cubicBezTo>
                      <a:pt x="264" y="662"/>
                      <a:pt x="286" y="656"/>
                      <a:pt x="305" y="644"/>
                    </a:cubicBezTo>
                    <a:lnTo>
                      <a:pt x="721" y="394"/>
                    </a:lnTo>
                    <a:cubicBezTo>
                      <a:pt x="781" y="359"/>
                      <a:pt x="801" y="281"/>
                      <a:pt x="765" y="222"/>
                    </a:cubicBezTo>
                    <a:lnTo>
                      <a:pt x="669" y="62"/>
                    </a:lnTo>
                    <a:cubicBezTo>
                      <a:pt x="646" y="23"/>
                      <a:pt x="604" y="1"/>
                      <a:pt x="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4290;p28">
                <a:extLst>
                  <a:ext uri="{FF2B5EF4-FFF2-40B4-BE49-F238E27FC236}">
                    <a16:creationId xmlns:a16="http://schemas.microsoft.com/office/drawing/2014/main" id="{30445686-C653-17D0-9724-35C7BF70F469}"/>
                  </a:ext>
                </a:extLst>
              </p:cNvPr>
              <p:cNvSpPr/>
              <p:nvPr/>
            </p:nvSpPr>
            <p:spPr>
              <a:xfrm>
                <a:off x="1894529" y="1853693"/>
                <a:ext cx="37858" cy="3134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64" extrusionOk="0">
                    <a:moveTo>
                      <a:pt x="561" y="1"/>
                    </a:moveTo>
                    <a:cubicBezTo>
                      <a:pt x="539" y="1"/>
                      <a:pt x="517" y="6"/>
                      <a:pt x="497" y="19"/>
                    </a:cubicBezTo>
                    <a:lnTo>
                      <a:pt x="79" y="270"/>
                    </a:lnTo>
                    <a:cubicBezTo>
                      <a:pt x="20" y="304"/>
                      <a:pt x="1" y="381"/>
                      <a:pt x="37" y="442"/>
                    </a:cubicBezTo>
                    <a:lnTo>
                      <a:pt x="133" y="602"/>
                    </a:lnTo>
                    <a:cubicBezTo>
                      <a:pt x="157" y="641"/>
                      <a:pt x="199" y="663"/>
                      <a:pt x="242" y="663"/>
                    </a:cubicBezTo>
                    <a:cubicBezTo>
                      <a:pt x="264" y="663"/>
                      <a:pt x="286" y="657"/>
                      <a:pt x="305" y="645"/>
                    </a:cubicBezTo>
                    <a:lnTo>
                      <a:pt x="721" y="394"/>
                    </a:lnTo>
                    <a:cubicBezTo>
                      <a:pt x="781" y="359"/>
                      <a:pt x="801" y="283"/>
                      <a:pt x="765" y="222"/>
                    </a:cubicBezTo>
                    <a:lnTo>
                      <a:pt x="669" y="62"/>
                    </a:lnTo>
                    <a:cubicBezTo>
                      <a:pt x="646" y="23"/>
                      <a:pt x="604" y="1"/>
                      <a:pt x="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4291;p28">
                <a:extLst>
                  <a:ext uri="{FF2B5EF4-FFF2-40B4-BE49-F238E27FC236}">
                    <a16:creationId xmlns:a16="http://schemas.microsoft.com/office/drawing/2014/main" id="{CB2362DB-C0A9-9466-28F3-32BC17C16032}"/>
                  </a:ext>
                </a:extLst>
              </p:cNvPr>
              <p:cNvSpPr/>
              <p:nvPr/>
            </p:nvSpPr>
            <p:spPr>
              <a:xfrm>
                <a:off x="1761792" y="1745884"/>
                <a:ext cx="37858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62" extrusionOk="0">
                    <a:moveTo>
                      <a:pt x="561" y="1"/>
                    </a:moveTo>
                    <a:cubicBezTo>
                      <a:pt x="539" y="1"/>
                      <a:pt x="517" y="7"/>
                      <a:pt x="497" y="19"/>
                    </a:cubicBezTo>
                    <a:lnTo>
                      <a:pt x="81" y="270"/>
                    </a:lnTo>
                    <a:cubicBezTo>
                      <a:pt x="21" y="304"/>
                      <a:pt x="1" y="381"/>
                      <a:pt x="37" y="442"/>
                    </a:cubicBezTo>
                    <a:lnTo>
                      <a:pt x="133" y="602"/>
                    </a:lnTo>
                    <a:cubicBezTo>
                      <a:pt x="157" y="640"/>
                      <a:pt x="200" y="662"/>
                      <a:pt x="243" y="662"/>
                    </a:cubicBezTo>
                    <a:cubicBezTo>
                      <a:pt x="265" y="662"/>
                      <a:pt x="286" y="656"/>
                      <a:pt x="305" y="645"/>
                    </a:cubicBezTo>
                    <a:lnTo>
                      <a:pt x="722" y="394"/>
                    </a:lnTo>
                    <a:cubicBezTo>
                      <a:pt x="781" y="360"/>
                      <a:pt x="801" y="283"/>
                      <a:pt x="765" y="222"/>
                    </a:cubicBezTo>
                    <a:lnTo>
                      <a:pt x="669" y="62"/>
                    </a:lnTo>
                    <a:cubicBezTo>
                      <a:pt x="646" y="23"/>
                      <a:pt x="604" y="1"/>
                      <a:pt x="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4292;p28">
                <a:extLst>
                  <a:ext uri="{FF2B5EF4-FFF2-40B4-BE49-F238E27FC236}">
                    <a16:creationId xmlns:a16="http://schemas.microsoft.com/office/drawing/2014/main" id="{BD5A970B-97C4-11F9-2AC5-C62BFC1467B1}"/>
                  </a:ext>
                </a:extLst>
              </p:cNvPr>
              <p:cNvSpPr/>
              <p:nvPr/>
            </p:nvSpPr>
            <p:spPr>
              <a:xfrm>
                <a:off x="1840198" y="1876302"/>
                <a:ext cx="37811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62" extrusionOk="0">
                    <a:moveTo>
                      <a:pt x="561" y="0"/>
                    </a:moveTo>
                    <a:cubicBezTo>
                      <a:pt x="539" y="0"/>
                      <a:pt x="517" y="6"/>
                      <a:pt x="496" y="18"/>
                    </a:cubicBezTo>
                    <a:lnTo>
                      <a:pt x="80" y="269"/>
                    </a:lnTo>
                    <a:cubicBezTo>
                      <a:pt x="21" y="304"/>
                      <a:pt x="0" y="381"/>
                      <a:pt x="37" y="442"/>
                    </a:cubicBezTo>
                    <a:lnTo>
                      <a:pt x="132" y="601"/>
                    </a:lnTo>
                    <a:cubicBezTo>
                      <a:pt x="156" y="640"/>
                      <a:pt x="198" y="661"/>
                      <a:pt x="241" y="661"/>
                    </a:cubicBezTo>
                    <a:cubicBezTo>
                      <a:pt x="263" y="661"/>
                      <a:pt x="285" y="656"/>
                      <a:pt x="305" y="645"/>
                    </a:cubicBezTo>
                    <a:lnTo>
                      <a:pt x="721" y="394"/>
                    </a:lnTo>
                    <a:cubicBezTo>
                      <a:pt x="780" y="359"/>
                      <a:pt x="801" y="282"/>
                      <a:pt x="764" y="221"/>
                    </a:cubicBezTo>
                    <a:lnTo>
                      <a:pt x="669" y="62"/>
                    </a:lnTo>
                    <a:cubicBezTo>
                      <a:pt x="646" y="22"/>
                      <a:pt x="604" y="0"/>
                      <a:pt x="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4293;p28">
                <a:extLst>
                  <a:ext uri="{FF2B5EF4-FFF2-40B4-BE49-F238E27FC236}">
                    <a16:creationId xmlns:a16="http://schemas.microsoft.com/office/drawing/2014/main" id="{8CBEC747-98B0-B05E-3624-079D485DB342}"/>
                  </a:ext>
                </a:extLst>
              </p:cNvPr>
              <p:cNvSpPr/>
              <p:nvPr/>
            </p:nvSpPr>
            <p:spPr>
              <a:xfrm>
                <a:off x="1025932" y="2160740"/>
                <a:ext cx="293041" cy="223264"/>
              </a:xfrm>
              <a:custGeom>
                <a:avLst/>
                <a:gdLst/>
                <a:ahLst/>
                <a:cxnLst/>
                <a:rect l="l" t="t" r="r" b="b"/>
                <a:pathLst>
                  <a:path w="6208" h="4730" extrusionOk="0">
                    <a:moveTo>
                      <a:pt x="98" y="0"/>
                    </a:moveTo>
                    <a:cubicBezTo>
                      <a:pt x="93" y="0"/>
                      <a:pt x="89" y="1"/>
                      <a:pt x="84" y="1"/>
                    </a:cubicBezTo>
                    <a:cubicBezTo>
                      <a:pt x="36" y="7"/>
                      <a:pt x="0" y="52"/>
                      <a:pt x="5" y="103"/>
                    </a:cubicBezTo>
                    <a:cubicBezTo>
                      <a:pt x="134" y="1205"/>
                      <a:pt x="458" y="2149"/>
                      <a:pt x="967" y="2913"/>
                    </a:cubicBezTo>
                    <a:cubicBezTo>
                      <a:pt x="1562" y="3799"/>
                      <a:pt x="2432" y="4431"/>
                      <a:pt x="3357" y="4647"/>
                    </a:cubicBezTo>
                    <a:cubicBezTo>
                      <a:pt x="3594" y="4704"/>
                      <a:pt x="3837" y="4730"/>
                      <a:pt x="4076" y="4730"/>
                    </a:cubicBezTo>
                    <a:cubicBezTo>
                      <a:pt x="4875" y="4730"/>
                      <a:pt x="5650" y="4430"/>
                      <a:pt x="6173" y="3889"/>
                    </a:cubicBezTo>
                    <a:cubicBezTo>
                      <a:pt x="6208" y="3853"/>
                      <a:pt x="6208" y="3795"/>
                      <a:pt x="6172" y="3761"/>
                    </a:cubicBezTo>
                    <a:cubicBezTo>
                      <a:pt x="6154" y="3744"/>
                      <a:pt x="6131" y="3735"/>
                      <a:pt x="6108" y="3735"/>
                    </a:cubicBezTo>
                    <a:cubicBezTo>
                      <a:pt x="6084" y="3735"/>
                      <a:pt x="6061" y="3744"/>
                      <a:pt x="6043" y="3763"/>
                    </a:cubicBezTo>
                    <a:cubicBezTo>
                      <a:pt x="5553" y="4266"/>
                      <a:pt x="4827" y="4545"/>
                      <a:pt x="4078" y="4545"/>
                    </a:cubicBezTo>
                    <a:cubicBezTo>
                      <a:pt x="3851" y="4545"/>
                      <a:pt x="3623" y="4520"/>
                      <a:pt x="3398" y="4468"/>
                    </a:cubicBezTo>
                    <a:cubicBezTo>
                      <a:pt x="2518" y="4263"/>
                      <a:pt x="1687" y="3657"/>
                      <a:pt x="1120" y="2809"/>
                    </a:cubicBezTo>
                    <a:cubicBezTo>
                      <a:pt x="625" y="2072"/>
                      <a:pt x="312" y="1154"/>
                      <a:pt x="186" y="81"/>
                    </a:cubicBezTo>
                    <a:cubicBezTo>
                      <a:pt x="182" y="36"/>
                      <a:pt x="146" y="0"/>
                      <a:pt x="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4294;p28">
                <a:extLst>
                  <a:ext uri="{FF2B5EF4-FFF2-40B4-BE49-F238E27FC236}">
                    <a16:creationId xmlns:a16="http://schemas.microsoft.com/office/drawing/2014/main" id="{06B6EC6A-F293-40C3-1A67-13F2DC9AA005}"/>
                  </a:ext>
                </a:extLst>
              </p:cNvPr>
              <p:cNvSpPr/>
              <p:nvPr/>
            </p:nvSpPr>
            <p:spPr>
              <a:xfrm>
                <a:off x="1190626" y="1797428"/>
                <a:ext cx="619266" cy="367371"/>
              </a:xfrm>
              <a:custGeom>
                <a:avLst/>
                <a:gdLst/>
                <a:ahLst/>
                <a:cxnLst/>
                <a:rect l="l" t="t" r="r" b="b"/>
                <a:pathLst>
                  <a:path w="13119" h="7783" extrusionOk="0">
                    <a:moveTo>
                      <a:pt x="13015" y="0"/>
                    </a:moveTo>
                    <a:cubicBezTo>
                      <a:pt x="12999" y="0"/>
                      <a:pt x="12984" y="4"/>
                      <a:pt x="12970" y="13"/>
                    </a:cubicBezTo>
                    <a:lnTo>
                      <a:pt x="58" y="7611"/>
                    </a:lnTo>
                    <a:cubicBezTo>
                      <a:pt x="15" y="7637"/>
                      <a:pt x="0" y="7692"/>
                      <a:pt x="25" y="7736"/>
                    </a:cubicBezTo>
                    <a:cubicBezTo>
                      <a:pt x="42" y="7765"/>
                      <a:pt x="73" y="7782"/>
                      <a:pt x="103" y="7782"/>
                    </a:cubicBezTo>
                    <a:cubicBezTo>
                      <a:pt x="119" y="7782"/>
                      <a:pt x="134" y="7777"/>
                      <a:pt x="149" y="7769"/>
                    </a:cubicBezTo>
                    <a:lnTo>
                      <a:pt x="13061" y="171"/>
                    </a:lnTo>
                    <a:cubicBezTo>
                      <a:pt x="13104" y="145"/>
                      <a:pt x="13119" y="90"/>
                      <a:pt x="13094" y="46"/>
                    </a:cubicBezTo>
                    <a:cubicBezTo>
                      <a:pt x="13077" y="17"/>
                      <a:pt x="13046" y="0"/>
                      <a:pt x="13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4295;p28">
                <a:extLst>
                  <a:ext uri="{FF2B5EF4-FFF2-40B4-BE49-F238E27FC236}">
                    <a16:creationId xmlns:a16="http://schemas.microsoft.com/office/drawing/2014/main" id="{17BE18CC-48D4-0774-9414-D586E22995CB}"/>
                  </a:ext>
                </a:extLst>
              </p:cNvPr>
              <p:cNvSpPr/>
              <p:nvPr/>
            </p:nvSpPr>
            <p:spPr>
              <a:xfrm>
                <a:off x="1259544" y="1782607"/>
                <a:ext cx="597411" cy="382192"/>
              </a:xfrm>
              <a:custGeom>
                <a:avLst/>
                <a:gdLst/>
                <a:ahLst/>
                <a:cxnLst/>
                <a:rect l="l" t="t" r="r" b="b"/>
                <a:pathLst>
                  <a:path w="12656" h="8097" extrusionOk="0">
                    <a:moveTo>
                      <a:pt x="12550" y="1"/>
                    </a:moveTo>
                    <a:cubicBezTo>
                      <a:pt x="12534" y="1"/>
                      <a:pt x="12517" y="5"/>
                      <a:pt x="12503" y="15"/>
                    </a:cubicBezTo>
                    <a:lnTo>
                      <a:pt x="55" y="7930"/>
                    </a:lnTo>
                    <a:cubicBezTo>
                      <a:pt x="13" y="7956"/>
                      <a:pt x="0" y="8012"/>
                      <a:pt x="28" y="8054"/>
                    </a:cubicBezTo>
                    <a:cubicBezTo>
                      <a:pt x="44" y="8082"/>
                      <a:pt x="73" y="8096"/>
                      <a:pt x="105" y="8096"/>
                    </a:cubicBezTo>
                    <a:cubicBezTo>
                      <a:pt x="121" y="8096"/>
                      <a:pt x="138" y="8091"/>
                      <a:pt x="153" y="8082"/>
                    </a:cubicBezTo>
                    <a:lnTo>
                      <a:pt x="12600" y="167"/>
                    </a:lnTo>
                    <a:cubicBezTo>
                      <a:pt x="12642" y="140"/>
                      <a:pt x="12655" y="85"/>
                      <a:pt x="12628" y="43"/>
                    </a:cubicBezTo>
                    <a:cubicBezTo>
                      <a:pt x="12610" y="16"/>
                      <a:pt x="12580" y="1"/>
                      <a:pt x="12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4296;p28">
                <a:extLst>
                  <a:ext uri="{FF2B5EF4-FFF2-40B4-BE49-F238E27FC236}">
                    <a16:creationId xmlns:a16="http://schemas.microsoft.com/office/drawing/2014/main" id="{0A43489A-2ABD-0F45-B9F9-13096F1E6B6C}"/>
                  </a:ext>
                </a:extLst>
              </p:cNvPr>
              <p:cNvSpPr/>
              <p:nvPr/>
            </p:nvSpPr>
            <p:spPr>
              <a:xfrm>
                <a:off x="1291170" y="1804792"/>
                <a:ext cx="590944" cy="371100"/>
              </a:xfrm>
              <a:custGeom>
                <a:avLst/>
                <a:gdLst/>
                <a:ahLst/>
                <a:cxnLst/>
                <a:rect l="l" t="t" r="r" b="b"/>
                <a:pathLst>
                  <a:path w="12519" h="7862" extrusionOk="0">
                    <a:moveTo>
                      <a:pt x="12415" y="1"/>
                    </a:moveTo>
                    <a:cubicBezTo>
                      <a:pt x="12398" y="1"/>
                      <a:pt x="12382" y="5"/>
                      <a:pt x="12366" y="15"/>
                    </a:cubicBezTo>
                    <a:lnTo>
                      <a:pt x="55" y="7693"/>
                    </a:lnTo>
                    <a:cubicBezTo>
                      <a:pt x="15" y="7718"/>
                      <a:pt x="0" y="7774"/>
                      <a:pt x="26" y="7818"/>
                    </a:cubicBezTo>
                    <a:cubicBezTo>
                      <a:pt x="45" y="7847"/>
                      <a:pt x="74" y="7861"/>
                      <a:pt x="105" y="7861"/>
                    </a:cubicBezTo>
                    <a:cubicBezTo>
                      <a:pt x="121" y="7861"/>
                      <a:pt x="137" y="7856"/>
                      <a:pt x="153" y="7847"/>
                    </a:cubicBezTo>
                    <a:lnTo>
                      <a:pt x="12462" y="169"/>
                    </a:lnTo>
                    <a:cubicBezTo>
                      <a:pt x="12504" y="143"/>
                      <a:pt x="12519" y="87"/>
                      <a:pt x="12493" y="44"/>
                    </a:cubicBezTo>
                    <a:cubicBezTo>
                      <a:pt x="12475" y="17"/>
                      <a:pt x="12445" y="1"/>
                      <a:pt x="12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4297;p28">
                <a:extLst>
                  <a:ext uri="{FF2B5EF4-FFF2-40B4-BE49-F238E27FC236}">
                    <a16:creationId xmlns:a16="http://schemas.microsoft.com/office/drawing/2014/main" id="{1FBB8E69-E99D-72A2-C30D-E8EC514E25DE}"/>
                  </a:ext>
                </a:extLst>
              </p:cNvPr>
              <p:cNvSpPr/>
              <p:nvPr/>
            </p:nvSpPr>
            <p:spPr>
              <a:xfrm>
                <a:off x="457268" y="2039148"/>
                <a:ext cx="958567" cy="325550"/>
              </a:xfrm>
              <a:custGeom>
                <a:avLst/>
                <a:gdLst/>
                <a:ahLst/>
                <a:cxnLst/>
                <a:rect l="l" t="t" r="r" b="b"/>
                <a:pathLst>
                  <a:path w="20307" h="6897" extrusionOk="0">
                    <a:moveTo>
                      <a:pt x="14769" y="1"/>
                    </a:moveTo>
                    <a:cubicBezTo>
                      <a:pt x="13744" y="143"/>
                      <a:pt x="12748" y="515"/>
                      <a:pt x="11880" y="1082"/>
                    </a:cubicBezTo>
                    <a:cubicBezTo>
                      <a:pt x="9405" y="820"/>
                      <a:pt x="6910" y="552"/>
                      <a:pt x="4436" y="288"/>
                    </a:cubicBezTo>
                    <a:cubicBezTo>
                      <a:pt x="4320" y="275"/>
                      <a:pt x="4203" y="269"/>
                      <a:pt x="4085" y="269"/>
                    </a:cubicBezTo>
                    <a:cubicBezTo>
                      <a:pt x="2897" y="269"/>
                      <a:pt x="1652" y="887"/>
                      <a:pt x="932" y="1820"/>
                    </a:cubicBezTo>
                    <a:cubicBezTo>
                      <a:pt x="141" y="2844"/>
                      <a:pt x="0" y="4377"/>
                      <a:pt x="731" y="5446"/>
                    </a:cubicBezTo>
                    <a:cubicBezTo>
                      <a:pt x="1307" y="6287"/>
                      <a:pt x="2322" y="6748"/>
                      <a:pt x="3335" y="6862"/>
                    </a:cubicBezTo>
                    <a:cubicBezTo>
                      <a:pt x="3542" y="6886"/>
                      <a:pt x="3749" y="6896"/>
                      <a:pt x="3957" y="6896"/>
                    </a:cubicBezTo>
                    <a:cubicBezTo>
                      <a:pt x="4764" y="6896"/>
                      <a:pt x="5571" y="6736"/>
                      <a:pt x="6360" y="6548"/>
                    </a:cubicBezTo>
                    <a:cubicBezTo>
                      <a:pt x="8097" y="6124"/>
                      <a:pt x="9753" y="5512"/>
                      <a:pt x="11402" y="4819"/>
                    </a:cubicBezTo>
                    <a:cubicBezTo>
                      <a:pt x="12172" y="4989"/>
                      <a:pt x="15347" y="5556"/>
                      <a:pt x="16248" y="5556"/>
                    </a:cubicBezTo>
                    <a:cubicBezTo>
                      <a:pt x="16265" y="5556"/>
                      <a:pt x="16281" y="5556"/>
                      <a:pt x="16296" y="5556"/>
                    </a:cubicBezTo>
                    <a:cubicBezTo>
                      <a:pt x="16409" y="5551"/>
                      <a:pt x="16525" y="5548"/>
                      <a:pt x="16631" y="5508"/>
                    </a:cubicBezTo>
                    <a:cubicBezTo>
                      <a:pt x="16735" y="5469"/>
                      <a:pt x="16834" y="5383"/>
                      <a:pt x="16857" y="5273"/>
                    </a:cubicBezTo>
                    <a:cubicBezTo>
                      <a:pt x="16880" y="5163"/>
                      <a:pt x="16812" y="5018"/>
                      <a:pt x="16699" y="5003"/>
                    </a:cubicBezTo>
                    <a:cubicBezTo>
                      <a:pt x="16890" y="4976"/>
                      <a:pt x="17076" y="4928"/>
                      <a:pt x="17256" y="4861"/>
                    </a:cubicBezTo>
                    <a:cubicBezTo>
                      <a:pt x="17352" y="4826"/>
                      <a:pt x="17450" y="4783"/>
                      <a:pt x="17518" y="4707"/>
                    </a:cubicBezTo>
                    <a:cubicBezTo>
                      <a:pt x="17594" y="4623"/>
                      <a:pt x="17624" y="4504"/>
                      <a:pt x="17598" y="4396"/>
                    </a:cubicBezTo>
                    <a:cubicBezTo>
                      <a:pt x="17573" y="4287"/>
                      <a:pt x="17526" y="4180"/>
                      <a:pt x="17423" y="4138"/>
                    </a:cubicBezTo>
                    <a:cubicBezTo>
                      <a:pt x="17892" y="4065"/>
                      <a:pt x="18362" y="4000"/>
                      <a:pt x="18831" y="3927"/>
                    </a:cubicBezTo>
                    <a:cubicBezTo>
                      <a:pt x="18835" y="3928"/>
                      <a:pt x="18840" y="3928"/>
                      <a:pt x="18844" y="3928"/>
                    </a:cubicBezTo>
                    <a:cubicBezTo>
                      <a:pt x="18965" y="3928"/>
                      <a:pt x="19084" y="3855"/>
                      <a:pt x="19137" y="3749"/>
                    </a:cubicBezTo>
                    <a:cubicBezTo>
                      <a:pt x="19193" y="3637"/>
                      <a:pt x="19179" y="3492"/>
                      <a:pt x="19103" y="3395"/>
                    </a:cubicBezTo>
                    <a:cubicBezTo>
                      <a:pt x="19006" y="3272"/>
                      <a:pt x="18839" y="3236"/>
                      <a:pt x="18686" y="3205"/>
                    </a:cubicBezTo>
                    <a:cubicBezTo>
                      <a:pt x="18499" y="3169"/>
                      <a:pt x="18343" y="3123"/>
                      <a:pt x="18156" y="3086"/>
                    </a:cubicBezTo>
                    <a:cubicBezTo>
                      <a:pt x="18867" y="3050"/>
                      <a:pt x="19582" y="3028"/>
                      <a:pt x="20292" y="2992"/>
                    </a:cubicBezTo>
                    <a:cubicBezTo>
                      <a:pt x="20307" y="2799"/>
                      <a:pt x="20176" y="2615"/>
                      <a:pt x="20010" y="2512"/>
                    </a:cubicBezTo>
                    <a:cubicBezTo>
                      <a:pt x="19844" y="2409"/>
                      <a:pt x="19647" y="2368"/>
                      <a:pt x="19456" y="2331"/>
                    </a:cubicBezTo>
                    <a:cubicBezTo>
                      <a:pt x="18367" y="2118"/>
                      <a:pt x="17276" y="1902"/>
                      <a:pt x="16187" y="1687"/>
                    </a:cubicBezTo>
                    <a:cubicBezTo>
                      <a:pt x="16316" y="1596"/>
                      <a:pt x="16451" y="1452"/>
                      <a:pt x="16606" y="1416"/>
                    </a:cubicBezTo>
                    <a:cubicBezTo>
                      <a:pt x="17117" y="1300"/>
                      <a:pt x="17618" y="1140"/>
                      <a:pt x="18103" y="945"/>
                    </a:cubicBezTo>
                    <a:cubicBezTo>
                      <a:pt x="18268" y="878"/>
                      <a:pt x="18436" y="801"/>
                      <a:pt x="18549" y="665"/>
                    </a:cubicBezTo>
                    <a:cubicBezTo>
                      <a:pt x="18664" y="530"/>
                      <a:pt x="18678" y="312"/>
                      <a:pt x="18570" y="172"/>
                    </a:cubicBezTo>
                    <a:lnTo>
                      <a:pt x="18570" y="172"/>
                    </a:lnTo>
                    <a:cubicBezTo>
                      <a:pt x="18147" y="201"/>
                      <a:pt x="17788" y="217"/>
                      <a:pt x="17428" y="217"/>
                    </a:cubicBezTo>
                    <a:cubicBezTo>
                      <a:pt x="16712" y="217"/>
                      <a:pt x="15995" y="153"/>
                      <a:pt x="14769" y="1"/>
                    </a:cubicBezTo>
                    <a:close/>
                  </a:path>
                </a:pathLst>
              </a:custGeom>
              <a:solidFill>
                <a:srgbClr val="A8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4298;p28">
                <a:extLst>
                  <a:ext uri="{FF2B5EF4-FFF2-40B4-BE49-F238E27FC236}">
                    <a16:creationId xmlns:a16="http://schemas.microsoft.com/office/drawing/2014/main" id="{91502060-96CA-6F78-1C6A-4A5E8C312954}"/>
                  </a:ext>
                </a:extLst>
              </p:cNvPr>
              <p:cNvSpPr/>
              <p:nvPr/>
            </p:nvSpPr>
            <p:spPr>
              <a:xfrm>
                <a:off x="590950" y="2047550"/>
                <a:ext cx="220914" cy="2539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538" extrusionOk="0">
                    <a:moveTo>
                      <a:pt x="1375" y="1"/>
                    </a:moveTo>
                    <a:cubicBezTo>
                      <a:pt x="929" y="1"/>
                      <a:pt x="483" y="82"/>
                      <a:pt x="70" y="240"/>
                    </a:cubicBezTo>
                    <a:cubicBezTo>
                      <a:pt x="23" y="259"/>
                      <a:pt x="0" y="311"/>
                      <a:pt x="17" y="359"/>
                    </a:cubicBezTo>
                    <a:cubicBezTo>
                      <a:pt x="32" y="395"/>
                      <a:pt x="67" y="417"/>
                      <a:pt x="103" y="417"/>
                    </a:cubicBezTo>
                    <a:cubicBezTo>
                      <a:pt x="114" y="417"/>
                      <a:pt x="124" y="415"/>
                      <a:pt x="135" y="411"/>
                    </a:cubicBezTo>
                    <a:cubicBezTo>
                      <a:pt x="527" y="260"/>
                      <a:pt x="951" y="183"/>
                      <a:pt x="1374" y="183"/>
                    </a:cubicBezTo>
                    <a:cubicBezTo>
                      <a:pt x="1616" y="183"/>
                      <a:pt x="1858" y="208"/>
                      <a:pt x="2092" y="259"/>
                    </a:cubicBezTo>
                    <a:cubicBezTo>
                      <a:pt x="2612" y="371"/>
                      <a:pt x="3137" y="411"/>
                      <a:pt x="3647" y="450"/>
                    </a:cubicBezTo>
                    <a:cubicBezTo>
                      <a:pt x="3949" y="475"/>
                      <a:pt x="4263" y="498"/>
                      <a:pt x="4572" y="537"/>
                    </a:cubicBezTo>
                    <a:lnTo>
                      <a:pt x="4584" y="537"/>
                    </a:lnTo>
                    <a:cubicBezTo>
                      <a:pt x="4627" y="537"/>
                      <a:pt x="4666" y="505"/>
                      <a:pt x="4674" y="461"/>
                    </a:cubicBezTo>
                    <a:cubicBezTo>
                      <a:pt x="4679" y="411"/>
                      <a:pt x="4645" y="363"/>
                      <a:pt x="4594" y="359"/>
                    </a:cubicBezTo>
                    <a:cubicBezTo>
                      <a:pt x="4281" y="318"/>
                      <a:pt x="3966" y="294"/>
                      <a:pt x="3659" y="269"/>
                    </a:cubicBezTo>
                    <a:cubicBezTo>
                      <a:pt x="3157" y="230"/>
                      <a:pt x="2636" y="189"/>
                      <a:pt x="2132" y="81"/>
                    </a:cubicBezTo>
                    <a:cubicBezTo>
                      <a:pt x="1884" y="27"/>
                      <a:pt x="1630" y="1"/>
                      <a:pt x="1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4299;p28">
                <a:extLst>
                  <a:ext uri="{FF2B5EF4-FFF2-40B4-BE49-F238E27FC236}">
                    <a16:creationId xmlns:a16="http://schemas.microsoft.com/office/drawing/2014/main" id="{8050231F-1005-7495-6370-1D9692F41F7D}"/>
                  </a:ext>
                </a:extLst>
              </p:cNvPr>
              <p:cNvSpPr/>
              <p:nvPr/>
            </p:nvSpPr>
            <p:spPr>
              <a:xfrm>
                <a:off x="1239294" y="2181036"/>
                <a:ext cx="109277" cy="9488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1" extrusionOk="0">
                    <a:moveTo>
                      <a:pt x="2223" y="1"/>
                    </a:moveTo>
                    <a:lnTo>
                      <a:pt x="91" y="18"/>
                    </a:lnTo>
                    <a:cubicBezTo>
                      <a:pt x="39" y="19"/>
                      <a:pt x="0" y="59"/>
                      <a:pt x="0" y="109"/>
                    </a:cubicBezTo>
                    <a:cubicBezTo>
                      <a:pt x="0" y="160"/>
                      <a:pt x="39" y="201"/>
                      <a:pt x="91" y="201"/>
                    </a:cubicBezTo>
                    <a:lnTo>
                      <a:pt x="2225" y="185"/>
                    </a:lnTo>
                    <a:cubicBezTo>
                      <a:pt x="2275" y="182"/>
                      <a:pt x="2314" y="143"/>
                      <a:pt x="2314" y="92"/>
                    </a:cubicBezTo>
                    <a:cubicBezTo>
                      <a:pt x="2313" y="41"/>
                      <a:pt x="2268" y="8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4300;p28">
                <a:extLst>
                  <a:ext uri="{FF2B5EF4-FFF2-40B4-BE49-F238E27FC236}">
                    <a16:creationId xmlns:a16="http://schemas.microsoft.com/office/drawing/2014/main" id="{4BF33F1F-8225-907D-F21F-60226F75C5FE}"/>
                  </a:ext>
                </a:extLst>
              </p:cNvPr>
              <p:cNvSpPr/>
              <p:nvPr/>
            </p:nvSpPr>
            <p:spPr>
              <a:xfrm>
                <a:off x="1224755" y="2229701"/>
                <a:ext cx="72694" cy="14633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310" extrusionOk="0">
                    <a:moveTo>
                      <a:pt x="1439" y="0"/>
                    </a:moveTo>
                    <a:cubicBezTo>
                      <a:pt x="1437" y="0"/>
                      <a:pt x="1435" y="0"/>
                      <a:pt x="1433" y="1"/>
                    </a:cubicBezTo>
                    <a:lnTo>
                      <a:pt x="88" y="127"/>
                    </a:lnTo>
                    <a:cubicBezTo>
                      <a:pt x="38" y="132"/>
                      <a:pt x="1" y="175"/>
                      <a:pt x="5" y="227"/>
                    </a:cubicBezTo>
                    <a:cubicBezTo>
                      <a:pt x="9" y="273"/>
                      <a:pt x="49" y="309"/>
                      <a:pt x="96" y="309"/>
                    </a:cubicBezTo>
                    <a:cubicBezTo>
                      <a:pt x="99" y="309"/>
                      <a:pt x="102" y="309"/>
                      <a:pt x="105" y="308"/>
                    </a:cubicBezTo>
                    <a:lnTo>
                      <a:pt x="1452" y="182"/>
                    </a:lnTo>
                    <a:cubicBezTo>
                      <a:pt x="1502" y="177"/>
                      <a:pt x="1539" y="134"/>
                      <a:pt x="1533" y="83"/>
                    </a:cubicBezTo>
                    <a:cubicBezTo>
                      <a:pt x="1528" y="36"/>
                      <a:pt x="1490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4301;p28">
                <a:extLst>
                  <a:ext uri="{FF2B5EF4-FFF2-40B4-BE49-F238E27FC236}">
                    <a16:creationId xmlns:a16="http://schemas.microsoft.com/office/drawing/2014/main" id="{10FB9640-374E-43F8-CFB4-15C0E25FE5CC}"/>
                  </a:ext>
                </a:extLst>
              </p:cNvPr>
              <p:cNvSpPr/>
              <p:nvPr/>
            </p:nvSpPr>
            <p:spPr>
              <a:xfrm>
                <a:off x="1225935" y="2269681"/>
                <a:ext cx="32476" cy="953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2" extrusionOk="0">
                    <a:moveTo>
                      <a:pt x="592" y="0"/>
                    </a:moveTo>
                    <a:lnTo>
                      <a:pt x="89" y="21"/>
                    </a:lnTo>
                    <a:cubicBezTo>
                      <a:pt x="38" y="22"/>
                      <a:pt x="0" y="64"/>
                      <a:pt x="2" y="115"/>
                    </a:cubicBezTo>
                    <a:cubicBezTo>
                      <a:pt x="5" y="164"/>
                      <a:pt x="44" y="202"/>
                      <a:pt x="93" y="202"/>
                    </a:cubicBezTo>
                    <a:lnTo>
                      <a:pt x="96" y="202"/>
                    </a:lnTo>
                    <a:lnTo>
                      <a:pt x="598" y="182"/>
                    </a:lnTo>
                    <a:cubicBezTo>
                      <a:pt x="649" y="180"/>
                      <a:pt x="688" y="138"/>
                      <a:pt x="685" y="87"/>
                    </a:cubicBezTo>
                    <a:cubicBezTo>
                      <a:pt x="683" y="39"/>
                      <a:pt x="644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4302;p28">
                <a:extLst>
                  <a:ext uri="{FF2B5EF4-FFF2-40B4-BE49-F238E27FC236}">
                    <a16:creationId xmlns:a16="http://schemas.microsoft.com/office/drawing/2014/main" id="{346BC2C4-6CE0-118B-F427-B79BE3C29946}"/>
                  </a:ext>
                </a:extLst>
              </p:cNvPr>
              <p:cNvSpPr/>
              <p:nvPr/>
            </p:nvSpPr>
            <p:spPr>
              <a:xfrm>
                <a:off x="1191476" y="2101643"/>
                <a:ext cx="48525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58" extrusionOk="0">
                    <a:moveTo>
                      <a:pt x="105" y="0"/>
                    </a:moveTo>
                    <a:cubicBezTo>
                      <a:pt x="66" y="0"/>
                      <a:pt x="31" y="24"/>
                      <a:pt x="18" y="63"/>
                    </a:cubicBezTo>
                    <a:cubicBezTo>
                      <a:pt x="1" y="112"/>
                      <a:pt x="29" y="163"/>
                      <a:pt x="76" y="179"/>
                    </a:cubicBezTo>
                    <a:lnTo>
                      <a:pt x="896" y="453"/>
                    </a:lnTo>
                    <a:cubicBezTo>
                      <a:pt x="904" y="456"/>
                      <a:pt x="916" y="457"/>
                      <a:pt x="925" y="457"/>
                    </a:cubicBezTo>
                    <a:cubicBezTo>
                      <a:pt x="962" y="457"/>
                      <a:pt x="999" y="434"/>
                      <a:pt x="1012" y="395"/>
                    </a:cubicBezTo>
                    <a:cubicBezTo>
                      <a:pt x="1028" y="346"/>
                      <a:pt x="1000" y="295"/>
                      <a:pt x="954" y="279"/>
                    </a:cubicBezTo>
                    <a:lnTo>
                      <a:pt x="134" y="5"/>
                    </a:lnTo>
                    <a:cubicBezTo>
                      <a:pt x="125" y="2"/>
                      <a:pt x="115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4303;p28">
                <a:extLst>
                  <a:ext uri="{FF2B5EF4-FFF2-40B4-BE49-F238E27FC236}">
                    <a16:creationId xmlns:a16="http://schemas.microsoft.com/office/drawing/2014/main" id="{14E54E75-9407-0A12-DA9B-1DBF9CD7F6BC}"/>
                  </a:ext>
                </a:extLst>
              </p:cNvPr>
              <p:cNvSpPr/>
              <p:nvPr/>
            </p:nvSpPr>
            <p:spPr>
              <a:xfrm>
                <a:off x="1558722" y="1862330"/>
                <a:ext cx="236633" cy="359913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5" extrusionOk="0">
                    <a:moveTo>
                      <a:pt x="1377" y="1"/>
                    </a:moveTo>
                    <a:cubicBezTo>
                      <a:pt x="1181" y="113"/>
                      <a:pt x="1108" y="398"/>
                      <a:pt x="1229" y="590"/>
                    </a:cubicBezTo>
                    <a:cubicBezTo>
                      <a:pt x="1062" y="422"/>
                      <a:pt x="863" y="291"/>
                      <a:pt x="697" y="123"/>
                    </a:cubicBezTo>
                    <a:cubicBezTo>
                      <a:pt x="565" y="134"/>
                      <a:pt x="469" y="269"/>
                      <a:pt x="456" y="401"/>
                    </a:cubicBezTo>
                    <a:cubicBezTo>
                      <a:pt x="441" y="533"/>
                      <a:pt x="491" y="665"/>
                      <a:pt x="536" y="791"/>
                    </a:cubicBezTo>
                    <a:cubicBezTo>
                      <a:pt x="723" y="1290"/>
                      <a:pt x="914" y="1811"/>
                      <a:pt x="1101" y="2309"/>
                    </a:cubicBezTo>
                    <a:cubicBezTo>
                      <a:pt x="1059" y="2276"/>
                      <a:pt x="1007" y="2261"/>
                      <a:pt x="953" y="2261"/>
                    </a:cubicBezTo>
                    <a:cubicBezTo>
                      <a:pt x="877" y="2261"/>
                      <a:pt x="798" y="2292"/>
                      <a:pt x="743" y="2344"/>
                    </a:cubicBezTo>
                    <a:cubicBezTo>
                      <a:pt x="649" y="2436"/>
                      <a:pt x="614" y="2575"/>
                      <a:pt x="623" y="2705"/>
                    </a:cubicBezTo>
                    <a:cubicBezTo>
                      <a:pt x="631" y="2836"/>
                      <a:pt x="678" y="2961"/>
                      <a:pt x="723" y="3084"/>
                    </a:cubicBezTo>
                    <a:cubicBezTo>
                      <a:pt x="859" y="3454"/>
                      <a:pt x="969" y="3783"/>
                      <a:pt x="1106" y="4150"/>
                    </a:cubicBezTo>
                    <a:cubicBezTo>
                      <a:pt x="975" y="3997"/>
                      <a:pt x="845" y="3844"/>
                      <a:pt x="714" y="3691"/>
                    </a:cubicBezTo>
                    <a:cubicBezTo>
                      <a:pt x="617" y="3580"/>
                      <a:pt x="508" y="3459"/>
                      <a:pt x="362" y="3439"/>
                    </a:cubicBezTo>
                    <a:cubicBezTo>
                      <a:pt x="348" y="3437"/>
                      <a:pt x="335" y="3436"/>
                      <a:pt x="322" y="3436"/>
                    </a:cubicBezTo>
                    <a:cubicBezTo>
                      <a:pt x="220" y="3436"/>
                      <a:pt x="121" y="3489"/>
                      <a:pt x="64" y="3574"/>
                    </a:cubicBezTo>
                    <a:cubicBezTo>
                      <a:pt x="1" y="3670"/>
                      <a:pt x="15" y="3806"/>
                      <a:pt x="48" y="3915"/>
                    </a:cubicBezTo>
                    <a:cubicBezTo>
                      <a:pt x="199" y="4418"/>
                      <a:pt x="349" y="4923"/>
                      <a:pt x="501" y="5424"/>
                    </a:cubicBezTo>
                    <a:cubicBezTo>
                      <a:pt x="700" y="6084"/>
                      <a:pt x="1045" y="6632"/>
                      <a:pt x="1501" y="7148"/>
                    </a:cubicBezTo>
                    <a:cubicBezTo>
                      <a:pt x="1800" y="7486"/>
                      <a:pt x="2269" y="7625"/>
                      <a:pt x="2743" y="7625"/>
                    </a:cubicBezTo>
                    <a:cubicBezTo>
                      <a:pt x="2999" y="7625"/>
                      <a:pt x="3256" y="7584"/>
                      <a:pt x="3488" y="7512"/>
                    </a:cubicBezTo>
                    <a:cubicBezTo>
                      <a:pt x="4152" y="7309"/>
                      <a:pt x="5012" y="6708"/>
                      <a:pt x="4919" y="6019"/>
                    </a:cubicBezTo>
                    <a:cubicBezTo>
                      <a:pt x="4792" y="5082"/>
                      <a:pt x="4690" y="4125"/>
                      <a:pt x="4564" y="3188"/>
                    </a:cubicBezTo>
                    <a:cubicBezTo>
                      <a:pt x="4006" y="2514"/>
                      <a:pt x="3558" y="1747"/>
                      <a:pt x="2882" y="1186"/>
                    </a:cubicBezTo>
                    <a:cubicBezTo>
                      <a:pt x="2379" y="771"/>
                      <a:pt x="1878" y="417"/>
                      <a:pt x="1377" y="1"/>
                    </a:cubicBezTo>
                    <a:close/>
                  </a:path>
                </a:pathLst>
              </a:custGeom>
              <a:solidFill>
                <a:srgbClr val="A8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4304;p28">
                <a:extLst>
                  <a:ext uri="{FF2B5EF4-FFF2-40B4-BE49-F238E27FC236}">
                    <a16:creationId xmlns:a16="http://schemas.microsoft.com/office/drawing/2014/main" id="{A73029BF-315E-1D08-A617-E773840EEF6F}"/>
                  </a:ext>
                </a:extLst>
              </p:cNvPr>
              <p:cNvSpPr/>
              <p:nvPr/>
            </p:nvSpPr>
            <p:spPr>
              <a:xfrm>
                <a:off x="1576329" y="1862000"/>
                <a:ext cx="133303" cy="137310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909" extrusionOk="0">
                    <a:moveTo>
                      <a:pt x="284" y="1"/>
                    </a:moveTo>
                    <a:cubicBezTo>
                      <a:pt x="163" y="8"/>
                      <a:pt x="57" y="108"/>
                      <a:pt x="25" y="244"/>
                    </a:cubicBezTo>
                    <a:cubicBezTo>
                      <a:pt x="0" y="350"/>
                      <a:pt x="22" y="455"/>
                      <a:pt x="39" y="545"/>
                    </a:cubicBezTo>
                    <a:lnTo>
                      <a:pt x="158" y="1120"/>
                    </a:lnTo>
                    <a:cubicBezTo>
                      <a:pt x="166" y="1163"/>
                      <a:pt x="204" y="1194"/>
                      <a:pt x="245" y="1194"/>
                    </a:cubicBezTo>
                    <a:cubicBezTo>
                      <a:pt x="251" y="1194"/>
                      <a:pt x="258" y="1193"/>
                      <a:pt x="264" y="1191"/>
                    </a:cubicBezTo>
                    <a:cubicBezTo>
                      <a:pt x="313" y="1183"/>
                      <a:pt x="347" y="1133"/>
                      <a:pt x="335" y="1084"/>
                    </a:cubicBezTo>
                    <a:lnTo>
                      <a:pt x="218" y="508"/>
                    </a:lnTo>
                    <a:cubicBezTo>
                      <a:pt x="202" y="431"/>
                      <a:pt x="184" y="353"/>
                      <a:pt x="202" y="285"/>
                    </a:cubicBezTo>
                    <a:cubicBezTo>
                      <a:pt x="211" y="250"/>
                      <a:pt x="232" y="214"/>
                      <a:pt x="258" y="196"/>
                    </a:cubicBezTo>
                    <a:cubicBezTo>
                      <a:pt x="653" y="636"/>
                      <a:pt x="1040" y="1071"/>
                      <a:pt x="1429" y="1506"/>
                    </a:cubicBezTo>
                    <a:cubicBezTo>
                      <a:pt x="1835" y="1960"/>
                      <a:pt x="2241" y="2417"/>
                      <a:pt x="2654" y="2878"/>
                    </a:cubicBezTo>
                    <a:cubicBezTo>
                      <a:pt x="2671" y="2898"/>
                      <a:pt x="2696" y="2908"/>
                      <a:pt x="2721" y="2908"/>
                    </a:cubicBezTo>
                    <a:cubicBezTo>
                      <a:pt x="2742" y="2908"/>
                      <a:pt x="2764" y="2901"/>
                      <a:pt x="2783" y="2885"/>
                    </a:cubicBezTo>
                    <a:cubicBezTo>
                      <a:pt x="2821" y="2850"/>
                      <a:pt x="2824" y="2794"/>
                      <a:pt x="2790" y="2756"/>
                    </a:cubicBezTo>
                    <a:cubicBezTo>
                      <a:pt x="2377" y="2295"/>
                      <a:pt x="1971" y="1838"/>
                      <a:pt x="1565" y="1384"/>
                    </a:cubicBezTo>
                    <a:cubicBezTo>
                      <a:pt x="1166" y="935"/>
                      <a:pt x="764" y="485"/>
                      <a:pt x="357" y="31"/>
                    </a:cubicBezTo>
                    <a:cubicBezTo>
                      <a:pt x="340" y="9"/>
                      <a:pt x="312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4305;p28">
                <a:extLst>
                  <a:ext uri="{FF2B5EF4-FFF2-40B4-BE49-F238E27FC236}">
                    <a16:creationId xmlns:a16="http://schemas.microsoft.com/office/drawing/2014/main" id="{00C80595-9F2D-DF1E-998C-4C0082B4437A}"/>
                  </a:ext>
                </a:extLst>
              </p:cNvPr>
              <p:cNvSpPr/>
              <p:nvPr/>
            </p:nvSpPr>
            <p:spPr>
              <a:xfrm>
                <a:off x="1607200" y="1855769"/>
                <a:ext cx="49517" cy="4276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06" extrusionOk="0">
                    <a:moveTo>
                      <a:pt x="340" y="1"/>
                    </a:moveTo>
                    <a:cubicBezTo>
                      <a:pt x="317" y="1"/>
                      <a:pt x="295" y="9"/>
                      <a:pt x="277" y="25"/>
                    </a:cubicBezTo>
                    <a:cubicBezTo>
                      <a:pt x="58" y="233"/>
                      <a:pt x="0" y="590"/>
                      <a:pt x="139" y="856"/>
                    </a:cubicBezTo>
                    <a:cubicBezTo>
                      <a:pt x="157" y="887"/>
                      <a:pt x="187" y="906"/>
                      <a:pt x="219" y="906"/>
                    </a:cubicBezTo>
                    <a:cubicBezTo>
                      <a:pt x="234" y="906"/>
                      <a:pt x="248" y="901"/>
                      <a:pt x="261" y="894"/>
                    </a:cubicBezTo>
                    <a:cubicBezTo>
                      <a:pt x="306" y="871"/>
                      <a:pt x="324" y="816"/>
                      <a:pt x="299" y="771"/>
                    </a:cubicBezTo>
                    <a:cubicBezTo>
                      <a:pt x="209" y="598"/>
                      <a:pt x="232" y="373"/>
                      <a:pt x="348" y="218"/>
                    </a:cubicBezTo>
                    <a:lnTo>
                      <a:pt x="582" y="408"/>
                    </a:lnTo>
                    <a:cubicBezTo>
                      <a:pt x="683" y="491"/>
                      <a:pt x="785" y="574"/>
                      <a:pt x="886" y="659"/>
                    </a:cubicBezTo>
                    <a:cubicBezTo>
                      <a:pt x="904" y="673"/>
                      <a:pt x="925" y="680"/>
                      <a:pt x="945" y="680"/>
                    </a:cubicBezTo>
                    <a:cubicBezTo>
                      <a:pt x="972" y="680"/>
                      <a:pt x="997" y="669"/>
                      <a:pt x="1015" y="648"/>
                    </a:cubicBezTo>
                    <a:cubicBezTo>
                      <a:pt x="1049" y="608"/>
                      <a:pt x="1043" y="552"/>
                      <a:pt x="1005" y="518"/>
                    </a:cubicBezTo>
                    <a:cubicBezTo>
                      <a:pt x="904" y="434"/>
                      <a:pt x="802" y="350"/>
                      <a:pt x="698" y="268"/>
                    </a:cubicBezTo>
                    <a:cubicBezTo>
                      <a:pt x="599" y="185"/>
                      <a:pt x="499" y="105"/>
                      <a:pt x="399" y="23"/>
                    </a:cubicBezTo>
                    <a:cubicBezTo>
                      <a:pt x="382" y="8"/>
                      <a:pt x="361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4306;p28">
                <a:extLst>
                  <a:ext uri="{FF2B5EF4-FFF2-40B4-BE49-F238E27FC236}">
                    <a16:creationId xmlns:a16="http://schemas.microsoft.com/office/drawing/2014/main" id="{862B0742-4094-1F42-FC5C-2683275991B9}"/>
                  </a:ext>
                </a:extLst>
              </p:cNvPr>
              <p:cNvSpPr/>
              <p:nvPr/>
            </p:nvSpPr>
            <p:spPr>
              <a:xfrm>
                <a:off x="1604462" y="1963437"/>
                <a:ext cx="59807" cy="80337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702" extrusionOk="0">
                    <a:moveTo>
                      <a:pt x="105" y="0"/>
                    </a:moveTo>
                    <a:cubicBezTo>
                      <a:pt x="87" y="0"/>
                      <a:pt x="69" y="6"/>
                      <a:pt x="52" y="17"/>
                    </a:cubicBezTo>
                    <a:cubicBezTo>
                      <a:pt x="10" y="46"/>
                      <a:pt x="0" y="101"/>
                      <a:pt x="29" y="143"/>
                    </a:cubicBezTo>
                    <a:lnTo>
                      <a:pt x="1086" y="1663"/>
                    </a:lnTo>
                    <a:cubicBezTo>
                      <a:pt x="1102" y="1687"/>
                      <a:pt x="1131" y="1702"/>
                      <a:pt x="1160" y="1702"/>
                    </a:cubicBezTo>
                    <a:cubicBezTo>
                      <a:pt x="1179" y="1702"/>
                      <a:pt x="1197" y="1696"/>
                      <a:pt x="1213" y="1686"/>
                    </a:cubicBezTo>
                    <a:cubicBezTo>
                      <a:pt x="1255" y="1657"/>
                      <a:pt x="1266" y="1600"/>
                      <a:pt x="1237" y="1558"/>
                    </a:cubicBezTo>
                    <a:lnTo>
                      <a:pt x="180" y="40"/>
                    </a:lnTo>
                    <a:cubicBezTo>
                      <a:pt x="162" y="14"/>
                      <a:pt x="134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4307;p28">
                <a:extLst>
                  <a:ext uri="{FF2B5EF4-FFF2-40B4-BE49-F238E27FC236}">
                    <a16:creationId xmlns:a16="http://schemas.microsoft.com/office/drawing/2014/main" id="{D2D391C8-DBEA-8EE1-CC3E-FF0AE94A9BA9}"/>
                  </a:ext>
                </a:extLst>
              </p:cNvPr>
              <p:cNvSpPr/>
              <p:nvPr/>
            </p:nvSpPr>
            <p:spPr>
              <a:xfrm>
                <a:off x="1573166" y="2008609"/>
                <a:ext cx="44466" cy="5810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231" extrusionOk="0">
                    <a:moveTo>
                      <a:pt x="429" y="1"/>
                    </a:moveTo>
                    <a:cubicBezTo>
                      <a:pt x="418" y="1"/>
                      <a:pt x="407" y="3"/>
                      <a:pt x="396" y="7"/>
                    </a:cubicBezTo>
                    <a:cubicBezTo>
                      <a:pt x="351" y="25"/>
                      <a:pt x="328" y="78"/>
                      <a:pt x="346" y="125"/>
                    </a:cubicBezTo>
                    <a:lnTo>
                      <a:pt x="583" y="729"/>
                    </a:lnTo>
                    <a:lnTo>
                      <a:pt x="167" y="285"/>
                    </a:lnTo>
                    <a:cubicBezTo>
                      <a:pt x="149" y="266"/>
                      <a:pt x="124" y="256"/>
                      <a:pt x="100" y="256"/>
                    </a:cubicBezTo>
                    <a:cubicBezTo>
                      <a:pt x="78" y="256"/>
                      <a:pt x="55" y="264"/>
                      <a:pt x="38" y="281"/>
                    </a:cubicBezTo>
                    <a:cubicBezTo>
                      <a:pt x="2" y="315"/>
                      <a:pt x="1" y="373"/>
                      <a:pt x="34" y="410"/>
                    </a:cubicBezTo>
                    <a:lnTo>
                      <a:pt x="778" y="1201"/>
                    </a:lnTo>
                    <a:cubicBezTo>
                      <a:pt x="795" y="1220"/>
                      <a:pt x="820" y="1230"/>
                      <a:pt x="845" y="1230"/>
                    </a:cubicBezTo>
                    <a:cubicBezTo>
                      <a:pt x="860" y="1230"/>
                      <a:pt x="878" y="1225"/>
                      <a:pt x="889" y="1214"/>
                    </a:cubicBezTo>
                    <a:cubicBezTo>
                      <a:pt x="926" y="1191"/>
                      <a:pt x="942" y="1143"/>
                      <a:pt x="926" y="1104"/>
                    </a:cubicBezTo>
                    <a:lnTo>
                      <a:pt x="515" y="57"/>
                    </a:lnTo>
                    <a:cubicBezTo>
                      <a:pt x="501" y="23"/>
                      <a:pt x="466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4308;p28">
                <a:extLst>
                  <a:ext uri="{FF2B5EF4-FFF2-40B4-BE49-F238E27FC236}">
                    <a16:creationId xmlns:a16="http://schemas.microsoft.com/office/drawing/2014/main" id="{9C567191-76E1-26CE-5F8B-DAA6E60B568E}"/>
                  </a:ext>
                </a:extLst>
              </p:cNvPr>
              <p:cNvSpPr/>
              <p:nvPr/>
            </p:nvSpPr>
            <p:spPr>
              <a:xfrm>
                <a:off x="1553860" y="1932803"/>
                <a:ext cx="245035" cy="296521"/>
              </a:xfrm>
              <a:custGeom>
                <a:avLst/>
                <a:gdLst/>
                <a:ahLst/>
                <a:cxnLst/>
                <a:rect l="l" t="t" r="r" b="b"/>
                <a:pathLst>
                  <a:path w="5191" h="6282" extrusionOk="0">
                    <a:moveTo>
                      <a:pt x="3412" y="1"/>
                    </a:moveTo>
                    <a:cubicBezTo>
                      <a:pt x="3390" y="1"/>
                      <a:pt x="3368" y="9"/>
                      <a:pt x="3350" y="25"/>
                    </a:cubicBezTo>
                    <a:cubicBezTo>
                      <a:pt x="3314" y="60"/>
                      <a:pt x="3313" y="118"/>
                      <a:pt x="3347" y="154"/>
                    </a:cubicBezTo>
                    <a:cubicBezTo>
                      <a:pt x="3775" y="609"/>
                      <a:pt x="4478" y="1605"/>
                      <a:pt x="4580" y="1750"/>
                    </a:cubicBezTo>
                    <a:cubicBezTo>
                      <a:pt x="4716" y="2674"/>
                      <a:pt x="4974" y="4410"/>
                      <a:pt x="5008" y="4627"/>
                    </a:cubicBezTo>
                    <a:cubicBezTo>
                      <a:pt x="4799" y="5203"/>
                      <a:pt x="4339" y="5680"/>
                      <a:pt x="3769" y="5908"/>
                    </a:cubicBezTo>
                    <a:cubicBezTo>
                      <a:pt x="3491" y="6019"/>
                      <a:pt x="3148" y="6101"/>
                      <a:pt x="2820" y="6101"/>
                    </a:cubicBezTo>
                    <a:cubicBezTo>
                      <a:pt x="2499" y="6101"/>
                      <a:pt x="2192" y="6022"/>
                      <a:pt x="1973" y="5813"/>
                    </a:cubicBezTo>
                    <a:cubicBezTo>
                      <a:pt x="1000" y="4882"/>
                      <a:pt x="349" y="3583"/>
                      <a:pt x="188" y="2248"/>
                    </a:cubicBezTo>
                    <a:cubicBezTo>
                      <a:pt x="182" y="2201"/>
                      <a:pt x="142" y="2167"/>
                      <a:pt x="97" y="2167"/>
                    </a:cubicBezTo>
                    <a:cubicBezTo>
                      <a:pt x="93" y="2167"/>
                      <a:pt x="90" y="2168"/>
                      <a:pt x="86" y="2168"/>
                    </a:cubicBezTo>
                    <a:cubicBezTo>
                      <a:pt x="35" y="2174"/>
                      <a:pt x="1" y="2219"/>
                      <a:pt x="6" y="2269"/>
                    </a:cubicBezTo>
                    <a:cubicBezTo>
                      <a:pt x="175" y="3667"/>
                      <a:pt x="827" y="4972"/>
                      <a:pt x="1847" y="5945"/>
                    </a:cubicBezTo>
                    <a:cubicBezTo>
                      <a:pt x="2102" y="6190"/>
                      <a:pt x="2457" y="6282"/>
                      <a:pt x="2821" y="6282"/>
                    </a:cubicBezTo>
                    <a:cubicBezTo>
                      <a:pt x="3176" y="6282"/>
                      <a:pt x="3542" y="6195"/>
                      <a:pt x="3835" y="6076"/>
                    </a:cubicBezTo>
                    <a:cubicBezTo>
                      <a:pt x="4458" y="5825"/>
                      <a:pt x="4964" y="5300"/>
                      <a:pt x="5185" y="4665"/>
                    </a:cubicBezTo>
                    <a:cubicBezTo>
                      <a:pt x="5189" y="4650"/>
                      <a:pt x="5190" y="4636"/>
                      <a:pt x="5189" y="4621"/>
                    </a:cubicBezTo>
                    <a:cubicBezTo>
                      <a:pt x="5189" y="4621"/>
                      <a:pt x="4899" y="2681"/>
                      <a:pt x="4754" y="1702"/>
                    </a:cubicBezTo>
                    <a:cubicBezTo>
                      <a:pt x="4753" y="1689"/>
                      <a:pt x="4747" y="1675"/>
                      <a:pt x="4739" y="1663"/>
                    </a:cubicBezTo>
                    <a:cubicBezTo>
                      <a:pt x="4709" y="1618"/>
                      <a:pt x="3948" y="528"/>
                      <a:pt x="3479" y="29"/>
                    </a:cubicBezTo>
                    <a:cubicBezTo>
                      <a:pt x="3461" y="10"/>
                      <a:pt x="3437" y="1"/>
                      <a:pt x="3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4309;p28">
                <a:extLst>
                  <a:ext uri="{FF2B5EF4-FFF2-40B4-BE49-F238E27FC236}">
                    <a16:creationId xmlns:a16="http://schemas.microsoft.com/office/drawing/2014/main" id="{29D5A49A-9D4A-C19E-C98E-4549B30C5EBB}"/>
                  </a:ext>
                </a:extLst>
              </p:cNvPr>
              <p:cNvSpPr/>
              <p:nvPr/>
            </p:nvSpPr>
            <p:spPr>
              <a:xfrm>
                <a:off x="1105493" y="4258929"/>
                <a:ext cx="431993" cy="441496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725" extrusionOk="0">
                    <a:moveTo>
                      <a:pt x="1639" y="1"/>
                    </a:moveTo>
                    <a:cubicBezTo>
                      <a:pt x="1467" y="1"/>
                      <a:pt x="1309" y="81"/>
                      <a:pt x="1170" y="264"/>
                    </a:cubicBezTo>
                    <a:cubicBezTo>
                      <a:pt x="0" y="1804"/>
                      <a:pt x="5576" y="6725"/>
                      <a:pt x="5576" y="6725"/>
                    </a:cubicBezTo>
                    <a:lnTo>
                      <a:pt x="6580" y="6541"/>
                    </a:lnTo>
                    <a:cubicBezTo>
                      <a:pt x="6580" y="6541"/>
                      <a:pt x="6413" y="1482"/>
                      <a:pt x="5326" y="1263"/>
                    </a:cubicBezTo>
                    <a:cubicBezTo>
                      <a:pt x="5296" y="1257"/>
                      <a:pt x="5268" y="1254"/>
                      <a:pt x="5241" y="1254"/>
                    </a:cubicBezTo>
                    <a:cubicBezTo>
                      <a:pt x="4316" y="1254"/>
                      <a:pt x="5049" y="4722"/>
                      <a:pt x="5025" y="4722"/>
                    </a:cubicBezTo>
                    <a:cubicBezTo>
                      <a:pt x="5024" y="4722"/>
                      <a:pt x="5022" y="4718"/>
                      <a:pt x="5020" y="4709"/>
                    </a:cubicBezTo>
                    <a:cubicBezTo>
                      <a:pt x="4945" y="4482"/>
                      <a:pt x="2920" y="1"/>
                      <a:pt x="16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3954;p27">
              <a:extLst>
                <a:ext uri="{FF2B5EF4-FFF2-40B4-BE49-F238E27FC236}">
                  <a16:creationId xmlns:a16="http://schemas.microsoft.com/office/drawing/2014/main" id="{EA721FED-20C2-59E1-6298-7EE21F3B7643}"/>
                </a:ext>
              </a:extLst>
            </p:cNvPr>
            <p:cNvGrpSpPr/>
            <p:nvPr/>
          </p:nvGrpSpPr>
          <p:grpSpPr>
            <a:xfrm>
              <a:off x="857547" y="1558660"/>
              <a:ext cx="3540553" cy="2158373"/>
              <a:chOff x="4915326" y="1771747"/>
              <a:chExt cx="3780622" cy="2304723"/>
            </a:xfrm>
          </p:grpSpPr>
          <p:sp>
            <p:nvSpPr>
              <p:cNvPr id="926" name="Google Shape;3955;p27">
                <a:extLst>
                  <a:ext uri="{FF2B5EF4-FFF2-40B4-BE49-F238E27FC236}">
                    <a16:creationId xmlns:a16="http://schemas.microsoft.com/office/drawing/2014/main" id="{0BE23780-1B9C-6CBF-AE2D-918BBA402B0E}"/>
                  </a:ext>
                </a:extLst>
              </p:cNvPr>
              <p:cNvSpPr/>
              <p:nvPr/>
            </p:nvSpPr>
            <p:spPr>
              <a:xfrm>
                <a:off x="4915326" y="3997522"/>
                <a:ext cx="3761180" cy="78948"/>
              </a:xfrm>
              <a:custGeom>
                <a:avLst/>
                <a:gdLst/>
                <a:ahLst/>
                <a:cxnLst/>
                <a:rect l="l" t="t" r="r" b="b"/>
                <a:pathLst>
                  <a:path w="128346" h="2694" extrusionOk="0">
                    <a:moveTo>
                      <a:pt x="64174" y="0"/>
                    </a:moveTo>
                    <a:cubicBezTo>
                      <a:pt x="47153" y="0"/>
                      <a:pt x="30832" y="141"/>
                      <a:pt x="18796" y="395"/>
                    </a:cubicBezTo>
                    <a:cubicBezTo>
                      <a:pt x="6762" y="646"/>
                      <a:pt x="1" y="990"/>
                      <a:pt x="1" y="1347"/>
                    </a:cubicBezTo>
                    <a:cubicBezTo>
                      <a:pt x="1" y="1704"/>
                      <a:pt x="6762" y="2046"/>
                      <a:pt x="18796" y="2299"/>
                    </a:cubicBezTo>
                    <a:cubicBezTo>
                      <a:pt x="30832" y="2551"/>
                      <a:pt x="47153" y="2693"/>
                      <a:pt x="64174" y="2693"/>
                    </a:cubicBezTo>
                    <a:cubicBezTo>
                      <a:pt x="81193" y="2693"/>
                      <a:pt x="97515" y="2551"/>
                      <a:pt x="109550" y="2299"/>
                    </a:cubicBezTo>
                    <a:cubicBezTo>
                      <a:pt x="121584" y="2046"/>
                      <a:pt x="128346" y="1704"/>
                      <a:pt x="128346" y="1347"/>
                    </a:cubicBezTo>
                    <a:cubicBezTo>
                      <a:pt x="128346" y="990"/>
                      <a:pt x="121584" y="646"/>
                      <a:pt x="109550" y="395"/>
                    </a:cubicBezTo>
                    <a:cubicBezTo>
                      <a:pt x="97515" y="141"/>
                      <a:pt x="81193" y="0"/>
                      <a:pt x="641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3956;p27">
                <a:extLst>
                  <a:ext uri="{FF2B5EF4-FFF2-40B4-BE49-F238E27FC236}">
                    <a16:creationId xmlns:a16="http://schemas.microsoft.com/office/drawing/2014/main" id="{0DE26C97-918A-20E7-E2C8-B585FF7FDD82}"/>
                  </a:ext>
                </a:extLst>
              </p:cNvPr>
              <p:cNvSpPr/>
              <p:nvPr/>
            </p:nvSpPr>
            <p:spPr>
              <a:xfrm>
                <a:off x="7448576" y="3839244"/>
                <a:ext cx="192827" cy="19704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724" extrusionOk="0">
                    <a:moveTo>
                      <a:pt x="4941" y="1"/>
                    </a:moveTo>
                    <a:cubicBezTo>
                      <a:pt x="3660" y="1"/>
                      <a:pt x="1634" y="4482"/>
                      <a:pt x="1560" y="4709"/>
                    </a:cubicBezTo>
                    <a:cubicBezTo>
                      <a:pt x="1558" y="4718"/>
                      <a:pt x="1556" y="4722"/>
                      <a:pt x="1555" y="4722"/>
                    </a:cubicBezTo>
                    <a:cubicBezTo>
                      <a:pt x="1530" y="4722"/>
                      <a:pt x="2264" y="1254"/>
                      <a:pt x="1339" y="1254"/>
                    </a:cubicBezTo>
                    <a:cubicBezTo>
                      <a:pt x="1312" y="1254"/>
                      <a:pt x="1284" y="1257"/>
                      <a:pt x="1254" y="1263"/>
                    </a:cubicBezTo>
                    <a:cubicBezTo>
                      <a:pt x="167" y="1482"/>
                      <a:pt x="0" y="6541"/>
                      <a:pt x="0" y="6541"/>
                    </a:cubicBezTo>
                    <a:lnTo>
                      <a:pt x="1004" y="6724"/>
                    </a:lnTo>
                    <a:cubicBezTo>
                      <a:pt x="1004" y="6724"/>
                      <a:pt x="6579" y="1804"/>
                      <a:pt x="5409" y="264"/>
                    </a:cubicBezTo>
                    <a:cubicBezTo>
                      <a:pt x="5271" y="82"/>
                      <a:pt x="5112" y="1"/>
                      <a:pt x="4941" y="1"/>
                    </a:cubicBezTo>
                    <a:close/>
                  </a:path>
                </a:pathLst>
              </a:custGeom>
              <a:solidFill>
                <a:srgbClr val="D1CB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957;p27">
                <a:extLst>
                  <a:ext uri="{FF2B5EF4-FFF2-40B4-BE49-F238E27FC236}">
                    <a16:creationId xmlns:a16="http://schemas.microsoft.com/office/drawing/2014/main" id="{098268FC-5EA4-4F79-DB50-ADC881D9CFFD}"/>
                  </a:ext>
                </a:extLst>
              </p:cNvPr>
              <p:cNvSpPr/>
              <p:nvPr/>
            </p:nvSpPr>
            <p:spPr>
              <a:xfrm>
                <a:off x="4961129" y="3839244"/>
                <a:ext cx="192856" cy="197047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724" extrusionOk="0">
                    <a:moveTo>
                      <a:pt x="1640" y="1"/>
                    </a:moveTo>
                    <a:cubicBezTo>
                      <a:pt x="1468" y="1"/>
                      <a:pt x="1309" y="82"/>
                      <a:pt x="1171" y="264"/>
                    </a:cubicBezTo>
                    <a:cubicBezTo>
                      <a:pt x="1" y="1804"/>
                      <a:pt x="5577" y="6724"/>
                      <a:pt x="5577" y="6724"/>
                    </a:cubicBezTo>
                    <a:lnTo>
                      <a:pt x="6580" y="6541"/>
                    </a:lnTo>
                    <a:cubicBezTo>
                      <a:pt x="6580" y="6541"/>
                      <a:pt x="6414" y="1482"/>
                      <a:pt x="5326" y="1263"/>
                    </a:cubicBezTo>
                    <a:cubicBezTo>
                      <a:pt x="5296" y="1257"/>
                      <a:pt x="5268" y="1254"/>
                      <a:pt x="5241" y="1254"/>
                    </a:cubicBezTo>
                    <a:cubicBezTo>
                      <a:pt x="4317" y="1254"/>
                      <a:pt x="5050" y="4722"/>
                      <a:pt x="5025" y="4722"/>
                    </a:cubicBezTo>
                    <a:cubicBezTo>
                      <a:pt x="5024" y="4722"/>
                      <a:pt x="5023" y="4718"/>
                      <a:pt x="5020" y="4709"/>
                    </a:cubicBezTo>
                    <a:cubicBezTo>
                      <a:pt x="4946" y="4482"/>
                      <a:pt x="2921" y="1"/>
                      <a:pt x="1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958;p27">
                <a:extLst>
                  <a:ext uri="{FF2B5EF4-FFF2-40B4-BE49-F238E27FC236}">
                    <a16:creationId xmlns:a16="http://schemas.microsoft.com/office/drawing/2014/main" id="{DC1D8514-BE6E-4388-0848-E545974DEA3C}"/>
                  </a:ext>
                </a:extLst>
              </p:cNvPr>
              <p:cNvSpPr/>
              <p:nvPr/>
            </p:nvSpPr>
            <p:spPr>
              <a:xfrm>
                <a:off x="8422268" y="3839244"/>
                <a:ext cx="192886" cy="197047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6724" extrusionOk="0">
                    <a:moveTo>
                      <a:pt x="4942" y="1"/>
                    </a:moveTo>
                    <a:cubicBezTo>
                      <a:pt x="3661" y="1"/>
                      <a:pt x="1635" y="4482"/>
                      <a:pt x="1561" y="4709"/>
                    </a:cubicBezTo>
                    <a:cubicBezTo>
                      <a:pt x="1558" y="4718"/>
                      <a:pt x="1557" y="4722"/>
                      <a:pt x="1556" y="4722"/>
                    </a:cubicBezTo>
                    <a:cubicBezTo>
                      <a:pt x="1532" y="4722"/>
                      <a:pt x="2265" y="1254"/>
                      <a:pt x="1340" y="1254"/>
                    </a:cubicBezTo>
                    <a:cubicBezTo>
                      <a:pt x="1313" y="1254"/>
                      <a:pt x="1285" y="1257"/>
                      <a:pt x="1255" y="1263"/>
                    </a:cubicBezTo>
                    <a:cubicBezTo>
                      <a:pt x="169" y="1482"/>
                      <a:pt x="1" y="6541"/>
                      <a:pt x="1" y="6541"/>
                    </a:cubicBezTo>
                    <a:lnTo>
                      <a:pt x="1004" y="6724"/>
                    </a:lnTo>
                    <a:cubicBezTo>
                      <a:pt x="1004" y="6724"/>
                      <a:pt x="6582" y="1804"/>
                      <a:pt x="5410" y="264"/>
                    </a:cubicBezTo>
                    <a:cubicBezTo>
                      <a:pt x="5272" y="82"/>
                      <a:pt x="5113" y="1"/>
                      <a:pt x="49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959;p27">
                <a:extLst>
                  <a:ext uri="{FF2B5EF4-FFF2-40B4-BE49-F238E27FC236}">
                    <a16:creationId xmlns:a16="http://schemas.microsoft.com/office/drawing/2014/main" id="{329BD3B8-10BA-6417-2CB5-7F3D9BE566D4}"/>
                  </a:ext>
                </a:extLst>
              </p:cNvPr>
              <p:cNvSpPr/>
              <p:nvPr/>
            </p:nvSpPr>
            <p:spPr>
              <a:xfrm>
                <a:off x="5648715" y="2061149"/>
                <a:ext cx="2761293" cy="1382053"/>
              </a:xfrm>
              <a:custGeom>
                <a:avLst/>
                <a:gdLst/>
                <a:ahLst/>
                <a:cxnLst/>
                <a:rect l="l" t="t" r="r" b="b"/>
                <a:pathLst>
                  <a:path w="94226" h="47161" extrusionOk="0">
                    <a:moveTo>
                      <a:pt x="58018" y="1"/>
                    </a:moveTo>
                    <a:cubicBezTo>
                      <a:pt x="53500" y="1"/>
                      <a:pt x="49539" y="1814"/>
                      <a:pt x="45746" y="3796"/>
                    </a:cubicBezTo>
                    <a:cubicBezTo>
                      <a:pt x="41242" y="6149"/>
                      <a:pt x="37654" y="9288"/>
                      <a:pt x="31113" y="9288"/>
                    </a:cubicBezTo>
                    <a:cubicBezTo>
                      <a:pt x="30806" y="9288"/>
                      <a:pt x="30493" y="9281"/>
                      <a:pt x="30173" y="9267"/>
                    </a:cubicBezTo>
                    <a:cubicBezTo>
                      <a:pt x="25677" y="9065"/>
                      <a:pt x="22522" y="7956"/>
                      <a:pt x="19142" y="7956"/>
                    </a:cubicBezTo>
                    <a:cubicBezTo>
                      <a:pt x="17150" y="7956"/>
                      <a:pt x="15079" y="8341"/>
                      <a:pt x="12610" y="9524"/>
                    </a:cubicBezTo>
                    <a:cubicBezTo>
                      <a:pt x="6081" y="12653"/>
                      <a:pt x="2555" y="18516"/>
                      <a:pt x="1736" y="25820"/>
                    </a:cubicBezTo>
                    <a:cubicBezTo>
                      <a:pt x="0" y="41319"/>
                      <a:pt x="12629" y="47160"/>
                      <a:pt x="22516" y="47160"/>
                    </a:cubicBezTo>
                    <a:cubicBezTo>
                      <a:pt x="26873" y="47160"/>
                      <a:pt x="30697" y="46026"/>
                      <a:pt x="32525" y="44084"/>
                    </a:cubicBezTo>
                    <a:cubicBezTo>
                      <a:pt x="41826" y="34195"/>
                      <a:pt x="39486" y="33276"/>
                      <a:pt x="53850" y="33276"/>
                    </a:cubicBezTo>
                    <a:cubicBezTo>
                      <a:pt x="56781" y="33276"/>
                      <a:pt x="60407" y="33314"/>
                      <a:pt x="64970" y="33322"/>
                    </a:cubicBezTo>
                    <a:cubicBezTo>
                      <a:pt x="64982" y="33322"/>
                      <a:pt x="64994" y="33322"/>
                      <a:pt x="65006" y="33322"/>
                    </a:cubicBezTo>
                    <a:cubicBezTo>
                      <a:pt x="81333" y="33322"/>
                      <a:pt x="94226" y="13920"/>
                      <a:pt x="66241" y="1658"/>
                    </a:cubicBezTo>
                    <a:cubicBezTo>
                      <a:pt x="64396" y="850"/>
                      <a:pt x="62203" y="374"/>
                      <a:pt x="59978" y="115"/>
                    </a:cubicBezTo>
                    <a:cubicBezTo>
                      <a:pt x="59312" y="37"/>
                      <a:pt x="58659" y="1"/>
                      <a:pt x="580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960;p27">
                <a:extLst>
                  <a:ext uri="{FF2B5EF4-FFF2-40B4-BE49-F238E27FC236}">
                    <a16:creationId xmlns:a16="http://schemas.microsoft.com/office/drawing/2014/main" id="{16A685A7-7DC3-4C5E-28B7-7226EBBC76FA}"/>
                  </a:ext>
                </a:extLst>
              </p:cNvPr>
              <p:cNvSpPr/>
              <p:nvPr/>
            </p:nvSpPr>
            <p:spPr>
              <a:xfrm>
                <a:off x="6343246" y="1973497"/>
                <a:ext cx="522537" cy="302135"/>
              </a:xfrm>
              <a:custGeom>
                <a:avLst/>
                <a:gdLst/>
                <a:ahLst/>
                <a:cxnLst/>
                <a:rect l="l" t="t" r="r" b="b"/>
                <a:pathLst>
                  <a:path w="17831" h="10310" extrusionOk="0">
                    <a:moveTo>
                      <a:pt x="10166" y="0"/>
                    </a:moveTo>
                    <a:cubicBezTo>
                      <a:pt x="9563" y="0"/>
                      <a:pt x="8916" y="41"/>
                      <a:pt x="8224" y="128"/>
                    </a:cubicBezTo>
                    <a:cubicBezTo>
                      <a:pt x="8224" y="128"/>
                      <a:pt x="0" y="1367"/>
                      <a:pt x="526" y="6151"/>
                    </a:cubicBezTo>
                    <a:cubicBezTo>
                      <a:pt x="864" y="9220"/>
                      <a:pt x="3382" y="10309"/>
                      <a:pt x="6204" y="10309"/>
                    </a:cubicBezTo>
                    <a:cubicBezTo>
                      <a:pt x="9039" y="10309"/>
                      <a:pt x="12180" y="9210"/>
                      <a:pt x="13723" y="7913"/>
                    </a:cubicBezTo>
                    <a:cubicBezTo>
                      <a:pt x="17830" y="4467"/>
                      <a:pt x="16450" y="0"/>
                      <a:pt x="10166" y="0"/>
                    </a:cubicBezTo>
                    <a:close/>
                  </a:path>
                </a:pathLst>
              </a:custGeom>
              <a:solidFill>
                <a:srgbClr val="D1CB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961;p27">
                <a:extLst>
                  <a:ext uri="{FF2B5EF4-FFF2-40B4-BE49-F238E27FC236}">
                    <a16:creationId xmlns:a16="http://schemas.microsoft.com/office/drawing/2014/main" id="{AEFDF52E-F1FB-8A0D-F32E-C27E3A6F415B}"/>
                  </a:ext>
                </a:extLst>
              </p:cNvPr>
              <p:cNvSpPr/>
              <p:nvPr/>
            </p:nvSpPr>
            <p:spPr>
              <a:xfrm>
                <a:off x="7232041" y="1771747"/>
                <a:ext cx="287423" cy="11607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3961" extrusionOk="0">
                    <a:moveTo>
                      <a:pt x="5106" y="1"/>
                    </a:moveTo>
                    <a:cubicBezTo>
                      <a:pt x="3680" y="1"/>
                      <a:pt x="1458" y="272"/>
                      <a:pt x="727" y="1869"/>
                    </a:cubicBezTo>
                    <a:cubicBezTo>
                      <a:pt x="1" y="3452"/>
                      <a:pt x="1861" y="3961"/>
                      <a:pt x="3830" y="3961"/>
                    </a:cubicBezTo>
                    <a:cubicBezTo>
                      <a:pt x="4866" y="3961"/>
                      <a:pt x="5933" y="3820"/>
                      <a:pt x="6667" y="3620"/>
                    </a:cubicBezTo>
                    <a:cubicBezTo>
                      <a:pt x="8798" y="3038"/>
                      <a:pt x="9808" y="457"/>
                      <a:pt x="6361" y="73"/>
                    </a:cubicBezTo>
                    <a:cubicBezTo>
                      <a:pt x="6361" y="73"/>
                      <a:pt x="5839" y="1"/>
                      <a:pt x="5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962;p27">
                <a:extLst>
                  <a:ext uri="{FF2B5EF4-FFF2-40B4-BE49-F238E27FC236}">
                    <a16:creationId xmlns:a16="http://schemas.microsoft.com/office/drawing/2014/main" id="{B56F929E-1A41-4FEC-ADA0-0DF0B2F205D9}"/>
                  </a:ext>
                </a:extLst>
              </p:cNvPr>
              <p:cNvSpPr/>
              <p:nvPr/>
            </p:nvSpPr>
            <p:spPr>
              <a:xfrm>
                <a:off x="6788039" y="3067344"/>
                <a:ext cx="667949" cy="299409"/>
              </a:xfrm>
              <a:custGeom>
                <a:avLst/>
                <a:gdLst/>
                <a:ahLst/>
                <a:cxnLst/>
                <a:rect l="l" t="t" r="r" b="b"/>
                <a:pathLst>
                  <a:path w="22793" h="10217" extrusionOk="0">
                    <a:moveTo>
                      <a:pt x="13860" y="1"/>
                    </a:moveTo>
                    <a:cubicBezTo>
                      <a:pt x="13491" y="1"/>
                      <a:pt x="13104" y="11"/>
                      <a:pt x="12701" y="33"/>
                    </a:cubicBezTo>
                    <a:cubicBezTo>
                      <a:pt x="12701" y="33"/>
                      <a:pt x="1086" y="917"/>
                      <a:pt x="414" y="6008"/>
                    </a:cubicBezTo>
                    <a:cubicBezTo>
                      <a:pt x="0" y="9132"/>
                      <a:pt x="3388" y="10217"/>
                      <a:pt x="7112" y="10217"/>
                    </a:cubicBezTo>
                    <a:cubicBezTo>
                      <a:pt x="9455" y="10217"/>
                      <a:pt x="11931" y="9788"/>
                      <a:pt x="13676" y="9166"/>
                    </a:cubicBezTo>
                    <a:cubicBezTo>
                      <a:pt x="21870" y="6249"/>
                      <a:pt x="22792" y="1"/>
                      <a:pt x="13860" y="1"/>
                    </a:cubicBezTo>
                    <a:close/>
                  </a:path>
                </a:pathLst>
              </a:custGeom>
              <a:solidFill>
                <a:srgbClr val="D1CB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963;p27">
                <a:extLst>
                  <a:ext uri="{FF2B5EF4-FFF2-40B4-BE49-F238E27FC236}">
                    <a16:creationId xmlns:a16="http://schemas.microsoft.com/office/drawing/2014/main" id="{1D5CC0D1-E7E7-18ED-E800-B69F2F402F6E}"/>
                  </a:ext>
                </a:extLst>
              </p:cNvPr>
              <p:cNvSpPr/>
              <p:nvPr/>
            </p:nvSpPr>
            <p:spPr>
              <a:xfrm>
                <a:off x="5902908" y="1944279"/>
                <a:ext cx="1889469" cy="1444531"/>
              </a:xfrm>
              <a:custGeom>
                <a:avLst/>
                <a:gdLst/>
                <a:ahLst/>
                <a:cxnLst/>
                <a:rect l="l" t="t" r="r" b="b"/>
                <a:pathLst>
                  <a:path w="64476" h="49293" extrusionOk="0">
                    <a:moveTo>
                      <a:pt x="1183" y="1"/>
                    </a:moveTo>
                    <a:cubicBezTo>
                      <a:pt x="531" y="1"/>
                      <a:pt x="0" y="530"/>
                      <a:pt x="0" y="1184"/>
                    </a:cubicBezTo>
                    <a:lnTo>
                      <a:pt x="0" y="48110"/>
                    </a:lnTo>
                    <a:cubicBezTo>
                      <a:pt x="0" y="48763"/>
                      <a:pt x="531" y="49293"/>
                      <a:pt x="1183" y="49293"/>
                    </a:cubicBezTo>
                    <a:lnTo>
                      <a:pt x="63292" y="49293"/>
                    </a:lnTo>
                    <a:cubicBezTo>
                      <a:pt x="63944" y="49293"/>
                      <a:pt x="64475" y="48763"/>
                      <a:pt x="64475" y="48110"/>
                    </a:cubicBezTo>
                    <a:lnTo>
                      <a:pt x="64475" y="1184"/>
                    </a:lnTo>
                    <a:cubicBezTo>
                      <a:pt x="64475" y="530"/>
                      <a:pt x="63944" y="1"/>
                      <a:pt x="632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964;p27">
                <a:extLst>
                  <a:ext uri="{FF2B5EF4-FFF2-40B4-BE49-F238E27FC236}">
                    <a16:creationId xmlns:a16="http://schemas.microsoft.com/office/drawing/2014/main" id="{8A123CDF-E426-65B0-1B6F-2306772AF174}"/>
                  </a:ext>
                </a:extLst>
              </p:cNvPr>
              <p:cNvSpPr/>
              <p:nvPr/>
            </p:nvSpPr>
            <p:spPr>
              <a:xfrm>
                <a:off x="7314329" y="2124507"/>
                <a:ext cx="351894" cy="229781"/>
              </a:xfrm>
              <a:custGeom>
                <a:avLst/>
                <a:gdLst/>
                <a:ahLst/>
                <a:cxnLst/>
                <a:rect l="l" t="t" r="r" b="b"/>
                <a:pathLst>
                  <a:path w="12008" h="7841" extrusionOk="0">
                    <a:moveTo>
                      <a:pt x="1975" y="0"/>
                    </a:moveTo>
                    <a:cubicBezTo>
                      <a:pt x="248" y="0"/>
                      <a:pt x="0" y="7839"/>
                      <a:pt x="0" y="7839"/>
                    </a:cubicBezTo>
                    <a:lnTo>
                      <a:pt x="12007" y="7839"/>
                    </a:lnTo>
                    <a:cubicBezTo>
                      <a:pt x="12005" y="7757"/>
                      <a:pt x="11908" y="4135"/>
                      <a:pt x="11011" y="4135"/>
                    </a:cubicBezTo>
                    <a:cubicBezTo>
                      <a:pt x="10994" y="4135"/>
                      <a:pt x="10976" y="4137"/>
                      <a:pt x="10958" y="4140"/>
                    </a:cubicBezTo>
                    <a:cubicBezTo>
                      <a:pt x="10000" y="4288"/>
                      <a:pt x="10469" y="5556"/>
                      <a:pt x="9357" y="5630"/>
                    </a:cubicBezTo>
                    <a:cubicBezTo>
                      <a:pt x="9347" y="5631"/>
                      <a:pt x="9337" y="5631"/>
                      <a:pt x="9327" y="5631"/>
                    </a:cubicBezTo>
                    <a:cubicBezTo>
                      <a:pt x="8242" y="5631"/>
                      <a:pt x="8158" y="1724"/>
                      <a:pt x="6997" y="1589"/>
                    </a:cubicBezTo>
                    <a:cubicBezTo>
                      <a:pt x="6959" y="1584"/>
                      <a:pt x="6922" y="1582"/>
                      <a:pt x="6887" y="1582"/>
                    </a:cubicBezTo>
                    <a:cubicBezTo>
                      <a:pt x="5462" y="1582"/>
                      <a:pt x="5959" y="5098"/>
                      <a:pt x="4815" y="5409"/>
                    </a:cubicBezTo>
                    <a:cubicBezTo>
                      <a:pt x="4783" y="5418"/>
                      <a:pt x="4752" y="5422"/>
                      <a:pt x="4722" y="5422"/>
                    </a:cubicBezTo>
                    <a:cubicBezTo>
                      <a:pt x="3645" y="5422"/>
                      <a:pt x="3656" y="0"/>
                      <a:pt x="1975" y="0"/>
                    </a:cubicBezTo>
                    <a:close/>
                    <a:moveTo>
                      <a:pt x="12007" y="7839"/>
                    </a:moveTo>
                    <a:cubicBezTo>
                      <a:pt x="12007" y="7840"/>
                      <a:pt x="12007" y="7841"/>
                      <a:pt x="12007" y="7841"/>
                    </a:cubicBezTo>
                    <a:lnTo>
                      <a:pt x="12007" y="783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965;p27">
                <a:extLst>
                  <a:ext uri="{FF2B5EF4-FFF2-40B4-BE49-F238E27FC236}">
                    <a16:creationId xmlns:a16="http://schemas.microsoft.com/office/drawing/2014/main" id="{9FDF5015-BB45-2798-92B6-F84837621F42}"/>
                  </a:ext>
                </a:extLst>
              </p:cNvPr>
              <p:cNvSpPr/>
              <p:nvPr/>
            </p:nvSpPr>
            <p:spPr>
              <a:xfrm>
                <a:off x="7296571" y="2354348"/>
                <a:ext cx="389786" cy="4923"/>
              </a:xfrm>
              <a:custGeom>
                <a:avLst/>
                <a:gdLst/>
                <a:ahLst/>
                <a:cxnLst/>
                <a:rect l="l" t="t" r="r" b="b"/>
                <a:pathLst>
                  <a:path w="13301" h="168" extrusionOk="0">
                    <a:moveTo>
                      <a:pt x="67" y="0"/>
                    </a:moveTo>
                    <a:cubicBezTo>
                      <a:pt x="30" y="0"/>
                      <a:pt x="0" y="30"/>
                      <a:pt x="0" y="67"/>
                    </a:cubicBezTo>
                    <a:lnTo>
                      <a:pt x="0" y="100"/>
                    </a:lnTo>
                    <a:cubicBezTo>
                      <a:pt x="0" y="137"/>
                      <a:pt x="30" y="167"/>
                      <a:pt x="67" y="167"/>
                    </a:cubicBezTo>
                    <a:lnTo>
                      <a:pt x="13233" y="167"/>
                    </a:lnTo>
                    <a:cubicBezTo>
                      <a:pt x="13270" y="167"/>
                      <a:pt x="13301" y="137"/>
                      <a:pt x="13301" y="100"/>
                    </a:cubicBezTo>
                    <a:lnTo>
                      <a:pt x="13301" y="67"/>
                    </a:lnTo>
                    <a:cubicBezTo>
                      <a:pt x="13301" y="30"/>
                      <a:pt x="13270" y="0"/>
                      <a:pt x="132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3966;p27">
                <a:extLst>
                  <a:ext uri="{FF2B5EF4-FFF2-40B4-BE49-F238E27FC236}">
                    <a16:creationId xmlns:a16="http://schemas.microsoft.com/office/drawing/2014/main" id="{7A1047B0-3F8D-F094-5A22-5E625BB1D662}"/>
                  </a:ext>
                </a:extLst>
              </p:cNvPr>
              <p:cNvSpPr/>
              <p:nvPr/>
            </p:nvSpPr>
            <p:spPr>
              <a:xfrm>
                <a:off x="5951202" y="2058716"/>
                <a:ext cx="8586" cy="130606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4568" extrusionOk="0">
                    <a:moveTo>
                      <a:pt x="1" y="0"/>
                    </a:moveTo>
                    <a:lnTo>
                      <a:pt x="1" y="44568"/>
                    </a:lnTo>
                    <a:lnTo>
                      <a:pt x="292" y="44568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3967;p27">
                <a:extLst>
                  <a:ext uri="{FF2B5EF4-FFF2-40B4-BE49-F238E27FC236}">
                    <a16:creationId xmlns:a16="http://schemas.microsoft.com/office/drawing/2014/main" id="{C20EAD62-0F1F-D67E-7C1A-04604F9A5FA9}"/>
                  </a:ext>
                </a:extLst>
              </p:cNvPr>
              <p:cNvSpPr/>
              <p:nvPr/>
            </p:nvSpPr>
            <p:spPr>
              <a:xfrm>
                <a:off x="7737056" y="2058716"/>
                <a:ext cx="8586" cy="130606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4568" extrusionOk="0">
                    <a:moveTo>
                      <a:pt x="1" y="0"/>
                    </a:moveTo>
                    <a:lnTo>
                      <a:pt x="1" y="44568"/>
                    </a:lnTo>
                    <a:lnTo>
                      <a:pt x="293" y="44568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3968;p27">
                <a:extLst>
                  <a:ext uri="{FF2B5EF4-FFF2-40B4-BE49-F238E27FC236}">
                    <a16:creationId xmlns:a16="http://schemas.microsoft.com/office/drawing/2014/main" id="{EC6C0223-7BD2-9314-0B14-1CC44708C3BA}"/>
                  </a:ext>
                </a:extLst>
              </p:cNvPr>
              <p:cNvSpPr/>
              <p:nvPr/>
            </p:nvSpPr>
            <p:spPr>
              <a:xfrm>
                <a:off x="5902908" y="1944279"/>
                <a:ext cx="1889469" cy="128297"/>
              </a:xfrm>
              <a:custGeom>
                <a:avLst/>
                <a:gdLst/>
                <a:ahLst/>
                <a:cxnLst/>
                <a:rect l="l" t="t" r="r" b="b"/>
                <a:pathLst>
                  <a:path w="64476" h="4378" extrusionOk="0">
                    <a:moveTo>
                      <a:pt x="1183" y="1"/>
                    </a:moveTo>
                    <a:cubicBezTo>
                      <a:pt x="531" y="1"/>
                      <a:pt x="0" y="530"/>
                      <a:pt x="0" y="1184"/>
                    </a:cubicBezTo>
                    <a:lnTo>
                      <a:pt x="0" y="4378"/>
                    </a:lnTo>
                    <a:lnTo>
                      <a:pt x="64475" y="4378"/>
                    </a:lnTo>
                    <a:lnTo>
                      <a:pt x="64475" y="1184"/>
                    </a:lnTo>
                    <a:cubicBezTo>
                      <a:pt x="64475" y="530"/>
                      <a:pt x="63944" y="1"/>
                      <a:pt x="6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3969;p27">
                <a:extLst>
                  <a:ext uri="{FF2B5EF4-FFF2-40B4-BE49-F238E27FC236}">
                    <a16:creationId xmlns:a16="http://schemas.microsoft.com/office/drawing/2014/main" id="{E650F336-1E5C-330C-FF57-CA7DE3754DEF}"/>
                  </a:ext>
                </a:extLst>
              </p:cNvPr>
              <p:cNvSpPr/>
              <p:nvPr/>
            </p:nvSpPr>
            <p:spPr>
              <a:xfrm>
                <a:off x="5868855" y="3364822"/>
                <a:ext cx="1947229" cy="24089"/>
              </a:xfrm>
              <a:custGeom>
                <a:avLst/>
                <a:gdLst/>
                <a:ahLst/>
                <a:cxnLst/>
                <a:rect l="l" t="t" r="r" b="b"/>
                <a:pathLst>
                  <a:path w="66447" h="822" extrusionOk="0">
                    <a:moveTo>
                      <a:pt x="331" y="0"/>
                    </a:moveTo>
                    <a:cubicBezTo>
                      <a:pt x="149" y="0"/>
                      <a:pt x="1" y="148"/>
                      <a:pt x="1" y="332"/>
                    </a:cubicBezTo>
                    <a:lnTo>
                      <a:pt x="1" y="490"/>
                    </a:lnTo>
                    <a:cubicBezTo>
                      <a:pt x="1" y="674"/>
                      <a:pt x="149" y="822"/>
                      <a:pt x="331" y="822"/>
                    </a:cubicBezTo>
                    <a:lnTo>
                      <a:pt x="66114" y="822"/>
                    </a:lnTo>
                    <a:cubicBezTo>
                      <a:pt x="66298" y="822"/>
                      <a:pt x="66447" y="672"/>
                      <a:pt x="66444" y="490"/>
                    </a:cubicBezTo>
                    <a:lnTo>
                      <a:pt x="66444" y="332"/>
                    </a:lnTo>
                    <a:cubicBezTo>
                      <a:pt x="66444" y="148"/>
                      <a:pt x="66298" y="0"/>
                      <a:pt x="66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3970;p27">
                <a:extLst>
                  <a:ext uri="{FF2B5EF4-FFF2-40B4-BE49-F238E27FC236}">
                    <a16:creationId xmlns:a16="http://schemas.microsoft.com/office/drawing/2014/main" id="{FE0F3BAE-DC38-62C5-C06B-69FE41D203AC}"/>
                  </a:ext>
                </a:extLst>
              </p:cNvPr>
              <p:cNvSpPr/>
              <p:nvPr/>
            </p:nvSpPr>
            <p:spPr>
              <a:xfrm>
                <a:off x="6096790" y="2909213"/>
                <a:ext cx="172812" cy="266207"/>
              </a:xfrm>
              <a:custGeom>
                <a:avLst/>
                <a:gdLst/>
                <a:ahLst/>
                <a:cxnLst/>
                <a:rect l="l" t="t" r="r" b="b"/>
                <a:pathLst>
                  <a:path w="5897" h="9084" extrusionOk="0">
                    <a:moveTo>
                      <a:pt x="1" y="0"/>
                    </a:moveTo>
                    <a:lnTo>
                      <a:pt x="1" y="9083"/>
                    </a:lnTo>
                    <a:lnTo>
                      <a:pt x="5897" y="9083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3971;p27">
                <a:extLst>
                  <a:ext uri="{FF2B5EF4-FFF2-40B4-BE49-F238E27FC236}">
                    <a16:creationId xmlns:a16="http://schemas.microsoft.com/office/drawing/2014/main" id="{A6FA739F-F7BF-B0CA-BC89-638D8BEB513F}"/>
                  </a:ext>
                </a:extLst>
              </p:cNvPr>
              <p:cNvSpPr/>
              <p:nvPr/>
            </p:nvSpPr>
            <p:spPr>
              <a:xfrm>
                <a:off x="6388464" y="2751551"/>
                <a:ext cx="172812" cy="423868"/>
              </a:xfrm>
              <a:custGeom>
                <a:avLst/>
                <a:gdLst/>
                <a:ahLst/>
                <a:cxnLst/>
                <a:rect l="l" t="t" r="r" b="b"/>
                <a:pathLst>
                  <a:path w="5897" h="14464" extrusionOk="0">
                    <a:moveTo>
                      <a:pt x="0" y="1"/>
                    </a:moveTo>
                    <a:lnTo>
                      <a:pt x="0" y="14463"/>
                    </a:lnTo>
                    <a:lnTo>
                      <a:pt x="5896" y="14463"/>
                    </a:lnTo>
                    <a:lnTo>
                      <a:pt x="58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3972;p27">
                <a:extLst>
                  <a:ext uri="{FF2B5EF4-FFF2-40B4-BE49-F238E27FC236}">
                    <a16:creationId xmlns:a16="http://schemas.microsoft.com/office/drawing/2014/main" id="{50C7C29E-9690-7533-CBB9-6AA2A60E985D}"/>
                  </a:ext>
                </a:extLst>
              </p:cNvPr>
              <p:cNvSpPr/>
              <p:nvPr/>
            </p:nvSpPr>
            <p:spPr>
              <a:xfrm>
                <a:off x="6680226" y="2538941"/>
                <a:ext cx="172812" cy="636505"/>
              </a:xfrm>
              <a:custGeom>
                <a:avLst/>
                <a:gdLst/>
                <a:ahLst/>
                <a:cxnLst/>
                <a:rect l="l" t="t" r="r" b="b"/>
                <a:pathLst>
                  <a:path w="5897" h="21720" extrusionOk="0">
                    <a:moveTo>
                      <a:pt x="0" y="0"/>
                    </a:moveTo>
                    <a:lnTo>
                      <a:pt x="0" y="21720"/>
                    </a:lnTo>
                    <a:lnTo>
                      <a:pt x="5896" y="21720"/>
                    </a:lnTo>
                    <a:lnTo>
                      <a:pt x="58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3973;p27">
                <a:extLst>
                  <a:ext uri="{FF2B5EF4-FFF2-40B4-BE49-F238E27FC236}">
                    <a16:creationId xmlns:a16="http://schemas.microsoft.com/office/drawing/2014/main" id="{185FC8C0-4DD8-0B98-FAEC-64637226B3C7}"/>
                  </a:ext>
                </a:extLst>
              </p:cNvPr>
              <p:cNvSpPr/>
              <p:nvPr/>
            </p:nvSpPr>
            <p:spPr>
              <a:xfrm>
                <a:off x="6971899" y="2388224"/>
                <a:ext cx="172841" cy="787191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26862" extrusionOk="0">
                    <a:moveTo>
                      <a:pt x="0" y="0"/>
                    </a:moveTo>
                    <a:lnTo>
                      <a:pt x="0" y="26861"/>
                    </a:lnTo>
                    <a:lnTo>
                      <a:pt x="5898" y="26861"/>
                    </a:lnTo>
                    <a:lnTo>
                      <a:pt x="58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3974;p27">
                <a:extLst>
                  <a:ext uri="{FF2B5EF4-FFF2-40B4-BE49-F238E27FC236}">
                    <a16:creationId xmlns:a16="http://schemas.microsoft.com/office/drawing/2014/main" id="{BC51B1C3-FF87-0D07-6D31-D9B2BB0D9833}"/>
                  </a:ext>
                </a:extLst>
              </p:cNvPr>
              <p:cNvSpPr/>
              <p:nvPr/>
            </p:nvSpPr>
            <p:spPr>
              <a:xfrm>
                <a:off x="6170844" y="2181447"/>
                <a:ext cx="1020283" cy="601954"/>
              </a:xfrm>
              <a:custGeom>
                <a:avLst/>
                <a:gdLst/>
                <a:ahLst/>
                <a:cxnLst/>
                <a:rect l="l" t="t" r="r" b="b"/>
                <a:pathLst>
                  <a:path w="34816" h="20541" extrusionOk="0">
                    <a:moveTo>
                      <a:pt x="34595" y="1"/>
                    </a:moveTo>
                    <a:cubicBezTo>
                      <a:pt x="34550" y="1"/>
                      <a:pt x="34504" y="16"/>
                      <a:pt x="34467" y="49"/>
                    </a:cubicBezTo>
                    <a:lnTo>
                      <a:pt x="29598" y="4251"/>
                    </a:lnTo>
                    <a:lnTo>
                      <a:pt x="27576" y="2195"/>
                    </a:lnTo>
                    <a:cubicBezTo>
                      <a:pt x="27539" y="2158"/>
                      <a:pt x="27489" y="2137"/>
                      <a:pt x="27438" y="2137"/>
                    </a:cubicBezTo>
                    <a:cubicBezTo>
                      <a:pt x="27434" y="2137"/>
                      <a:pt x="27431" y="2137"/>
                      <a:pt x="27428" y="2137"/>
                    </a:cubicBezTo>
                    <a:cubicBezTo>
                      <a:pt x="27378" y="2137"/>
                      <a:pt x="27332" y="2158"/>
                      <a:pt x="27297" y="2194"/>
                    </a:cubicBezTo>
                    <a:lnTo>
                      <a:pt x="19805" y="9586"/>
                    </a:lnTo>
                    <a:lnTo>
                      <a:pt x="17944" y="7704"/>
                    </a:lnTo>
                    <a:cubicBezTo>
                      <a:pt x="17909" y="7667"/>
                      <a:pt x="17858" y="7646"/>
                      <a:pt x="17805" y="7646"/>
                    </a:cubicBezTo>
                    <a:cubicBezTo>
                      <a:pt x="17752" y="7646"/>
                      <a:pt x="17703" y="7664"/>
                      <a:pt x="17665" y="7703"/>
                    </a:cubicBezTo>
                    <a:lnTo>
                      <a:pt x="9310" y="16026"/>
                    </a:lnTo>
                    <a:lnTo>
                      <a:pt x="7025" y="14118"/>
                    </a:lnTo>
                    <a:cubicBezTo>
                      <a:pt x="6989" y="14088"/>
                      <a:pt x="6944" y="14073"/>
                      <a:pt x="6900" y="14073"/>
                    </a:cubicBezTo>
                    <a:cubicBezTo>
                      <a:pt x="6852" y="14073"/>
                      <a:pt x="6804" y="14090"/>
                      <a:pt x="6766" y="14124"/>
                    </a:cubicBezTo>
                    <a:lnTo>
                      <a:pt x="86" y="20199"/>
                    </a:lnTo>
                    <a:cubicBezTo>
                      <a:pt x="4" y="20272"/>
                      <a:pt x="0" y="20396"/>
                      <a:pt x="73" y="20477"/>
                    </a:cubicBezTo>
                    <a:cubicBezTo>
                      <a:pt x="111" y="20520"/>
                      <a:pt x="165" y="20541"/>
                      <a:pt x="218" y="20541"/>
                    </a:cubicBezTo>
                    <a:cubicBezTo>
                      <a:pt x="266" y="20541"/>
                      <a:pt x="313" y="20524"/>
                      <a:pt x="350" y="20488"/>
                    </a:cubicBezTo>
                    <a:lnTo>
                      <a:pt x="6905" y="14530"/>
                    </a:lnTo>
                    <a:lnTo>
                      <a:pt x="9197" y="16443"/>
                    </a:lnTo>
                    <a:cubicBezTo>
                      <a:pt x="9234" y="16473"/>
                      <a:pt x="9278" y="16487"/>
                      <a:pt x="9322" y="16487"/>
                    </a:cubicBezTo>
                    <a:cubicBezTo>
                      <a:pt x="9373" y="16487"/>
                      <a:pt x="9423" y="16468"/>
                      <a:pt x="9462" y="16430"/>
                    </a:cubicBezTo>
                    <a:lnTo>
                      <a:pt x="17804" y="8118"/>
                    </a:lnTo>
                    <a:lnTo>
                      <a:pt x="19665" y="10002"/>
                    </a:lnTo>
                    <a:cubicBezTo>
                      <a:pt x="19703" y="10040"/>
                      <a:pt x="19754" y="10059"/>
                      <a:pt x="19805" y="10059"/>
                    </a:cubicBezTo>
                    <a:cubicBezTo>
                      <a:pt x="19855" y="10059"/>
                      <a:pt x="19905" y="10041"/>
                      <a:pt x="19943" y="10003"/>
                    </a:cubicBezTo>
                    <a:lnTo>
                      <a:pt x="27433" y="2609"/>
                    </a:lnTo>
                    <a:lnTo>
                      <a:pt x="29448" y="4656"/>
                    </a:lnTo>
                    <a:cubicBezTo>
                      <a:pt x="29486" y="4695"/>
                      <a:pt x="29537" y="4714"/>
                      <a:pt x="29588" y="4714"/>
                    </a:cubicBezTo>
                    <a:cubicBezTo>
                      <a:pt x="29634" y="4714"/>
                      <a:pt x="29680" y="4699"/>
                      <a:pt x="29717" y="4666"/>
                    </a:cubicBezTo>
                    <a:lnTo>
                      <a:pt x="34726" y="346"/>
                    </a:lnTo>
                    <a:cubicBezTo>
                      <a:pt x="34807" y="275"/>
                      <a:pt x="34816" y="151"/>
                      <a:pt x="34744" y="68"/>
                    </a:cubicBezTo>
                    <a:cubicBezTo>
                      <a:pt x="34705" y="24"/>
                      <a:pt x="34650" y="1"/>
                      <a:pt x="345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3975;p27">
                <a:extLst>
                  <a:ext uri="{FF2B5EF4-FFF2-40B4-BE49-F238E27FC236}">
                    <a16:creationId xmlns:a16="http://schemas.microsoft.com/office/drawing/2014/main" id="{D943AA1C-57E1-4CEC-A761-FAA43FC67876}"/>
                  </a:ext>
                </a:extLst>
              </p:cNvPr>
              <p:cNvSpPr/>
              <p:nvPr/>
            </p:nvSpPr>
            <p:spPr>
              <a:xfrm>
                <a:off x="6349254" y="2575866"/>
                <a:ext cx="47591" cy="47533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622" extrusionOk="0">
                    <a:moveTo>
                      <a:pt x="812" y="0"/>
                    </a:moveTo>
                    <a:cubicBezTo>
                      <a:pt x="363" y="0"/>
                      <a:pt x="0" y="363"/>
                      <a:pt x="0" y="810"/>
                    </a:cubicBezTo>
                    <a:cubicBezTo>
                      <a:pt x="0" y="1258"/>
                      <a:pt x="363" y="1621"/>
                      <a:pt x="812" y="1621"/>
                    </a:cubicBezTo>
                    <a:cubicBezTo>
                      <a:pt x="1260" y="1621"/>
                      <a:pt x="1623" y="1258"/>
                      <a:pt x="1623" y="810"/>
                    </a:cubicBezTo>
                    <a:cubicBezTo>
                      <a:pt x="1623" y="363"/>
                      <a:pt x="1260" y="0"/>
                      <a:pt x="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3976;p27">
                <a:extLst>
                  <a:ext uri="{FF2B5EF4-FFF2-40B4-BE49-F238E27FC236}">
                    <a16:creationId xmlns:a16="http://schemas.microsoft.com/office/drawing/2014/main" id="{B6A522E3-882A-4A63-AAEA-D1DBD0353732}"/>
                  </a:ext>
                </a:extLst>
              </p:cNvPr>
              <p:cNvSpPr/>
              <p:nvPr/>
            </p:nvSpPr>
            <p:spPr>
              <a:xfrm>
                <a:off x="6153437" y="2751815"/>
                <a:ext cx="47591" cy="47591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624" extrusionOk="0">
                    <a:moveTo>
                      <a:pt x="812" y="0"/>
                    </a:moveTo>
                    <a:cubicBezTo>
                      <a:pt x="364" y="0"/>
                      <a:pt x="1" y="363"/>
                      <a:pt x="1" y="812"/>
                    </a:cubicBezTo>
                    <a:cubicBezTo>
                      <a:pt x="1" y="1260"/>
                      <a:pt x="364" y="1623"/>
                      <a:pt x="812" y="1623"/>
                    </a:cubicBezTo>
                    <a:cubicBezTo>
                      <a:pt x="1260" y="1623"/>
                      <a:pt x="1623" y="1260"/>
                      <a:pt x="1623" y="812"/>
                    </a:cubicBezTo>
                    <a:cubicBezTo>
                      <a:pt x="1623" y="363"/>
                      <a:pt x="1260" y="0"/>
                      <a:pt x="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3977;p27">
                <a:extLst>
                  <a:ext uri="{FF2B5EF4-FFF2-40B4-BE49-F238E27FC236}">
                    <a16:creationId xmlns:a16="http://schemas.microsoft.com/office/drawing/2014/main" id="{C789A0D4-2B9A-18B9-A4E3-0E4B80CE3859}"/>
                  </a:ext>
                </a:extLst>
              </p:cNvPr>
              <p:cNvSpPr/>
              <p:nvPr/>
            </p:nvSpPr>
            <p:spPr>
              <a:xfrm>
                <a:off x="6665895" y="2388224"/>
                <a:ext cx="47591" cy="47591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624" extrusionOk="0">
                    <a:moveTo>
                      <a:pt x="812" y="0"/>
                    </a:moveTo>
                    <a:cubicBezTo>
                      <a:pt x="364" y="0"/>
                      <a:pt x="1" y="363"/>
                      <a:pt x="1" y="812"/>
                    </a:cubicBezTo>
                    <a:cubicBezTo>
                      <a:pt x="1" y="1260"/>
                      <a:pt x="364" y="1623"/>
                      <a:pt x="812" y="1623"/>
                    </a:cubicBezTo>
                    <a:cubicBezTo>
                      <a:pt x="1261" y="1623"/>
                      <a:pt x="1624" y="1260"/>
                      <a:pt x="1624" y="812"/>
                    </a:cubicBezTo>
                    <a:cubicBezTo>
                      <a:pt x="1624" y="363"/>
                      <a:pt x="1261" y="0"/>
                      <a:pt x="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3978;p27">
                <a:extLst>
                  <a:ext uri="{FF2B5EF4-FFF2-40B4-BE49-F238E27FC236}">
                    <a16:creationId xmlns:a16="http://schemas.microsoft.com/office/drawing/2014/main" id="{DFBFA03D-13D0-1F02-7872-0C88ABC91F28}"/>
                  </a:ext>
                </a:extLst>
              </p:cNvPr>
              <p:cNvSpPr/>
              <p:nvPr/>
            </p:nvSpPr>
            <p:spPr>
              <a:xfrm>
                <a:off x="6948104" y="2222650"/>
                <a:ext cx="47591" cy="47591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624" extrusionOk="0">
                    <a:moveTo>
                      <a:pt x="812" y="1"/>
                    </a:moveTo>
                    <a:cubicBezTo>
                      <a:pt x="364" y="1"/>
                      <a:pt x="1" y="364"/>
                      <a:pt x="1" y="812"/>
                    </a:cubicBezTo>
                    <a:cubicBezTo>
                      <a:pt x="1" y="1260"/>
                      <a:pt x="364" y="1623"/>
                      <a:pt x="812" y="1623"/>
                    </a:cubicBezTo>
                    <a:cubicBezTo>
                      <a:pt x="1261" y="1623"/>
                      <a:pt x="1624" y="1260"/>
                      <a:pt x="1624" y="812"/>
                    </a:cubicBezTo>
                    <a:cubicBezTo>
                      <a:pt x="1624" y="364"/>
                      <a:pt x="1261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3979;p27">
                <a:extLst>
                  <a:ext uri="{FF2B5EF4-FFF2-40B4-BE49-F238E27FC236}">
                    <a16:creationId xmlns:a16="http://schemas.microsoft.com/office/drawing/2014/main" id="{62E7B102-FEC8-624A-98F6-236324F0643A}"/>
                  </a:ext>
                </a:extLst>
              </p:cNvPr>
              <p:cNvSpPr/>
              <p:nvPr/>
            </p:nvSpPr>
            <p:spPr>
              <a:xfrm>
                <a:off x="7169650" y="2151614"/>
                <a:ext cx="47650" cy="47533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2" extrusionOk="0">
                    <a:moveTo>
                      <a:pt x="814" y="0"/>
                    </a:moveTo>
                    <a:cubicBezTo>
                      <a:pt x="364" y="0"/>
                      <a:pt x="1" y="363"/>
                      <a:pt x="1" y="812"/>
                    </a:cubicBezTo>
                    <a:cubicBezTo>
                      <a:pt x="1" y="1259"/>
                      <a:pt x="364" y="1622"/>
                      <a:pt x="814" y="1622"/>
                    </a:cubicBezTo>
                    <a:cubicBezTo>
                      <a:pt x="1262" y="1622"/>
                      <a:pt x="1625" y="1260"/>
                      <a:pt x="1625" y="812"/>
                    </a:cubicBezTo>
                    <a:cubicBezTo>
                      <a:pt x="1625" y="363"/>
                      <a:pt x="1262" y="0"/>
                      <a:pt x="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3980;p27">
                <a:extLst>
                  <a:ext uri="{FF2B5EF4-FFF2-40B4-BE49-F238E27FC236}">
                    <a16:creationId xmlns:a16="http://schemas.microsoft.com/office/drawing/2014/main" id="{5762E599-91D4-5756-4A78-5B56F8BFD8DD}"/>
                  </a:ext>
                </a:extLst>
              </p:cNvPr>
              <p:cNvSpPr/>
              <p:nvPr/>
            </p:nvSpPr>
            <p:spPr>
              <a:xfrm>
                <a:off x="6018253" y="3166572"/>
                <a:ext cx="1235411" cy="15033"/>
              </a:xfrm>
              <a:custGeom>
                <a:avLst/>
                <a:gdLst/>
                <a:ahLst/>
                <a:cxnLst/>
                <a:rect l="l" t="t" r="r" b="b"/>
                <a:pathLst>
                  <a:path w="42157" h="513" extrusionOk="0">
                    <a:moveTo>
                      <a:pt x="207" y="1"/>
                    </a:moveTo>
                    <a:cubicBezTo>
                      <a:pt x="93" y="1"/>
                      <a:pt x="0" y="94"/>
                      <a:pt x="0" y="207"/>
                    </a:cubicBezTo>
                    <a:lnTo>
                      <a:pt x="0" y="306"/>
                    </a:lnTo>
                    <a:cubicBezTo>
                      <a:pt x="0" y="419"/>
                      <a:pt x="93" y="512"/>
                      <a:pt x="207" y="512"/>
                    </a:cubicBezTo>
                    <a:lnTo>
                      <a:pt x="41948" y="512"/>
                    </a:lnTo>
                    <a:cubicBezTo>
                      <a:pt x="42062" y="512"/>
                      <a:pt x="42155" y="419"/>
                      <a:pt x="42156" y="306"/>
                    </a:cubicBezTo>
                    <a:lnTo>
                      <a:pt x="42156" y="207"/>
                    </a:lnTo>
                    <a:cubicBezTo>
                      <a:pt x="42156" y="94"/>
                      <a:pt x="42064" y="1"/>
                      <a:pt x="419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3981;p27">
                <a:extLst>
                  <a:ext uri="{FF2B5EF4-FFF2-40B4-BE49-F238E27FC236}">
                    <a16:creationId xmlns:a16="http://schemas.microsoft.com/office/drawing/2014/main" id="{920A2191-98D4-BE9B-6049-60D558A74426}"/>
                  </a:ext>
                </a:extLst>
              </p:cNvPr>
              <p:cNvSpPr/>
              <p:nvPr/>
            </p:nvSpPr>
            <p:spPr>
              <a:xfrm>
                <a:off x="7235059" y="2690772"/>
                <a:ext cx="90406" cy="90406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085" extrusionOk="0">
                    <a:moveTo>
                      <a:pt x="1" y="1"/>
                    </a:moveTo>
                    <a:lnTo>
                      <a:pt x="1" y="3084"/>
                    </a:lnTo>
                    <a:lnTo>
                      <a:pt x="3084" y="3084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3982;p27">
                <a:extLst>
                  <a:ext uri="{FF2B5EF4-FFF2-40B4-BE49-F238E27FC236}">
                    <a16:creationId xmlns:a16="http://schemas.microsoft.com/office/drawing/2014/main" id="{DFB7396A-582B-DA36-176E-35324E819FB5}"/>
                  </a:ext>
                </a:extLst>
              </p:cNvPr>
              <p:cNvSpPr/>
              <p:nvPr/>
            </p:nvSpPr>
            <p:spPr>
              <a:xfrm>
                <a:off x="7235059" y="2477869"/>
                <a:ext cx="90406" cy="90377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084" extrusionOk="0">
                    <a:moveTo>
                      <a:pt x="1" y="0"/>
                    </a:moveTo>
                    <a:lnTo>
                      <a:pt x="1" y="3084"/>
                    </a:lnTo>
                    <a:lnTo>
                      <a:pt x="3084" y="3084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3983;p27">
                <a:extLst>
                  <a:ext uri="{FF2B5EF4-FFF2-40B4-BE49-F238E27FC236}">
                    <a16:creationId xmlns:a16="http://schemas.microsoft.com/office/drawing/2014/main" id="{91874DEC-EB9E-6B22-E5B8-92EF9AE80ACE}"/>
                  </a:ext>
                </a:extLst>
              </p:cNvPr>
              <p:cNvSpPr/>
              <p:nvPr/>
            </p:nvSpPr>
            <p:spPr>
              <a:xfrm>
                <a:off x="7235059" y="2903616"/>
                <a:ext cx="90406" cy="90377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084" extrusionOk="0">
                    <a:moveTo>
                      <a:pt x="1" y="0"/>
                    </a:moveTo>
                    <a:lnTo>
                      <a:pt x="1" y="3084"/>
                    </a:lnTo>
                    <a:lnTo>
                      <a:pt x="3084" y="3084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3984;p27">
                <a:extLst>
                  <a:ext uri="{FF2B5EF4-FFF2-40B4-BE49-F238E27FC236}">
                    <a16:creationId xmlns:a16="http://schemas.microsoft.com/office/drawing/2014/main" id="{1413D177-6B7A-6C5F-47F9-22FB0244212F}"/>
                  </a:ext>
                </a:extLst>
              </p:cNvPr>
              <p:cNvSpPr/>
              <p:nvPr/>
            </p:nvSpPr>
            <p:spPr>
              <a:xfrm>
                <a:off x="7385248" y="2501929"/>
                <a:ext cx="238425" cy="1116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381" extrusionOk="0">
                    <a:moveTo>
                      <a:pt x="154" y="1"/>
                    </a:moveTo>
                    <a:cubicBezTo>
                      <a:pt x="70" y="1"/>
                      <a:pt x="0" y="69"/>
                      <a:pt x="0" y="154"/>
                    </a:cubicBezTo>
                    <a:lnTo>
                      <a:pt x="0" y="227"/>
                    </a:lnTo>
                    <a:cubicBezTo>
                      <a:pt x="0" y="311"/>
                      <a:pt x="69" y="381"/>
                      <a:pt x="154" y="381"/>
                    </a:cubicBezTo>
                    <a:lnTo>
                      <a:pt x="7983" y="381"/>
                    </a:lnTo>
                    <a:cubicBezTo>
                      <a:pt x="8069" y="381"/>
                      <a:pt x="8136" y="311"/>
                      <a:pt x="8136" y="227"/>
                    </a:cubicBezTo>
                    <a:lnTo>
                      <a:pt x="8136" y="154"/>
                    </a:lnTo>
                    <a:cubicBezTo>
                      <a:pt x="8136" y="70"/>
                      <a:pt x="8069" y="1"/>
                      <a:pt x="7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3985;p27">
                <a:extLst>
                  <a:ext uri="{FF2B5EF4-FFF2-40B4-BE49-F238E27FC236}">
                    <a16:creationId xmlns:a16="http://schemas.microsoft.com/office/drawing/2014/main" id="{89000131-5EC8-8EBE-6FC1-8F81148C4061}"/>
                  </a:ext>
                </a:extLst>
              </p:cNvPr>
              <p:cNvSpPr/>
              <p:nvPr/>
            </p:nvSpPr>
            <p:spPr>
              <a:xfrm>
                <a:off x="7385248" y="2533110"/>
                <a:ext cx="238425" cy="11107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379" extrusionOk="0">
                    <a:moveTo>
                      <a:pt x="154" y="0"/>
                    </a:moveTo>
                    <a:cubicBezTo>
                      <a:pt x="70" y="0"/>
                      <a:pt x="0" y="67"/>
                      <a:pt x="0" y="152"/>
                    </a:cubicBezTo>
                    <a:lnTo>
                      <a:pt x="0" y="225"/>
                    </a:lnTo>
                    <a:cubicBezTo>
                      <a:pt x="0" y="309"/>
                      <a:pt x="69" y="379"/>
                      <a:pt x="154" y="379"/>
                    </a:cubicBezTo>
                    <a:lnTo>
                      <a:pt x="7983" y="379"/>
                    </a:lnTo>
                    <a:cubicBezTo>
                      <a:pt x="8069" y="379"/>
                      <a:pt x="8136" y="310"/>
                      <a:pt x="8136" y="225"/>
                    </a:cubicBezTo>
                    <a:lnTo>
                      <a:pt x="8136" y="152"/>
                    </a:lnTo>
                    <a:cubicBezTo>
                      <a:pt x="8136" y="68"/>
                      <a:pt x="8069" y="0"/>
                      <a:pt x="7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3986;p27">
                <a:extLst>
                  <a:ext uri="{FF2B5EF4-FFF2-40B4-BE49-F238E27FC236}">
                    <a16:creationId xmlns:a16="http://schemas.microsoft.com/office/drawing/2014/main" id="{F1D0D656-C2C1-A115-7FDF-47BF2320A85C}"/>
                  </a:ext>
                </a:extLst>
              </p:cNvPr>
              <p:cNvSpPr/>
              <p:nvPr/>
            </p:nvSpPr>
            <p:spPr>
              <a:xfrm>
                <a:off x="7385248" y="2714802"/>
                <a:ext cx="238425" cy="11136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380" extrusionOk="0">
                    <a:moveTo>
                      <a:pt x="154" y="1"/>
                    </a:moveTo>
                    <a:cubicBezTo>
                      <a:pt x="70" y="1"/>
                      <a:pt x="0" y="68"/>
                      <a:pt x="0" y="153"/>
                    </a:cubicBezTo>
                    <a:lnTo>
                      <a:pt x="0" y="227"/>
                    </a:lnTo>
                    <a:cubicBezTo>
                      <a:pt x="0" y="310"/>
                      <a:pt x="69" y="379"/>
                      <a:pt x="154" y="379"/>
                    </a:cubicBezTo>
                    <a:lnTo>
                      <a:pt x="7983" y="379"/>
                    </a:lnTo>
                    <a:cubicBezTo>
                      <a:pt x="8069" y="379"/>
                      <a:pt x="8136" y="310"/>
                      <a:pt x="8136" y="227"/>
                    </a:cubicBezTo>
                    <a:lnTo>
                      <a:pt x="8136" y="153"/>
                    </a:lnTo>
                    <a:cubicBezTo>
                      <a:pt x="8136" y="70"/>
                      <a:pt x="8069" y="1"/>
                      <a:pt x="7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3987;p27">
                <a:extLst>
                  <a:ext uri="{FF2B5EF4-FFF2-40B4-BE49-F238E27FC236}">
                    <a16:creationId xmlns:a16="http://schemas.microsoft.com/office/drawing/2014/main" id="{ED7C3E7F-0E9E-A4AC-21B4-9B8EB9431E59}"/>
                  </a:ext>
                </a:extLst>
              </p:cNvPr>
              <p:cNvSpPr/>
              <p:nvPr/>
            </p:nvSpPr>
            <p:spPr>
              <a:xfrm>
                <a:off x="7385248" y="2745983"/>
                <a:ext cx="238425" cy="11107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379" extrusionOk="0">
                    <a:moveTo>
                      <a:pt x="154" y="0"/>
                    </a:moveTo>
                    <a:cubicBezTo>
                      <a:pt x="70" y="0"/>
                      <a:pt x="0" y="68"/>
                      <a:pt x="0" y="154"/>
                    </a:cubicBezTo>
                    <a:lnTo>
                      <a:pt x="0" y="226"/>
                    </a:lnTo>
                    <a:cubicBezTo>
                      <a:pt x="0" y="310"/>
                      <a:pt x="69" y="379"/>
                      <a:pt x="154" y="379"/>
                    </a:cubicBezTo>
                    <a:lnTo>
                      <a:pt x="7983" y="379"/>
                    </a:lnTo>
                    <a:cubicBezTo>
                      <a:pt x="8069" y="379"/>
                      <a:pt x="8136" y="310"/>
                      <a:pt x="8136" y="226"/>
                    </a:cubicBezTo>
                    <a:lnTo>
                      <a:pt x="8136" y="154"/>
                    </a:lnTo>
                    <a:cubicBezTo>
                      <a:pt x="8136" y="70"/>
                      <a:pt x="8069" y="0"/>
                      <a:pt x="7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3988;p27">
                <a:extLst>
                  <a:ext uri="{FF2B5EF4-FFF2-40B4-BE49-F238E27FC236}">
                    <a16:creationId xmlns:a16="http://schemas.microsoft.com/office/drawing/2014/main" id="{4A2D6DF4-4B79-FE9E-5786-D280C777B49C}"/>
                  </a:ext>
                </a:extLst>
              </p:cNvPr>
              <p:cNvSpPr/>
              <p:nvPr/>
            </p:nvSpPr>
            <p:spPr>
              <a:xfrm>
                <a:off x="7385248" y="2927646"/>
                <a:ext cx="238425" cy="1116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381" extrusionOk="0">
                    <a:moveTo>
                      <a:pt x="154" y="0"/>
                    </a:moveTo>
                    <a:cubicBezTo>
                      <a:pt x="70" y="0"/>
                      <a:pt x="0" y="69"/>
                      <a:pt x="0" y="154"/>
                    </a:cubicBezTo>
                    <a:lnTo>
                      <a:pt x="0" y="227"/>
                    </a:lnTo>
                    <a:cubicBezTo>
                      <a:pt x="0" y="311"/>
                      <a:pt x="69" y="380"/>
                      <a:pt x="154" y="380"/>
                    </a:cubicBezTo>
                    <a:lnTo>
                      <a:pt x="7983" y="380"/>
                    </a:lnTo>
                    <a:cubicBezTo>
                      <a:pt x="8069" y="380"/>
                      <a:pt x="8136" y="312"/>
                      <a:pt x="8136" y="227"/>
                    </a:cubicBezTo>
                    <a:lnTo>
                      <a:pt x="8136" y="154"/>
                    </a:lnTo>
                    <a:cubicBezTo>
                      <a:pt x="8136" y="70"/>
                      <a:pt x="8069" y="0"/>
                      <a:pt x="7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3989;p27">
                <a:extLst>
                  <a:ext uri="{FF2B5EF4-FFF2-40B4-BE49-F238E27FC236}">
                    <a16:creationId xmlns:a16="http://schemas.microsoft.com/office/drawing/2014/main" id="{95011AA6-59CC-ECEF-332E-1B9D7D37B3F3}"/>
                  </a:ext>
                </a:extLst>
              </p:cNvPr>
              <p:cNvSpPr/>
              <p:nvPr/>
            </p:nvSpPr>
            <p:spPr>
              <a:xfrm>
                <a:off x="7385248" y="2958856"/>
                <a:ext cx="238425" cy="11107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379" extrusionOk="0">
                    <a:moveTo>
                      <a:pt x="154" y="0"/>
                    </a:moveTo>
                    <a:cubicBezTo>
                      <a:pt x="70" y="0"/>
                      <a:pt x="0" y="67"/>
                      <a:pt x="0" y="152"/>
                    </a:cubicBezTo>
                    <a:lnTo>
                      <a:pt x="0" y="226"/>
                    </a:lnTo>
                    <a:cubicBezTo>
                      <a:pt x="0" y="309"/>
                      <a:pt x="69" y="379"/>
                      <a:pt x="154" y="379"/>
                    </a:cubicBezTo>
                    <a:lnTo>
                      <a:pt x="7983" y="379"/>
                    </a:lnTo>
                    <a:cubicBezTo>
                      <a:pt x="8069" y="379"/>
                      <a:pt x="8136" y="309"/>
                      <a:pt x="8136" y="226"/>
                    </a:cubicBezTo>
                    <a:lnTo>
                      <a:pt x="8136" y="152"/>
                    </a:lnTo>
                    <a:cubicBezTo>
                      <a:pt x="8136" y="70"/>
                      <a:pt x="8069" y="0"/>
                      <a:pt x="7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3990;p27">
                <a:extLst>
                  <a:ext uri="{FF2B5EF4-FFF2-40B4-BE49-F238E27FC236}">
                    <a16:creationId xmlns:a16="http://schemas.microsoft.com/office/drawing/2014/main" id="{569F4497-A26F-F0A1-1D8B-E4DB26E9F923}"/>
                  </a:ext>
                </a:extLst>
              </p:cNvPr>
              <p:cNvSpPr/>
              <p:nvPr/>
            </p:nvSpPr>
            <p:spPr>
              <a:xfrm>
                <a:off x="6079617" y="2235720"/>
                <a:ext cx="173251" cy="113264"/>
              </a:xfrm>
              <a:custGeom>
                <a:avLst/>
                <a:gdLst/>
                <a:ahLst/>
                <a:cxnLst/>
                <a:rect l="l" t="t" r="r" b="b"/>
                <a:pathLst>
                  <a:path w="5912" h="3865" extrusionOk="0">
                    <a:moveTo>
                      <a:pt x="3483" y="0"/>
                    </a:moveTo>
                    <a:cubicBezTo>
                      <a:pt x="1563" y="0"/>
                      <a:pt x="0" y="1560"/>
                      <a:pt x="0" y="3481"/>
                    </a:cubicBezTo>
                    <a:cubicBezTo>
                      <a:pt x="468" y="3663"/>
                      <a:pt x="954" y="3784"/>
                      <a:pt x="1449" y="3865"/>
                    </a:cubicBezTo>
                    <a:cubicBezTo>
                      <a:pt x="1424" y="3742"/>
                      <a:pt x="1412" y="3614"/>
                      <a:pt x="1412" y="3483"/>
                    </a:cubicBezTo>
                    <a:cubicBezTo>
                      <a:pt x="1412" y="2342"/>
                      <a:pt x="2340" y="1412"/>
                      <a:pt x="3483" y="1412"/>
                    </a:cubicBezTo>
                    <a:cubicBezTo>
                      <a:pt x="4121" y="1412"/>
                      <a:pt x="4695" y="1704"/>
                      <a:pt x="5073" y="2160"/>
                    </a:cubicBezTo>
                    <a:cubicBezTo>
                      <a:pt x="5391" y="1794"/>
                      <a:pt x="5687" y="1416"/>
                      <a:pt x="5912" y="989"/>
                    </a:cubicBezTo>
                    <a:cubicBezTo>
                      <a:pt x="5284" y="377"/>
                      <a:pt x="4427" y="0"/>
                      <a:pt x="34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3991;p27">
                <a:extLst>
                  <a:ext uri="{FF2B5EF4-FFF2-40B4-BE49-F238E27FC236}">
                    <a16:creationId xmlns:a16="http://schemas.microsoft.com/office/drawing/2014/main" id="{9651DA8F-23E8-7A4E-B8FE-EFA308F9C8F1}"/>
                  </a:ext>
                </a:extLst>
              </p:cNvPr>
              <p:cNvSpPr/>
              <p:nvPr/>
            </p:nvSpPr>
            <p:spPr>
              <a:xfrm>
                <a:off x="6079735" y="2269040"/>
                <a:ext cx="204021" cy="17084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5830" extrusionOk="0">
                    <a:moveTo>
                      <a:pt x="6050" y="0"/>
                    </a:moveTo>
                    <a:cubicBezTo>
                      <a:pt x="5818" y="429"/>
                      <a:pt x="5511" y="812"/>
                      <a:pt x="5189" y="1182"/>
                    </a:cubicBezTo>
                    <a:cubicBezTo>
                      <a:pt x="5415" y="1514"/>
                      <a:pt x="5548" y="1915"/>
                      <a:pt x="5548" y="2345"/>
                    </a:cubicBezTo>
                    <a:cubicBezTo>
                      <a:pt x="5548" y="3488"/>
                      <a:pt x="4619" y="4416"/>
                      <a:pt x="3476" y="4416"/>
                    </a:cubicBezTo>
                    <a:cubicBezTo>
                      <a:pt x="2540" y="4416"/>
                      <a:pt x="1745" y="3788"/>
                      <a:pt x="1491" y="2933"/>
                    </a:cubicBezTo>
                    <a:cubicBezTo>
                      <a:pt x="983" y="2855"/>
                      <a:pt x="483" y="2736"/>
                      <a:pt x="0" y="2556"/>
                    </a:cubicBezTo>
                    <a:lnTo>
                      <a:pt x="0" y="2556"/>
                    </a:lnTo>
                    <a:cubicBezTo>
                      <a:pt x="108" y="4379"/>
                      <a:pt x="1626" y="5830"/>
                      <a:pt x="3476" y="5830"/>
                    </a:cubicBezTo>
                    <a:cubicBezTo>
                      <a:pt x="5397" y="5830"/>
                      <a:pt x="6958" y="4267"/>
                      <a:pt x="6958" y="2346"/>
                    </a:cubicBezTo>
                    <a:cubicBezTo>
                      <a:pt x="6961" y="1442"/>
                      <a:pt x="6615" y="620"/>
                      <a:pt x="60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3992;p27">
                <a:extLst>
                  <a:ext uri="{FF2B5EF4-FFF2-40B4-BE49-F238E27FC236}">
                    <a16:creationId xmlns:a16="http://schemas.microsoft.com/office/drawing/2014/main" id="{ECCB6A1D-1973-978E-6F0C-E217846E167A}"/>
                  </a:ext>
                </a:extLst>
              </p:cNvPr>
              <p:cNvSpPr/>
              <p:nvPr/>
            </p:nvSpPr>
            <p:spPr>
              <a:xfrm>
                <a:off x="6478636" y="2239031"/>
                <a:ext cx="86303" cy="109249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3728" extrusionOk="0">
                    <a:moveTo>
                      <a:pt x="347" y="1"/>
                    </a:moveTo>
                    <a:cubicBezTo>
                      <a:pt x="226" y="456"/>
                      <a:pt x="106" y="912"/>
                      <a:pt x="1" y="1370"/>
                    </a:cubicBezTo>
                    <a:cubicBezTo>
                      <a:pt x="882" y="1611"/>
                      <a:pt x="1533" y="2415"/>
                      <a:pt x="1533" y="3370"/>
                    </a:cubicBezTo>
                    <a:cubicBezTo>
                      <a:pt x="1533" y="3494"/>
                      <a:pt x="1521" y="3612"/>
                      <a:pt x="1500" y="3728"/>
                    </a:cubicBezTo>
                    <a:cubicBezTo>
                      <a:pt x="1977" y="3695"/>
                      <a:pt x="2454" y="3662"/>
                      <a:pt x="2932" y="3648"/>
                    </a:cubicBezTo>
                    <a:cubicBezTo>
                      <a:pt x="2939" y="3555"/>
                      <a:pt x="2945" y="3463"/>
                      <a:pt x="2945" y="3369"/>
                    </a:cubicBezTo>
                    <a:cubicBezTo>
                      <a:pt x="2945" y="1755"/>
                      <a:pt x="1840" y="394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3993;p27">
                <a:extLst>
                  <a:ext uri="{FF2B5EF4-FFF2-40B4-BE49-F238E27FC236}">
                    <a16:creationId xmlns:a16="http://schemas.microsoft.com/office/drawing/2014/main" id="{211D2EC7-B05D-8CFB-A0F0-9F4364671FF8}"/>
                  </a:ext>
                </a:extLst>
              </p:cNvPr>
              <p:cNvSpPr/>
              <p:nvPr/>
            </p:nvSpPr>
            <p:spPr>
              <a:xfrm>
                <a:off x="6360888" y="2235632"/>
                <a:ext cx="203142" cy="204256"/>
              </a:xfrm>
              <a:custGeom>
                <a:avLst/>
                <a:gdLst/>
                <a:ahLst/>
                <a:cxnLst/>
                <a:rect l="l" t="t" r="r" b="b"/>
                <a:pathLst>
                  <a:path w="6932" h="6970" extrusionOk="0">
                    <a:moveTo>
                      <a:pt x="3482" y="0"/>
                    </a:moveTo>
                    <a:cubicBezTo>
                      <a:pt x="1562" y="0"/>
                      <a:pt x="1" y="1563"/>
                      <a:pt x="1" y="3484"/>
                    </a:cubicBezTo>
                    <a:cubicBezTo>
                      <a:pt x="1" y="5402"/>
                      <a:pt x="1561" y="6970"/>
                      <a:pt x="3481" y="6970"/>
                    </a:cubicBezTo>
                    <a:cubicBezTo>
                      <a:pt x="5240" y="6970"/>
                      <a:pt x="6698" y="5657"/>
                      <a:pt x="6931" y="3960"/>
                    </a:cubicBezTo>
                    <a:lnTo>
                      <a:pt x="6931" y="3960"/>
                    </a:lnTo>
                    <a:cubicBezTo>
                      <a:pt x="6445" y="3975"/>
                      <a:pt x="5959" y="4009"/>
                      <a:pt x="5475" y="4042"/>
                    </a:cubicBezTo>
                    <a:cubicBezTo>
                      <a:pt x="5232" y="4914"/>
                      <a:pt x="4430" y="5556"/>
                      <a:pt x="3482" y="5556"/>
                    </a:cubicBezTo>
                    <a:cubicBezTo>
                      <a:pt x="2341" y="5556"/>
                      <a:pt x="1411" y="4627"/>
                      <a:pt x="1411" y="3485"/>
                    </a:cubicBezTo>
                    <a:cubicBezTo>
                      <a:pt x="1411" y="2342"/>
                      <a:pt x="2339" y="1414"/>
                      <a:pt x="3482" y="1414"/>
                    </a:cubicBezTo>
                    <a:cubicBezTo>
                      <a:pt x="3602" y="1414"/>
                      <a:pt x="3719" y="1424"/>
                      <a:pt x="3833" y="1444"/>
                    </a:cubicBezTo>
                    <a:cubicBezTo>
                      <a:pt x="3938" y="985"/>
                      <a:pt x="4057" y="527"/>
                      <a:pt x="4178" y="70"/>
                    </a:cubicBezTo>
                    <a:cubicBezTo>
                      <a:pt x="3954" y="24"/>
                      <a:pt x="3721" y="0"/>
                      <a:pt x="3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3994;p27">
                <a:extLst>
                  <a:ext uri="{FF2B5EF4-FFF2-40B4-BE49-F238E27FC236}">
                    <a16:creationId xmlns:a16="http://schemas.microsoft.com/office/drawing/2014/main" id="{88B515C8-0310-3D10-38CA-ED9218795FE4}"/>
                  </a:ext>
                </a:extLst>
              </p:cNvPr>
              <p:cNvSpPr/>
              <p:nvPr/>
            </p:nvSpPr>
            <p:spPr>
              <a:xfrm>
                <a:off x="6610714" y="3416750"/>
                <a:ext cx="244081" cy="620592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21177" extrusionOk="0">
                    <a:moveTo>
                      <a:pt x="7910" y="0"/>
                    </a:moveTo>
                    <a:cubicBezTo>
                      <a:pt x="7760" y="0"/>
                      <a:pt x="7618" y="93"/>
                      <a:pt x="7564" y="243"/>
                    </a:cubicBezTo>
                    <a:lnTo>
                      <a:pt x="72" y="20681"/>
                    </a:lnTo>
                    <a:cubicBezTo>
                      <a:pt x="1" y="20872"/>
                      <a:pt x="98" y="21085"/>
                      <a:pt x="290" y="21153"/>
                    </a:cubicBezTo>
                    <a:cubicBezTo>
                      <a:pt x="331" y="21171"/>
                      <a:pt x="374" y="21176"/>
                      <a:pt x="416" y="21176"/>
                    </a:cubicBezTo>
                    <a:cubicBezTo>
                      <a:pt x="566" y="21176"/>
                      <a:pt x="708" y="21085"/>
                      <a:pt x="764" y="20934"/>
                    </a:cubicBezTo>
                    <a:lnTo>
                      <a:pt x="8257" y="497"/>
                    </a:lnTo>
                    <a:cubicBezTo>
                      <a:pt x="8328" y="307"/>
                      <a:pt x="8230" y="93"/>
                      <a:pt x="8038" y="23"/>
                    </a:cubicBezTo>
                    <a:cubicBezTo>
                      <a:pt x="7996" y="8"/>
                      <a:pt x="7952" y="0"/>
                      <a:pt x="79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3995;p27">
                <a:extLst>
                  <a:ext uri="{FF2B5EF4-FFF2-40B4-BE49-F238E27FC236}">
                    <a16:creationId xmlns:a16="http://schemas.microsoft.com/office/drawing/2014/main" id="{696269DC-1314-8C94-EC8E-896A7D35AA30}"/>
                  </a:ext>
                </a:extLst>
              </p:cNvPr>
              <p:cNvSpPr/>
              <p:nvPr/>
            </p:nvSpPr>
            <p:spPr>
              <a:xfrm>
                <a:off x="6748917" y="3416780"/>
                <a:ext cx="243993" cy="620563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21176" extrusionOk="0">
                    <a:moveTo>
                      <a:pt x="416" y="0"/>
                    </a:moveTo>
                    <a:cubicBezTo>
                      <a:pt x="374" y="0"/>
                      <a:pt x="331" y="8"/>
                      <a:pt x="290" y="22"/>
                    </a:cubicBezTo>
                    <a:cubicBezTo>
                      <a:pt x="99" y="92"/>
                      <a:pt x="1" y="304"/>
                      <a:pt x="70" y="496"/>
                    </a:cubicBezTo>
                    <a:lnTo>
                      <a:pt x="7564" y="20933"/>
                    </a:lnTo>
                    <a:cubicBezTo>
                      <a:pt x="7619" y="21084"/>
                      <a:pt x="7759" y="21175"/>
                      <a:pt x="7911" y="21175"/>
                    </a:cubicBezTo>
                    <a:cubicBezTo>
                      <a:pt x="7951" y="21175"/>
                      <a:pt x="7993" y="21170"/>
                      <a:pt x="8036" y="21152"/>
                    </a:cubicBezTo>
                    <a:cubicBezTo>
                      <a:pt x="8227" y="21084"/>
                      <a:pt x="8325" y="20872"/>
                      <a:pt x="8255" y="20680"/>
                    </a:cubicBezTo>
                    <a:lnTo>
                      <a:pt x="762" y="242"/>
                    </a:lnTo>
                    <a:cubicBezTo>
                      <a:pt x="709" y="92"/>
                      <a:pt x="567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3996;p27">
                <a:extLst>
                  <a:ext uri="{FF2B5EF4-FFF2-40B4-BE49-F238E27FC236}">
                    <a16:creationId xmlns:a16="http://schemas.microsoft.com/office/drawing/2014/main" id="{D95FC126-985B-3D4C-9331-9673B143B785}"/>
                  </a:ext>
                </a:extLst>
              </p:cNvPr>
              <p:cNvSpPr/>
              <p:nvPr/>
            </p:nvSpPr>
            <p:spPr>
              <a:xfrm>
                <a:off x="6698981" y="3793762"/>
                <a:ext cx="205985" cy="21949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749" extrusionOk="0">
                    <a:moveTo>
                      <a:pt x="1" y="1"/>
                    </a:moveTo>
                    <a:lnTo>
                      <a:pt x="1" y="748"/>
                    </a:lnTo>
                    <a:lnTo>
                      <a:pt x="7028" y="748"/>
                    </a:lnTo>
                    <a:lnTo>
                      <a:pt x="70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3997;p27">
                <a:extLst>
                  <a:ext uri="{FF2B5EF4-FFF2-40B4-BE49-F238E27FC236}">
                    <a16:creationId xmlns:a16="http://schemas.microsoft.com/office/drawing/2014/main" id="{67CE5539-14CB-524F-30CE-AF08D6E5E6CC}"/>
                  </a:ext>
                </a:extLst>
              </p:cNvPr>
              <p:cNvSpPr/>
              <p:nvPr/>
            </p:nvSpPr>
            <p:spPr>
              <a:xfrm>
                <a:off x="6635946" y="3388881"/>
                <a:ext cx="326370" cy="53042"/>
              </a:xfrm>
              <a:custGeom>
                <a:avLst/>
                <a:gdLst/>
                <a:ahLst/>
                <a:cxnLst/>
                <a:rect l="l" t="t" r="r" b="b"/>
                <a:pathLst>
                  <a:path w="11137" h="1810" extrusionOk="0">
                    <a:moveTo>
                      <a:pt x="1" y="1"/>
                    </a:moveTo>
                    <a:cubicBezTo>
                      <a:pt x="1" y="999"/>
                      <a:pt x="809" y="1810"/>
                      <a:pt x="1810" y="1810"/>
                    </a:cubicBezTo>
                    <a:lnTo>
                      <a:pt x="9328" y="1810"/>
                    </a:lnTo>
                    <a:cubicBezTo>
                      <a:pt x="10325" y="1810"/>
                      <a:pt x="11137" y="1000"/>
                      <a:pt x="11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3998;p27">
                <a:extLst>
                  <a:ext uri="{FF2B5EF4-FFF2-40B4-BE49-F238E27FC236}">
                    <a16:creationId xmlns:a16="http://schemas.microsoft.com/office/drawing/2014/main" id="{3D158E87-AFDB-59A8-1C18-435BD6E3428D}"/>
                  </a:ext>
                </a:extLst>
              </p:cNvPr>
              <p:cNvSpPr/>
              <p:nvPr/>
            </p:nvSpPr>
            <p:spPr>
              <a:xfrm>
                <a:off x="8346162" y="2364223"/>
                <a:ext cx="154349" cy="451063"/>
              </a:xfrm>
              <a:custGeom>
                <a:avLst/>
                <a:gdLst/>
                <a:ahLst/>
                <a:cxnLst/>
                <a:rect l="l" t="t" r="r" b="b"/>
                <a:pathLst>
                  <a:path w="5267" h="15392" extrusionOk="0">
                    <a:moveTo>
                      <a:pt x="0" y="1"/>
                    </a:moveTo>
                    <a:lnTo>
                      <a:pt x="420" y="15391"/>
                    </a:lnTo>
                    <a:cubicBezTo>
                      <a:pt x="420" y="15391"/>
                      <a:pt x="5267" y="14920"/>
                      <a:pt x="5193" y="11376"/>
                    </a:cubicBezTo>
                    <a:cubicBezTo>
                      <a:pt x="5119" y="783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3999;p27">
                <a:extLst>
                  <a:ext uri="{FF2B5EF4-FFF2-40B4-BE49-F238E27FC236}">
                    <a16:creationId xmlns:a16="http://schemas.microsoft.com/office/drawing/2014/main" id="{8E46A4B1-3A4E-7F83-E125-9896061A7129}"/>
                  </a:ext>
                </a:extLst>
              </p:cNvPr>
              <p:cNvSpPr/>
              <p:nvPr/>
            </p:nvSpPr>
            <p:spPr>
              <a:xfrm>
                <a:off x="8240781" y="3839566"/>
                <a:ext cx="84457" cy="135067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609" extrusionOk="0">
                    <a:moveTo>
                      <a:pt x="1836" y="0"/>
                    </a:moveTo>
                    <a:cubicBezTo>
                      <a:pt x="1231" y="0"/>
                      <a:pt x="619" y="213"/>
                      <a:pt x="0" y="626"/>
                    </a:cubicBezTo>
                    <a:lnTo>
                      <a:pt x="749" y="4609"/>
                    </a:lnTo>
                    <a:lnTo>
                      <a:pt x="2881" y="4455"/>
                    </a:lnTo>
                    <a:lnTo>
                      <a:pt x="2876" y="216"/>
                    </a:lnTo>
                    <a:cubicBezTo>
                      <a:pt x="2532" y="71"/>
                      <a:pt x="2185" y="0"/>
                      <a:pt x="1836" y="0"/>
                    </a:cubicBez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4000;p27">
                <a:extLst>
                  <a:ext uri="{FF2B5EF4-FFF2-40B4-BE49-F238E27FC236}">
                    <a16:creationId xmlns:a16="http://schemas.microsoft.com/office/drawing/2014/main" id="{836DBF05-59E6-90B6-7D87-BDB761806ED9}"/>
                  </a:ext>
                </a:extLst>
              </p:cNvPr>
              <p:cNvSpPr/>
              <p:nvPr/>
            </p:nvSpPr>
            <p:spPr>
              <a:xfrm>
                <a:off x="8189263" y="3942281"/>
                <a:ext cx="140342" cy="98523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3362" extrusionOk="0">
                    <a:moveTo>
                      <a:pt x="3533" y="1"/>
                    </a:moveTo>
                    <a:cubicBezTo>
                      <a:pt x="3186" y="1"/>
                      <a:pt x="2836" y="190"/>
                      <a:pt x="2483" y="628"/>
                    </a:cubicBezTo>
                    <a:cubicBezTo>
                      <a:pt x="2483" y="628"/>
                      <a:pt x="2395" y="198"/>
                      <a:pt x="2295" y="66"/>
                    </a:cubicBezTo>
                    <a:cubicBezTo>
                      <a:pt x="2262" y="22"/>
                      <a:pt x="2227" y="8"/>
                      <a:pt x="2195" y="8"/>
                    </a:cubicBezTo>
                    <a:cubicBezTo>
                      <a:pt x="2131" y="8"/>
                      <a:pt x="2079" y="66"/>
                      <a:pt x="2079" y="66"/>
                    </a:cubicBezTo>
                    <a:cubicBezTo>
                      <a:pt x="1908" y="129"/>
                      <a:pt x="1632" y="1398"/>
                      <a:pt x="1630" y="1425"/>
                    </a:cubicBezTo>
                    <a:cubicBezTo>
                      <a:pt x="1437" y="1629"/>
                      <a:pt x="1169" y="1861"/>
                      <a:pt x="943" y="1894"/>
                    </a:cubicBezTo>
                    <a:cubicBezTo>
                      <a:pt x="416" y="1968"/>
                      <a:pt x="0" y="2534"/>
                      <a:pt x="269" y="3361"/>
                    </a:cubicBezTo>
                    <a:lnTo>
                      <a:pt x="4789" y="3356"/>
                    </a:lnTo>
                    <a:cubicBezTo>
                      <a:pt x="4789" y="3356"/>
                      <a:pt x="4775" y="1067"/>
                      <a:pt x="4564" y="507"/>
                    </a:cubicBezTo>
                    <a:cubicBezTo>
                      <a:pt x="4223" y="189"/>
                      <a:pt x="3879" y="1"/>
                      <a:pt x="35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4001;p27">
                <a:extLst>
                  <a:ext uri="{FF2B5EF4-FFF2-40B4-BE49-F238E27FC236}">
                    <a16:creationId xmlns:a16="http://schemas.microsoft.com/office/drawing/2014/main" id="{4628D128-B47D-8773-42E5-0C56A9AE7380}"/>
                  </a:ext>
                </a:extLst>
              </p:cNvPr>
              <p:cNvSpPr/>
              <p:nvPr/>
            </p:nvSpPr>
            <p:spPr>
              <a:xfrm>
                <a:off x="8276504" y="3969213"/>
                <a:ext cx="51635" cy="13598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464" extrusionOk="0">
                    <a:moveTo>
                      <a:pt x="1074" y="1"/>
                    </a:moveTo>
                    <a:cubicBezTo>
                      <a:pt x="718" y="1"/>
                      <a:pt x="366" y="110"/>
                      <a:pt x="64" y="321"/>
                    </a:cubicBezTo>
                    <a:cubicBezTo>
                      <a:pt x="0" y="367"/>
                      <a:pt x="40" y="463"/>
                      <a:pt x="100" y="463"/>
                    </a:cubicBezTo>
                    <a:cubicBezTo>
                      <a:pt x="113" y="463"/>
                      <a:pt x="126" y="459"/>
                      <a:pt x="139" y="449"/>
                    </a:cubicBezTo>
                    <a:cubicBezTo>
                      <a:pt x="420" y="252"/>
                      <a:pt x="742" y="150"/>
                      <a:pt x="1070" y="150"/>
                    </a:cubicBezTo>
                    <a:cubicBezTo>
                      <a:pt x="1261" y="150"/>
                      <a:pt x="1454" y="185"/>
                      <a:pt x="1643" y="254"/>
                    </a:cubicBezTo>
                    <a:cubicBezTo>
                      <a:pt x="1651" y="258"/>
                      <a:pt x="1659" y="259"/>
                      <a:pt x="1667" y="259"/>
                    </a:cubicBezTo>
                    <a:cubicBezTo>
                      <a:pt x="1737" y="259"/>
                      <a:pt x="1762" y="140"/>
                      <a:pt x="1681" y="109"/>
                    </a:cubicBezTo>
                    <a:cubicBezTo>
                      <a:pt x="1483" y="37"/>
                      <a:pt x="1277" y="1"/>
                      <a:pt x="10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4002;p27">
                <a:extLst>
                  <a:ext uri="{FF2B5EF4-FFF2-40B4-BE49-F238E27FC236}">
                    <a16:creationId xmlns:a16="http://schemas.microsoft.com/office/drawing/2014/main" id="{B292553E-B021-A3B2-97E3-66EC3799B678}"/>
                  </a:ext>
                </a:extLst>
              </p:cNvPr>
              <p:cNvSpPr/>
              <p:nvPr/>
            </p:nvSpPr>
            <p:spPr>
              <a:xfrm>
                <a:off x="8195358" y="4026475"/>
                <a:ext cx="134803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154" extrusionOk="0">
                    <a:moveTo>
                      <a:pt x="4527" y="0"/>
                    </a:moveTo>
                    <a:lnTo>
                      <a:pt x="76" y="6"/>
                    </a:lnTo>
                    <a:cubicBezTo>
                      <a:pt x="34" y="6"/>
                      <a:pt x="2" y="40"/>
                      <a:pt x="2" y="81"/>
                    </a:cubicBezTo>
                    <a:cubicBezTo>
                      <a:pt x="0" y="120"/>
                      <a:pt x="34" y="154"/>
                      <a:pt x="76" y="154"/>
                    </a:cubicBezTo>
                    <a:lnTo>
                      <a:pt x="4527" y="148"/>
                    </a:lnTo>
                    <a:cubicBezTo>
                      <a:pt x="4568" y="148"/>
                      <a:pt x="4599" y="115"/>
                      <a:pt x="4599" y="74"/>
                    </a:cubicBezTo>
                    <a:cubicBezTo>
                      <a:pt x="4599" y="33"/>
                      <a:pt x="4567" y="0"/>
                      <a:pt x="4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4003;p27">
                <a:extLst>
                  <a:ext uri="{FF2B5EF4-FFF2-40B4-BE49-F238E27FC236}">
                    <a16:creationId xmlns:a16="http://schemas.microsoft.com/office/drawing/2014/main" id="{D687A936-1A6E-A431-7AE2-F84F9FF4F8E6}"/>
                  </a:ext>
                </a:extLst>
              </p:cNvPr>
              <p:cNvSpPr/>
              <p:nvPr/>
            </p:nvSpPr>
            <p:spPr>
              <a:xfrm>
                <a:off x="8104424" y="2913521"/>
                <a:ext cx="263452" cy="1000180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34130" extrusionOk="0">
                    <a:moveTo>
                      <a:pt x="3933" y="0"/>
                    </a:moveTo>
                    <a:cubicBezTo>
                      <a:pt x="2797" y="0"/>
                      <a:pt x="1795" y="229"/>
                      <a:pt x="1345" y="916"/>
                    </a:cubicBezTo>
                    <a:cubicBezTo>
                      <a:pt x="0" y="2973"/>
                      <a:pt x="1522" y="12857"/>
                      <a:pt x="1646" y="16794"/>
                    </a:cubicBezTo>
                    <a:cubicBezTo>
                      <a:pt x="1751" y="20091"/>
                      <a:pt x="2759" y="31069"/>
                      <a:pt x="3778" y="34129"/>
                    </a:cubicBezTo>
                    <a:lnTo>
                      <a:pt x="8320" y="33904"/>
                    </a:lnTo>
                    <a:cubicBezTo>
                      <a:pt x="8989" y="29474"/>
                      <a:pt x="8582" y="19696"/>
                      <a:pt x="8320" y="16368"/>
                    </a:cubicBezTo>
                    <a:cubicBezTo>
                      <a:pt x="8018" y="12531"/>
                      <a:pt x="8984" y="908"/>
                      <a:pt x="8984" y="908"/>
                    </a:cubicBezTo>
                    <a:cubicBezTo>
                      <a:pt x="8984" y="908"/>
                      <a:pt x="6194" y="0"/>
                      <a:pt x="39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4004;p27">
                <a:extLst>
                  <a:ext uri="{FF2B5EF4-FFF2-40B4-BE49-F238E27FC236}">
                    <a16:creationId xmlns:a16="http://schemas.microsoft.com/office/drawing/2014/main" id="{2530D378-F5BB-59AF-BE81-52EBFF955EE2}"/>
                  </a:ext>
                </a:extLst>
              </p:cNvPr>
              <p:cNvSpPr/>
              <p:nvPr/>
            </p:nvSpPr>
            <p:spPr>
              <a:xfrm>
                <a:off x="8168017" y="3160330"/>
                <a:ext cx="75138" cy="740772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25278" extrusionOk="0">
                    <a:moveTo>
                      <a:pt x="76" y="0"/>
                    </a:moveTo>
                    <a:cubicBezTo>
                      <a:pt x="75" y="0"/>
                      <a:pt x="74" y="0"/>
                      <a:pt x="73" y="0"/>
                    </a:cubicBezTo>
                    <a:cubicBezTo>
                      <a:pt x="32" y="2"/>
                      <a:pt x="1" y="36"/>
                      <a:pt x="2" y="77"/>
                    </a:cubicBezTo>
                    <a:cubicBezTo>
                      <a:pt x="4" y="106"/>
                      <a:pt x="120" y="2947"/>
                      <a:pt x="253" y="6998"/>
                    </a:cubicBezTo>
                    <a:cubicBezTo>
                      <a:pt x="472" y="13639"/>
                      <a:pt x="2392" y="25098"/>
                      <a:pt x="2412" y="25213"/>
                    </a:cubicBezTo>
                    <a:cubicBezTo>
                      <a:pt x="2415" y="25253"/>
                      <a:pt x="2448" y="25277"/>
                      <a:pt x="2483" y="25277"/>
                    </a:cubicBezTo>
                    <a:cubicBezTo>
                      <a:pt x="2486" y="25277"/>
                      <a:pt x="2492" y="25277"/>
                      <a:pt x="2496" y="25276"/>
                    </a:cubicBezTo>
                    <a:cubicBezTo>
                      <a:pt x="2536" y="25269"/>
                      <a:pt x="2563" y="25232"/>
                      <a:pt x="2556" y="25190"/>
                    </a:cubicBezTo>
                    <a:cubicBezTo>
                      <a:pt x="2536" y="25075"/>
                      <a:pt x="620" y="13625"/>
                      <a:pt x="401" y="6995"/>
                    </a:cubicBezTo>
                    <a:cubicBezTo>
                      <a:pt x="267" y="2941"/>
                      <a:pt x="152" y="100"/>
                      <a:pt x="150" y="72"/>
                    </a:cubicBezTo>
                    <a:cubicBezTo>
                      <a:pt x="149" y="31"/>
                      <a:pt x="11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4005;p27">
                <a:extLst>
                  <a:ext uri="{FF2B5EF4-FFF2-40B4-BE49-F238E27FC236}">
                    <a16:creationId xmlns:a16="http://schemas.microsoft.com/office/drawing/2014/main" id="{A5EBCEE7-9FCA-09EF-F7B2-BE82B841F560}"/>
                  </a:ext>
                </a:extLst>
              </p:cNvPr>
              <p:cNvSpPr/>
              <p:nvPr/>
            </p:nvSpPr>
            <p:spPr>
              <a:xfrm>
                <a:off x="8279669" y="2963750"/>
                <a:ext cx="66522" cy="4870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662" extrusionOk="0">
                    <a:moveTo>
                      <a:pt x="69" y="0"/>
                    </a:moveTo>
                    <a:cubicBezTo>
                      <a:pt x="34" y="0"/>
                      <a:pt x="1" y="23"/>
                      <a:pt x="4" y="68"/>
                    </a:cubicBezTo>
                    <a:cubicBezTo>
                      <a:pt x="63" y="757"/>
                      <a:pt x="409" y="1591"/>
                      <a:pt x="1201" y="1658"/>
                    </a:cubicBezTo>
                    <a:cubicBezTo>
                      <a:pt x="1230" y="1660"/>
                      <a:pt x="1259" y="1662"/>
                      <a:pt x="1288" y="1662"/>
                    </a:cubicBezTo>
                    <a:cubicBezTo>
                      <a:pt x="1571" y="1662"/>
                      <a:pt x="1847" y="1541"/>
                      <a:pt x="2019" y="1309"/>
                    </a:cubicBezTo>
                    <a:cubicBezTo>
                      <a:pt x="2238" y="1016"/>
                      <a:pt x="2256" y="623"/>
                      <a:pt x="2268" y="273"/>
                    </a:cubicBezTo>
                    <a:cubicBezTo>
                      <a:pt x="2269" y="227"/>
                      <a:pt x="2235" y="205"/>
                      <a:pt x="2200" y="205"/>
                    </a:cubicBezTo>
                    <a:cubicBezTo>
                      <a:pt x="2165" y="205"/>
                      <a:pt x="2129" y="227"/>
                      <a:pt x="2127" y="273"/>
                    </a:cubicBezTo>
                    <a:cubicBezTo>
                      <a:pt x="2118" y="555"/>
                      <a:pt x="2110" y="864"/>
                      <a:pt x="1974" y="1120"/>
                    </a:cubicBezTo>
                    <a:cubicBezTo>
                      <a:pt x="1834" y="1379"/>
                      <a:pt x="1573" y="1523"/>
                      <a:pt x="1287" y="1523"/>
                    </a:cubicBezTo>
                    <a:cubicBezTo>
                      <a:pt x="1258" y="1523"/>
                      <a:pt x="1230" y="1521"/>
                      <a:pt x="1201" y="1518"/>
                    </a:cubicBezTo>
                    <a:cubicBezTo>
                      <a:pt x="491" y="1449"/>
                      <a:pt x="197" y="679"/>
                      <a:pt x="142" y="68"/>
                    </a:cubicBezTo>
                    <a:cubicBezTo>
                      <a:pt x="140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4006;p27">
                <a:extLst>
                  <a:ext uri="{FF2B5EF4-FFF2-40B4-BE49-F238E27FC236}">
                    <a16:creationId xmlns:a16="http://schemas.microsoft.com/office/drawing/2014/main" id="{5CD98A5D-A6FA-1C88-BC98-E9CF8A8375BD}"/>
                  </a:ext>
                </a:extLst>
              </p:cNvPr>
              <p:cNvSpPr/>
              <p:nvPr/>
            </p:nvSpPr>
            <p:spPr>
              <a:xfrm>
                <a:off x="8212384" y="3391167"/>
                <a:ext cx="120561" cy="8498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290" extrusionOk="0">
                    <a:moveTo>
                      <a:pt x="2703" y="1"/>
                    </a:moveTo>
                    <a:cubicBezTo>
                      <a:pt x="1832" y="1"/>
                      <a:pt x="961" y="48"/>
                      <a:pt x="94" y="140"/>
                    </a:cubicBezTo>
                    <a:cubicBezTo>
                      <a:pt x="3" y="151"/>
                      <a:pt x="0" y="289"/>
                      <a:pt x="84" y="289"/>
                    </a:cubicBezTo>
                    <a:cubicBezTo>
                      <a:pt x="87" y="289"/>
                      <a:pt x="90" y="289"/>
                      <a:pt x="94" y="289"/>
                    </a:cubicBezTo>
                    <a:cubicBezTo>
                      <a:pt x="962" y="195"/>
                      <a:pt x="1834" y="148"/>
                      <a:pt x="2706" y="148"/>
                    </a:cubicBezTo>
                    <a:cubicBezTo>
                      <a:pt x="3143" y="148"/>
                      <a:pt x="3581" y="159"/>
                      <a:pt x="4018" y="183"/>
                    </a:cubicBezTo>
                    <a:cubicBezTo>
                      <a:pt x="4020" y="183"/>
                      <a:pt x="4022" y="183"/>
                      <a:pt x="4024" y="183"/>
                    </a:cubicBezTo>
                    <a:cubicBezTo>
                      <a:pt x="4114" y="183"/>
                      <a:pt x="4112" y="41"/>
                      <a:pt x="4018" y="37"/>
                    </a:cubicBezTo>
                    <a:cubicBezTo>
                      <a:pt x="3580" y="13"/>
                      <a:pt x="3141" y="1"/>
                      <a:pt x="27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4007;p27">
                <a:extLst>
                  <a:ext uri="{FF2B5EF4-FFF2-40B4-BE49-F238E27FC236}">
                    <a16:creationId xmlns:a16="http://schemas.microsoft.com/office/drawing/2014/main" id="{4EE1EAFE-2378-F79B-7E64-C3953A799B37}"/>
                  </a:ext>
                </a:extLst>
              </p:cNvPr>
              <p:cNvSpPr/>
              <p:nvPr/>
            </p:nvSpPr>
            <p:spPr>
              <a:xfrm>
                <a:off x="7965958" y="3823361"/>
                <a:ext cx="89703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5158" extrusionOk="0">
                    <a:moveTo>
                      <a:pt x="1886" y="1"/>
                    </a:moveTo>
                    <a:cubicBezTo>
                      <a:pt x="1161" y="1"/>
                      <a:pt x="551" y="270"/>
                      <a:pt x="1" y="679"/>
                    </a:cubicBezTo>
                    <a:lnTo>
                      <a:pt x="1010" y="5157"/>
                    </a:lnTo>
                    <a:lnTo>
                      <a:pt x="3061" y="5001"/>
                    </a:lnTo>
                    <a:lnTo>
                      <a:pt x="3057" y="217"/>
                    </a:lnTo>
                    <a:cubicBezTo>
                      <a:pt x="2634" y="67"/>
                      <a:pt x="2246" y="1"/>
                      <a:pt x="1886" y="1"/>
                    </a:cubicBez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4008;p27">
                <a:extLst>
                  <a:ext uri="{FF2B5EF4-FFF2-40B4-BE49-F238E27FC236}">
                    <a16:creationId xmlns:a16="http://schemas.microsoft.com/office/drawing/2014/main" id="{3AB73B36-62AB-6615-E63E-B8D46805D4BD}"/>
                  </a:ext>
                </a:extLst>
              </p:cNvPr>
              <p:cNvSpPr/>
              <p:nvPr/>
            </p:nvSpPr>
            <p:spPr>
              <a:xfrm>
                <a:off x="7902219" y="3942604"/>
                <a:ext cx="160035" cy="98523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3362" extrusionOk="0">
                    <a:moveTo>
                      <a:pt x="4206" y="0"/>
                    </a:moveTo>
                    <a:cubicBezTo>
                      <a:pt x="3859" y="0"/>
                      <a:pt x="3509" y="190"/>
                      <a:pt x="3155" y="629"/>
                    </a:cubicBezTo>
                    <a:cubicBezTo>
                      <a:pt x="3155" y="629"/>
                      <a:pt x="3068" y="197"/>
                      <a:pt x="2968" y="66"/>
                    </a:cubicBezTo>
                    <a:cubicBezTo>
                      <a:pt x="2935" y="22"/>
                      <a:pt x="2900" y="8"/>
                      <a:pt x="2868" y="8"/>
                    </a:cubicBezTo>
                    <a:cubicBezTo>
                      <a:pt x="2803" y="8"/>
                      <a:pt x="2751" y="66"/>
                      <a:pt x="2751" y="66"/>
                    </a:cubicBezTo>
                    <a:cubicBezTo>
                      <a:pt x="2580" y="128"/>
                      <a:pt x="2304" y="1399"/>
                      <a:pt x="2302" y="1426"/>
                    </a:cubicBezTo>
                    <a:cubicBezTo>
                      <a:pt x="2109" y="1628"/>
                      <a:pt x="1314" y="1935"/>
                      <a:pt x="1089" y="1968"/>
                    </a:cubicBezTo>
                    <a:cubicBezTo>
                      <a:pt x="560" y="2042"/>
                      <a:pt x="0" y="2533"/>
                      <a:pt x="268" y="3362"/>
                    </a:cubicBezTo>
                    <a:lnTo>
                      <a:pt x="5461" y="3356"/>
                    </a:lnTo>
                    <a:cubicBezTo>
                      <a:pt x="5461" y="3356"/>
                      <a:pt x="5447" y="1066"/>
                      <a:pt x="5236" y="508"/>
                    </a:cubicBezTo>
                    <a:cubicBezTo>
                      <a:pt x="4895" y="189"/>
                      <a:pt x="4552" y="0"/>
                      <a:pt x="4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4009;p27">
                <a:extLst>
                  <a:ext uri="{FF2B5EF4-FFF2-40B4-BE49-F238E27FC236}">
                    <a16:creationId xmlns:a16="http://schemas.microsoft.com/office/drawing/2014/main" id="{9BE89318-B58E-A913-0096-00B8BABB048D}"/>
                  </a:ext>
                </a:extLst>
              </p:cNvPr>
              <p:cNvSpPr/>
              <p:nvPr/>
            </p:nvSpPr>
            <p:spPr>
              <a:xfrm>
                <a:off x="8009183" y="3969506"/>
                <a:ext cx="51606" cy="13539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62" extrusionOk="0">
                    <a:moveTo>
                      <a:pt x="1072" y="1"/>
                    </a:moveTo>
                    <a:cubicBezTo>
                      <a:pt x="716" y="1"/>
                      <a:pt x="365" y="109"/>
                      <a:pt x="63" y="320"/>
                    </a:cubicBezTo>
                    <a:cubicBezTo>
                      <a:pt x="0" y="366"/>
                      <a:pt x="39" y="462"/>
                      <a:pt x="99" y="462"/>
                    </a:cubicBezTo>
                    <a:cubicBezTo>
                      <a:pt x="112" y="462"/>
                      <a:pt x="125" y="458"/>
                      <a:pt x="138" y="448"/>
                    </a:cubicBezTo>
                    <a:cubicBezTo>
                      <a:pt x="419" y="250"/>
                      <a:pt x="741" y="149"/>
                      <a:pt x="1069" y="149"/>
                    </a:cubicBezTo>
                    <a:cubicBezTo>
                      <a:pt x="1260" y="149"/>
                      <a:pt x="1453" y="183"/>
                      <a:pt x="1642" y="253"/>
                    </a:cubicBezTo>
                    <a:cubicBezTo>
                      <a:pt x="1651" y="256"/>
                      <a:pt x="1659" y="258"/>
                      <a:pt x="1667" y="258"/>
                    </a:cubicBezTo>
                    <a:cubicBezTo>
                      <a:pt x="1738" y="258"/>
                      <a:pt x="1761" y="140"/>
                      <a:pt x="1681" y="109"/>
                    </a:cubicBezTo>
                    <a:cubicBezTo>
                      <a:pt x="1483" y="37"/>
                      <a:pt x="1277" y="1"/>
                      <a:pt x="10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4010;p27">
                <a:extLst>
                  <a:ext uri="{FF2B5EF4-FFF2-40B4-BE49-F238E27FC236}">
                    <a16:creationId xmlns:a16="http://schemas.microsoft.com/office/drawing/2014/main" id="{9B9D6E05-A8BE-40EE-5AC6-A5971707D64E}"/>
                  </a:ext>
                </a:extLst>
              </p:cNvPr>
              <p:cNvSpPr/>
              <p:nvPr/>
            </p:nvSpPr>
            <p:spPr>
              <a:xfrm>
                <a:off x="7907904" y="4026798"/>
                <a:ext cx="154936" cy="454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155" extrusionOk="0">
                    <a:moveTo>
                      <a:pt x="5213" y="0"/>
                    </a:moveTo>
                    <a:lnTo>
                      <a:pt x="74" y="6"/>
                    </a:lnTo>
                    <a:cubicBezTo>
                      <a:pt x="34" y="6"/>
                      <a:pt x="1" y="39"/>
                      <a:pt x="1" y="80"/>
                    </a:cubicBezTo>
                    <a:cubicBezTo>
                      <a:pt x="0" y="120"/>
                      <a:pt x="34" y="154"/>
                      <a:pt x="74" y="154"/>
                    </a:cubicBezTo>
                    <a:lnTo>
                      <a:pt x="5213" y="149"/>
                    </a:lnTo>
                    <a:cubicBezTo>
                      <a:pt x="5254" y="149"/>
                      <a:pt x="5287" y="114"/>
                      <a:pt x="5287" y="73"/>
                    </a:cubicBezTo>
                    <a:cubicBezTo>
                      <a:pt x="5287" y="33"/>
                      <a:pt x="5253" y="0"/>
                      <a:pt x="5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4011;p27">
                <a:extLst>
                  <a:ext uri="{FF2B5EF4-FFF2-40B4-BE49-F238E27FC236}">
                    <a16:creationId xmlns:a16="http://schemas.microsoft.com/office/drawing/2014/main" id="{0366D40E-2E06-8449-A477-E3C6E0BA7FE1}"/>
                  </a:ext>
                </a:extLst>
              </p:cNvPr>
              <p:cNvSpPr/>
              <p:nvPr/>
            </p:nvSpPr>
            <p:spPr>
              <a:xfrm>
                <a:off x="7869778" y="2897755"/>
                <a:ext cx="353184" cy="1015946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34668" extrusionOk="0">
                    <a:moveTo>
                      <a:pt x="4876" y="1"/>
                    </a:moveTo>
                    <a:cubicBezTo>
                      <a:pt x="4454" y="1"/>
                      <a:pt x="4137" y="66"/>
                      <a:pt x="3980" y="222"/>
                    </a:cubicBezTo>
                    <a:cubicBezTo>
                      <a:pt x="3011" y="1184"/>
                      <a:pt x="401" y="13685"/>
                      <a:pt x="182" y="16572"/>
                    </a:cubicBezTo>
                    <a:cubicBezTo>
                      <a:pt x="0" y="18935"/>
                      <a:pt x="2202" y="31276"/>
                      <a:pt x="2750" y="34667"/>
                    </a:cubicBezTo>
                    <a:lnTo>
                      <a:pt x="7254" y="34442"/>
                    </a:lnTo>
                    <a:cubicBezTo>
                      <a:pt x="7623" y="30321"/>
                      <a:pt x="6353" y="18119"/>
                      <a:pt x="6831" y="17154"/>
                    </a:cubicBezTo>
                    <a:cubicBezTo>
                      <a:pt x="9133" y="12505"/>
                      <a:pt x="12051" y="1756"/>
                      <a:pt x="12051" y="1756"/>
                    </a:cubicBezTo>
                    <a:cubicBezTo>
                      <a:pt x="12051" y="1756"/>
                      <a:pt x="7061" y="1"/>
                      <a:pt x="48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4012;p27">
                <a:extLst>
                  <a:ext uri="{FF2B5EF4-FFF2-40B4-BE49-F238E27FC236}">
                    <a16:creationId xmlns:a16="http://schemas.microsoft.com/office/drawing/2014/main" id="{96CE6168-6DD0-4A35-F9AD-887FA593CF45}"/>
                  </a:ext>
                </a:extLst>
              </p:cNvPr>
              <p:cNvSpPr/>
              <p:nvPr/>
            </p:nvSpPr>
            <p:spPr>
              <a:xfrm>
                <a:off x="7935246" y="3873883"/>
                <a:ext cx="156430" cy="4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655" extrusionOk="0">
                    <a:moveTo>
                      <a:pt x="5337" y="0"/>
                    </a:moveTo>
                    <a:lnTo>
                      <a:pt x="1" y="357"/>
                    </a:lnTo>
                    <a:lnTo>
                      <a:pt x="230" y="1654"/>
                    </a:lnTo>
                    <a:lnTo>
                      <a:pt x="5236" y="1358"/>
                    </a:lnTo>
                    <a:lnTo>
                      <a:pt x="5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4013;p27">
                <a:extLst>
                  <a:ext uri="{FF2B5EF4-FFF2-40B4-BE49-F238E27FC236}">
                    <a16:creationId xmlns:a16="http://schemas.microsoft.com/office/drawing/2014/main" id="{26C7FE54-D0C9-9D75-3F2E-EEEB1863FD56}"/>
                  </a:ext>
                </a:extLst>
              </p:cNvPr>
              <p:cNvSpPr/>
              <p:nvPr/>
            </p:nvSpPr>
            <p:spPr>
              <a:xfrm>
                <a:off x="7891787" y="3110862"/>
                <a:ext cx="76633" cy="7703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89" extrusionOk="0">
                    <a:moveTo>
                      <a:pt x="2534" y="1"/>
                    </a:moveTo>
                    <a:cubicBezTo>
                      <a:pt x="2502" y="1"/>
                      <a:pt x="2471" y="21"/>
                      <a:pt x="2460" y="53"/>
                    </a:cubicBezTo>
                    <a:cubicBezTo>
                      <a:pt x="2368" y="367"/>
                      <a:pt x="193" y="7787"/>
                      <a:pt x="89" y="9603"/>
                    </a:cubicBezTo>
                    <a:cubicBezTo>
                      <a:pt x="1" y="11165"/>
                      <a:pt x="2338" y="25611"/>
                      <a:pt x="2438" y="26225"/>
                    </a:cubicBezTo>
                    <a:cubicBezTo>
                      <a:pt x="2445" y="26265"/>
                      <a:pt x="2477" y="26289"/>
                      <a:pt x="2510" y="26289"/>
                    </a:cubicBezTo>
                    <a:cubicBezTo>
                      <a:pt x="2514" y="26289"/>
                      <a:pt x="2517" y="26289"/>
                      <a:pt x="2523" y="26288"/>
                    </a:cubicBezTo>
                    <a:cubicBezTo>
                      <a:pt x="2564" y="26280"/>
                      <a:pt x="2591" y="26243"/>
                      <a:pt x="2584" y="26202"/>
                    </a:cubicBezTo>
                    <a:cubicBezTo>
                      <a:pt x="2559" y="26053"/>
                      <a:pt x="149" y="11157"/>
                      <a:pt x="237" y="9612"/>
                    </a:cubicBezTo>
                    <a:cubicBezTo>
                      <a:pt x="338" y="7812"/>
                      <a:pt x="2580" y="172"/>
                      <a:pt x="2603" y="96"/>
                    </a:cubicBezTo>
                    <a:cubicBezTo>
                      <a:pt x="2614" y="57"/>
                      <a:pt x="2593" y="16"/>
                      <a:pt x="2553" y="3"/>
                    </a:cubicBezTo>
                    <a:cubicBezTo>
                      <a:pt x="2547" y="1"/>
                      <a:pt x="2540" y="1"/>
                      <a:pt x="2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4014;p27">
                <a:extLst>
                  <a:ext uri="{FF2B5EF4-FFF2-40B4-BE49-F238E27FC236}">
                    <a16:creationId xmlns:a16="http://schemas.microsoft.com/office/drawing/2014/main" id="{443D3A53-3F3B-ABCE-E40E-09B9DF597183}"/>
                  </a:ext>
                </a:extLst>
              </p:cNvPr>
              <p:cNvSpPr/>
              <p:nvPr/>
            </p:nvSpPr>
            <p:spPr>
              <a:xfrm>
                <a:off x="8060408" y="2953610"/>
                <a:ext cx="104414" cy="75519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577" extrusionOk="0">
                    <a:moveTo>
                      <a:pt x="149" y="1"/>
                    </a:moveTo>
                    <a:cubicBezTo>
                      <a:pt x="114" y="1"/>
                      <a:pt x="78" y="23"/>
                      <a:pt x="76" y="68"/>
                    </a:cubicBezTo>
                    <a:cubicBezTo>
                      <a:pt x="0" y="1103"/>
                      <a:pt x="403" y="2455"/>
                      <a:pt x="1623" y="2569"/>
                    </a:cubicBezTo>
                    <a:cubicBezTo>
                      <a:pt x="1676" y="2574"/>
                      <a:pt x="1728" y="2576"/>
                      <a:pt x="1780" y="2576"/>
                    </a:cubicBezTo>
                    <a:cubicBezTo>
                      <a:pt x="2866" y="2576"/>
                      <a:pt x="3562" y="1511"/>
                      <a:pt x="3542" y="488"/>
                    </a:cubicBezTo>
                    <a:cubicBezTo>
                      <a:pt x="3540" y="443"/>
                      <a:pt x="3505" y="421"/>
                      <a:pt x="3470" y="421"/>
                    </a:cubicBezTo>
                    <a:cubicBezTo>
                      <a:pt x="3435" y="421"/>
                      <a:pt x="3400" y="443"/>
                      <a:pt x="3401" y="488"/>
                    </a:cubicBezTo>
                    <a:cubicBezTo>
                      <a:pt x="3420" y="1435"/>
                      <a:pt x="2790" y="2436"/>
                      <a:pt x="1780" y="2436"/>
                    </a:cubicBezTo>
                    <a:cubicBezTo>
                      <a:pt x="1729" y="2436"/>
                      <a:pt x="1676" y="2433"/>
                      <a:pt x="1623" y="2428"/>
                    </a:cubicBezTo>
                    <a:cubicBezTo>
                      <a:pt x="483" y="2314"/>
                      <a:pt x="147" y="1019"/>
                      <a:pt x="215" y="68"/>
                    </a:cubicBezTo>
                    <a:cubicBezTo>
                      <a:pt x="218" y="23"/>
                      <a:pt x="184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4015;p27">
                <a:extLst>
                  <a:ext uri="{FF2B5EF4-FFF2-40B4-BE49-F238E27FC236}">
                    <a16:creationId xmlns:a16="http://schemas.microsoft.com/office/drawing/2014/main" id="{74142F41-D255-E2DC-CD6C-518A274E1BBF}"/>
                  </a:ext>
                </a:extLst>
              </p:cNvPr>
              <p:cNvSpPr/>
              <p:nvPr/>
            </p:nvSpPr>
            <p:spPr>
              <a:xfrm>
                <a:off x="7932579" y="2968410"/>
                <a:ext cx="81175" cy="12226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4172" extrusionOk="0">
                    <a:moveTo>
                      <a:pt x="2680" y="0"/>
                    </a:moveTo>
                    <a:cubicBezTo>
                      <a:pt x="2651" y="0"/>
                      <a:pt x="2622" y="16"/>
                      <a:pt x="2613" y="53"/>
                    </a:cubicBezTo>
                    <a:cubicBezTo>
                      <a:pt x="2226" y="1577"/>
                      <a:pt x="1713" y="3409"/>
                      <a:pt x="79" y="4024"/>
                    </a:cubicBezTo>
                    <a:cubicBezTo>
                      <a:pt x="0" y="4055"/>
                      <a:pt x="23" y="4172"/>
                      <a:pt x="92" y="4172"/>
                    </a:cubicBezTo>
                    <a:cubicBezTo>
                      <a:pt x="101" y="4172"/>
                      <a:pt x="109" y="4170"/>
                      <a:pt x="119" y="4167"/>
                    </a:cubicBezTo>
                    <a:cubicBezTo>
                      <a:pt x="1807" y="3530"/>
                      <a:pt x="2354" y="1675"/>
                      <a:pt x="2755" y="93"/>
                    </a:cubicBezTo>
                    <a:cubicBezTo>
                      <a:pt x="2770" y="37"/>
                      <a:pt x="2724" y="0"/>
                      <a:pt x="26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4016;p27">
                <a:extLst>
                  <a:ext uri="{FF2B5EF4-FFF2-40B4-BE49-F238E27FC236}">
                    <a16:creationId xmlns:a16="http://schemas.microsoft.com/office/drawing/2014/main" id="{CD4C4F20-F25A-7CFC-2B63-E5FC2BE53621}"/>
                  </a:ext>
                </a:extLst>
              </p:cNvPr>
              <p:cNvSpPr/>
              <p:nvPr/>
            </p:nvSpPr>
            <p:spPr>
              <a:xfrm>
                <a:off x="8130418" y="3058025"/>
                <a:ext cx="79329" cy="172372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5882" extrusionOk="0">
                    <a:moveTo>
                      <a:pt x="2617" y="1"/>
                    </a:moveTo>
                    <a:cubicBezTo>
                      <a:pt x="2588" y="1"/>
                      <a:pt x="2560" y="17"/>
                      <a:pt x="2551" y="54"/>
                    </a:cubicBezTo>
                    <a:cubicBezTo>
                      <a:pt x="2292" y="1074"/>
                      <a:pt x="1964" y="2078"/>
                      <a:pt x="1526" y="3039"/>
                    </a:cubicBezTo>
                    <a:cubicBezTo>
                      <a:pt x="1097" y="3984"/>
                      <a:pt x="574" y="4885"/>
                      <a:pt x="35" y="5770"/>
                    </a:cubicBezTo>
                    <a:cubicBezTo>
                      <a:pt x="1" y="5828"/>
                      <a:pt x="53" y="5881"/>
                      <a:pt x="103" y="5881"/>
                    </a:cubicBezTo>
                    <a:cubicBezTo>
                      <a:pt x="125" y="5881"/>
                      <a:pt x="147" y="5871"/>
                      <a:pt x="161" y="5847"/>
                    </a:cubicBezTo>
                    <a:cubicBezTo>
                      <a:pt x="714" y="4939"/>
                      <a:pt x="1248" y="4018"/>
                      <a:pt x="1684" y="3047"/>
                    </a:cubicBezTo>
                    <a:cubicBezTo>
                      <a:pt x="2111" y="2094"/>
                      <a:pt x="2437" y="1103"/>
                      <a:pt x="2693" y="92"/>
                    </a:cubicBezTo>
                    <a:cubicBezTo>
                      <a:pt x="2707" y="37"/>
                      <a:pt x="2661" y="1"/>
                      <a:pt x="2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4017;p27">
                <a:extLst>
                  <a:ext uri="{FF2B5EF4-FFF2-40B4-BE49-F238E27FC236}">
                    <a16:creationId xmlns:a16="http://schemas.microsoft.com/office/drawing/2014/main" id="{074131D0-00BD-64F5-BDD6-4E1B300ABF6D}"/>
                  </a:ext>
                </a:extLst>
              </p:cNvPr>
              <p:cNvSpPr/>
              <p:nvPr/>
            </p:nvSpPr>
            <p:spPr>
              <a:xfrm>
                <a:off x="8167401" y="3043372"/>
                <a:ext cx="108458" cy="18960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647" extrusionOk="0">
                    <a:moveTo>
                      <a:pt x="3602" y="1"/>
                    </a:moveTo>
                    <a:cubicBezTo>
                      <a:pt x="3595" y="1"/>
                      <a:pt x="3587" y="2"/>
                      <a:pt x="3579" y="4"/>
                    </a:cubicBezTo>
                    <a:cubicBezTo>
                      <a:pt x="2537" y="333"/>
                      <a:pt x="1459" y="499"/>
                      <a:pt x="369" y="499"/>
                    </a:cubicBezTo>
                    <a:cubicBezTo>
                      <a:pt x="279" y="499"/>
                      <a:pt x="188" y="498"/>
                      <a:pt x="97" y="495"/>
                    </a:cubicBezTo>
                    <a:cubicBezTo>
                      <a:pt x="96" y="495"/>
                      <a:pt x="95" y="495"/>
                      <a:pt x="95" y="495"/>
                    </a:cubicBezTo>
                    <a:cubicBezTo>
                      <a:pt x="1" y="495"/>
                      <a:pt x="1" y="641"/>
                      <a:pt x="97" y="642"/>
                    </a:cubicBezTo>
                    <a:cubicBezTo>
                      <a:pt x="194" y="645"/>
                      <a:pt x="291" y="646"/>
                      <a:pt x="388" y="646"/>
                    </a:cubicBezTo>
                    <a:cubicBezTo>
                      <a:pt x="1483" y="646"/>
                      <a:pt x="2570" y="476"/>
                      <a:pt x="3618" y="147"/>
                    </a:cubicBezTo>
                    <a:cubicBezTo>
                      <a:pt x="3700" y="121"/>
                      <a:pt x="3676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4018;p27">
                <a:extLst>
                  <a:ext uri="{FF2B5EF4-FFF2-40B4-BE49-F238E27FC236}">
                    <a16:creationId xmlns:a16="http://schemas.microsoft.com/office/drawing/2014/main" id="{BC3A3A6B-CF75-2E6C-4A29-4B94DA1BF37D}"/>
                  </a:ext>
                </a:extLst>
              </p:cNvPr>
              <p:cNvSpPr/>
              <p:nvPr/>
            </p:nvSpPr>
            <p:spPr>
              <a:xfrm>
                <a:off x="7947613" y="3390258"/>
                <a:ext cx="102011" cy="10433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356" extrusionOk="0">
                    <a:moveTo>
                      <a:pt x="92" y="1"/>
                    </a:moveTo>
                    <a:cubicBezTo>
                      <a:pt x="0" y="1"/>
                      <a:pt x="2" y="143"/>
                      <a:pt x="96" y="149"/>
                    </a:cubicBezTo>
                    <a:cubicBezTo>
                      <a:pt x="1192" y="217"/>
                      <a:pt x="2289" y="285"/>
                      <a:pt x="3387" y="355"/>
                    </a:cubicBezTo>
                    <a:cubicBezTo>
                      <a:pt x="3389" y="355"/>
                      <a:pt x="3391" y="355"/>
                      <a:pt x="3393" y="355"/>
                    </a:cubicBezTo>
                    <a:cubicBezTo>
                      <a:pt x="3481" y="355"/>
                      <a:pt x="3478" y="214"/>
                      <a:pt x="3387" y="207"/>
                    </a:cubicBezTo>
                    <a:cubicBezTo>
                      <a:pt x="2291" y="140"/>
                      <a:pt x="1193" y="70"/>
                      <a:pt x="96" y="1"/>
                    </a:cubicBezTo>
                    <a:cubicBezTo>
                      <a:pt x="94" y="1"/>
                      <a:pt x="93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4019;p27">
                <a:extLst>
                  <a:ext uri="{FF2B5EF4-FFF2-40B4-BE49-F238E27FC236}">
                    <a16:creationId xmlns:a16="http://schemas.microsoft.com/office/drawing/2014/main" id="{B1508C67-3A55-F09F-07B0-B74D34CADCA9}"/>
                  </a:ext>
                </a:extLst>
              </p:cNvPr>
              <p:cNvSpPr/>
              <p:nvPr/>
            </p:nvSpPr>
            <p:spPr>
              <a:xfrm>
                <a:off x="8378486" y="2307254"/>
                <a:ext cx="59" cy="117"/>
              </a:xfrm>
              <a:custGeom>
                <a:avLst/>
                <a:gdLst/>
                <a:ahLst/>
                <a:cxnLst/>
                <a:rect l="l" t="t" r="r" b="b"/>
                <a:pathLst>
                  <a:path w="2" h="4" extrusionOk="0">
                    <a:moveTo>
                      <a:pt x="2" y="0"/>
                    </a:moveTo>
                    <a:cubicBezTo>
                      <a:pt x="2" y="0"/>
                      <a:pt x="0" y="2"/>
                      <a:pt x="2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88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4020;p27">
                <a:extLst>
                  <a:ext uri="{FF2B5EF4-FFF2-40B4-BE49-F238E27FC236}">
                    <a16:creationId xmlns:a16="http://schemas.microsoft.com/office/drawing/2014/main" id="{3284B970-FA46-B6AB-4820-9A881C214C33}"/>
                  </a:ext>
                </a:extLst>
              </p:cNvPr>
              <p:cNvSpPr/>
              <p:nvPr/>
            </p:nvSpPr>
            <p:spPr>
              <a:xfrm>
                <a:off x="8096248" y="2229214"/>
                <a:ext cx="105850" cy="11159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808" extrusionOk="0">
                    <a:moveTo>
                      <a:pt x="2875" y="0"/>
                    </a:moveTo>
                    <a:lnTo>
                      <a:pt x="194" y="873"/>
                    </a:lnTo>
                    <a:lnTo>
                      <a:pt x="98" y="1582"/>
                    </a:lnTo>
                    <a:lnTo>
                      <a:pt x="98" y="1681"/>
                    </a:lnTo>
                    <a:lnTo>
                      <a:pt x="93" y="2417"/>
                    </a:lnTo>
                    <a:lnTo>
                      <a:pt x="93" y="2579"/>
                    </a:lnTo>
                    <a:lnTo>
                      <a:pt x="0" y="3517"/>
                    </a:lnTo>
                    <a:cubicBezTo>
                      <a:pt x="815" y="3736"/>
                      <a:pt x="1497" y="3808"/>
                      <a:pt x="2041" y="3808"/>
                    </a:cubicBezTo>
                    <a:cubicBezTo>
                      <a:pt x="3077" y="3808"/>
                      <a:pt x="3611" y="3547"/>
                      <a:pt x="3611" y="3547"/>
                    </a:cubicBezTo>
                    <a:cubicBezTo>
                      <a:pt x="3267" y="2522"/>
                      <a:pt x="2927" y="1281"/>
                      <a:pt x="2875" y="0"/>
                    </a:cubicBez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4021;p27">
                <a:extLst>
                  <a:ext uri="{FF2B5EF4-FFF2-40B4-BE49-F238E27FC236}">
                    <a16:creationId xmlns:a16="http://schemas.microsoft.com/office/drawing/2014/main" id="{7376E634-45C2-BCF5-399F-EEA9E4D8D704}"/>
                  </a:ext>
                </a:extLst>
              </p:cNvPr>
              <p:cNvSpPr/>
              <p:nvPr/>
            </p:nvSpPr>
            <p:spPr>
              <a:xfrm>
                <a:off x="8098944" y="2275077"/>
                <a:ext cx="23063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50" extrusionOk="0">
                    <a:moveTo>
                      <a:pt x="522" y="1"/>
                    </a:moveTo>
                    <a:cubicBezTo>
                      <a:pt x="371" y="1"/>
                      <a:pt x="169" y="57"/>
                      <a:pt x="6" y="112"/>
                    </a:cubicBezTo>
                    <a:lnTo>
                      <a:pt x="1" y="849"/>
                    </a:lnTo>
                    <a:cubicBezTo>
                      <a:pt x="264" y="767"/>
                      <a:pt x="621" y="596"/>
                      <a:pt x="727" y="257"/>
                    </a:cubicBezTo>
                    <a:cubicBezTo>
                      <a:pt x="787" y="64"/>
                      <a:pt x="683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4022;p27">
                <a:extLst>
                  <a:ext uri="{FF2B5EF4-FFF2-40B4-BE49-F238E27FC236}">
                    <a16:creationId xmlns:a16="http://schemas.microsoft.com/office/drawing/2014/main" id="{0B33C2C3-5BDC-DE44-9408-A29BFD1AB8BA}"/>
                  </a:ext>
                </a:extLst>
              </p:cNvPr>
              <p:cNvSpPr/>
              <p:nvPr/>
            </p:nvSpPr>
            <p:spPr>
              <a:xfrm>
                <a:off x="8029902" y="2177403"/>
                <a:ext cx="49760" cy="49789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699" extrusionOk="0">
                    <a:moveTo>
                      <a:pt x="849" y="148"/>
                    </a:moveTo>
                    <a:cubicBezTo>
                      <a:pt x="1238" y="148"/>
                      <a:pt x="1551" y="463"/>
                      <a:pt x="1551" y="850"/>
                    </a:cubicBezTo>
                    <a:cubicBezTo>
                      <a:pt x="1551" y="1236"/>
                      <a:pt x="1235" y="1550"/>
                      <a:pt x="849" y="1550"/>
                    </a:cubicBezTo>
                    <a:cubicBezTo>
                      <a:pt x="463" y="1550"/>
                      <a:pt x="149" y="1236"/>
                      <a:pt x="149" y="850"/>
                    </a:cubicBezTo>
                    <a:cubicBezTo>
                      <a:pt x="149" y="463"/>
                      <a:pt x="463" y="148"/>
                      <a:pt x="849" y="148"/>
                    </a:cubicBezTo>
                    <a:close/>
                    <a:moveTo>
                      <a:pt x="849" y="0"/>
                    </a:moveTo>
                    <a:cubicBezTo>
                      <a:pt x="381" y="0"/>
                      <a:pt x="1" y="382"/>
                      <a:pt x="1" y="850"/>
                    </a:cubicBezTo>
                    <a:cubicBezTo>
                      <a:pt x="1" y="1317"/>
                      <a:pt x="381" y="1698"/>
                      <a:pt x="849" y="1698"/>
                    </a:cubicBezTo>
                    <a:cubicBezTo>
                      <a:pt x="1317" y="1698"/>
                      <a:pt x="1698" y="1317"/>
                      <a:pt x="1698" y="850"/>
                    </a:cubicBezTo>
                    <a:cubicBezTo>
                      <a:pt x="1698" y="382"/>
                      <a:pt x="1317" y="0"/>
                      <a:pt x="8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4023;p27">
                <a:extLst>
                  <a:ext uri="{FF2B5EF4-FFF2-40B4-BE49-F238E27FC236}">
                    <a16:creationId xmlns:a16="http://schemas.microsoft.com/office/drawing/2014/main" id="{AF8A0CA3-10B5-A52C-F48C-A1D48D642D9A}"/>
                  </a:ext>
                </a:extLst>
              </p:cNvPr>
              <p:cNvSpPr/>
              <p:nvPr/>
            </p:nvSpPr>
            <p:spPr>
              <a:xfrm>
                <a:off x="8040158" y="2105898"/>
                <a:ext cx="147433" cy="183889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6275" extrusionOk="0">
                    <a:moveTo>
                      <a:pt x="2758" y="0"/>
                    </a:moveTo>
                    <a:cubicBezTo>
                      <a:pt x="2713" y="0"/>
                      <a:pt x="2664" y="3"/>
                      <a:pt x="2616" y="5"/>
                    </a:cubicBezTo>
                    <a:cubicBezTo>
                      <a:pt x="2594" y="6"/>
                      <a:pt x="2573" y="6"/>
                      <a:pt x="2552" y="7"/>
                    </a:cubicBezTo>
                    <a:lnTo>
                      <a:pt x="2462" y="13"/>
                    </a:lnTo>
                    <a:cubicBezTo>
                      <a:pt x="2451" y="13"/>
                      <a:pt x="2438" y="13"/>
                      <a:pt x="2428" y="14"/>
                    </a:cubicBezTo>
                    <a:cubicBezTo>
                      <a:pt x="2401" y="17"/>
                      <a:pt x="2374" y="19"/>
                      <a:pt x="2348" y="22"/>
                    </a:cubicBezTo>
                    <a:cubicBezTo>
                      <a:pt x="2227" y="33"/>
                      <a:pt x="2103" y="49"/>
                      <a:pt x="1974" y="69"/>
                    </a:cubicBezTo>
                    <a:cubicBezTo>
                      <a:pt x="1303" y="174"/>
                      <a:pt x="690" y="524"/>
                      <a:pt x="280" y="1064"/>
                    </a:cubicBezTo>
                    <a:cubicBezTo>
                      <a:pt x="263" y="1086"/>
                      <a:pt x="244" y="1109"/>
                      <a:pt x="229" y="1132"/>
                    </a:cubicBezTo>
                    <a:cubicBezTo>
                      <a:pt x="1" y="1622"/>
                      <a:pt x="414" y="2221"/>
                      <a:pt x="478" y="3392"/>
                    </a:cubicBezTo>
                    <a:cubicBezTo>
                      <a:pt x="573" y="5114"/>
                      <a:pt x="856" y="6275"/>
                      <a:pt x="2284" y="6275"/>
                    </a:cubicBezTo>
                    <a:cubicBezTo>
                      <a:pt x="2420" y="6275"/>
                      <a:pt x="2567" y="6264"/>
                      <a:pt x="2725" y="6242"/>
                    </a:cubicBezTo>
                    <a:cubicBezTo>
                      <a:pt x="3407" y="6151"/>
                      <a:pt x="4085" y="5838"/>
                      <a:pt x="4435" y="5209"/>
                    </a:cubicBezTo>
                    <a:cubicBezTo>
                      <a:pt x="4660" y="4809"/>
                      <a:pt x="4819" y="4507"/>
                      <a:pt x="4918" y="4222"/>
                    </a:cubicBezTo>
                    <a:cubicBezTo>
                      <a:pt x="4990" y="4006"/>
                      <a:pt x="5027" y="3800"/>
                      <a:pt x="5030" y="3570"/>
                    </a:cubicBezTo>
                    <a:cubicBezTo>
                      <a:pt x="5030" y="3471"/>
                      <a:pt x="5023" y="3368"/>
                      <a:pt x="5010" y="3256"/>
                    </a:cubicBezTo>
                    <a:cubicBezTo>
                      <a:pt x="4967" y="2893"/>
                      <a:pt x="4997" y="2291"/>
                      <a:pt x="4883" y="1701"/>
                    </a:cubicBezTo>
                    <a:cubicBezTo>
                      <a:pt x="4714" y="837"/>
                      <a:pt x="4236" y="3"/>
                      <a:pt x="2758" y="0"/>
                    </a:cubicBez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4024;p27">
                <a:extLst>
                  <a:ext uri="{FF2B5EF4-FFF2-40B4-BE49-F238E27FC236}">
                    <a16:creationId xmlns:a16="http://schemas.microsoft.com/office/drawing/2014/main" id="{4F5E697C-A89F-58F7-60B1-F94C3BB96141}"/>
                  </a:ext>
                </a:extLst>
              </p:cNvPr>
              <p:cNvSpPr/>
              <p:nvPr/>
            </p:nvSpPr>
            <p:spPr>
              <a:xfrm>
                <a:off x="8039309" y="2191498"/>
                <a:ext cx="19781" cy="4348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484" extrusionOk="0">
                    <a:moveTo>
                      <a:pt x="471" y="0"/>
                    </a:moveTo>
                    <a:lnTo>
                      <a:pt x="471" y="0"/>
                    </a:lnTo>
                    <a:cubicBezTo>
                      <a:pt x="471" y="1"/>
                      <a:pt x="497" y="839"/>
                      <a:pt x="249" y="1152"/>
                    </a:cubicBezTo>
                    <a:cubicBezTo>
                      <a:pt x="0" y="1462"/>
                      <a:pt x="675" y="1483"/>
                      <a:pt x="675" y="1483"/>
                    </a:cubicBez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4025;p27">
                <a:extLst>
                  <a:ext uri="{FF2B5EF4-FFF2-40B4-BE49-F238E27FC236}">
                    <a16:creationId xmlns:a16="http://schemas.microsoft.com/office/drawing/2014/main" id="{FC21D32D-CE37-5E95-D20A-1BAFDD1183C2}"/>
                  </a:ext>
                </a:extLst>
              </p:cNvPr>
              <p:cNvSpPr/>
              <p:nvPr/>
            </p:nvSpPr>
            <p:spPr>
              <a:xfrm>
                <a:off x="8030107" y="2181593"/>
                <a:ext cx="37657" cy="2719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28" extrusionOk="0">
                    <a:moveTo>
                      <a:pt x="1202" y="1"/>
                    </a:moveTo>
                    <a:cubicBezTo>
                      <a:pt x="1193" y="1"/>
                      <a:pt x="1183" y="3"/>
                      <a:pt x="1174" y="7"/>
                    </a:cubicBezTo>
                    <a:cubicBezTo>
                      <a:pt x="1147" y="18"/>
                      <a:pt x="533" y="276"/>
                      <a:pt x="29" y="801"/>
                    </a:cubicBezTo>
                    <a:cubicBezTo>
                      <a:pt x="1" y="831"/>
                      <a:pt x="1" y="878"/>
                      <a:pt x="31" y="906"/>
                    </a:cubicBezTo>
                    <a:cubicBezTo>
                      <a:pt x="45" y="919"/>
                      <a:pt x="65" y="928"/>
                      <a:pt x="82" y="928"/>
                    </a:cubicBezTo>
                    <a:cubicBezTo>
                      <a:pt x="102" y="928"/>
                      <a:pt x="120" y="920"/>
                      <a:pt x="137" y="903"/>
                    </a:cubicBezTo>
                    <a:cubicBezTo>
                      <a:pt x="619" y="401"/>
                      <a:pt x="1225" y="146"/>
                      <a:pt x="1231" y="145"/>
                    </a:cubicBezTo>
                    <a:cubicBezTo>
                      <a:pt x="1268" y="128"/>
                      <a:pt x="1285" y="85"/>
                      <a:pt x="1269" y="48"/>
                    </a:cubicBezTo>
                    <a:cubicBezTo>
                      <a:pt x="1257" y="18"/>
                      <a:pt x="1230" y="1"/>
                      <a:pt x="1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4026;p27">
                <a:extLst>
                  <a:ext uri="{FF2B5EF4-FFF2-40B4-BE49-F238E27FC236}">
                    <a16:creationId xmlns:a16="http://schemas.microsoft.com/office/drawing/2014/main" id="{78CD20CE-614F-3C1B-E1E8-7E5BDB48EA48}"/>
                  </a:ext>
                </a:extLst>
              </p:cNvPr>
              <p:cNvSpPr/>
              <p:nvPr/>
            </p:nvSpPr>
            <p:spPr>
              <a:xfrm>
                <a:off x="8008245" y="2074541"/>
                <a:ext cx="220872" cy="214542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7321" extrusionOk="0">
                    <a:moveTo>
                      <a:pt x="3135" y="1"/>
                    </a:moveTo>
                    <a:cubicBezTo>
                      <a:pt x="1989" y="1"/>
                      <a:pt x="1082" y="904"/>
                      <a:pt x="382" y="1550"/>
                    </a:cubicBezTo>
                    <a:cubicBezTo>
                      <a:pt x="1" y="1900"/>
                      <a:pt x="8" y="2519"/>
                      <a:pt x="415" y="2838"/>
                    </a:cubicBezTo>
                    <a:cubicBezTo>
                      <a:pt x="529" y="2927"/>
                      <a:pt x="669" y="2987"/>
                      <a:pt x="839" y="2987"/>
                    </a:cubicBezTo>
                    <a:cubicBezTo>
                      <a:pt x="934" y="2987"/>
                      <a:pt x="1038" y="2968"/>
                      <a:pt x="1153" y="2925"/>
                    </a:cubicBezTo>
                    <a:cubicBezTo>
                      <a:pt x="1458" y="2810"/>
                      <a:pt x="1656" y="2731"/>
                      <a:pt x="1783" y="2731"/>
                    </a:cubicBezTo>
                    <a:cubicBezTo>
                      <a:pt x="1924" y="2731"/>
                      <a:pt x="1976" y="2830"/>
                      <a:pt x="1988" y="3089"/>
                    </a:cubicBezTo>
                    <a:cubicBezTo>
                      <a:pt x="2012" y="3580"/>
                      <a:pt x="1718" y="4077"/>
                      <a:pt x="2120" y="4139"/>
                    </a:cubicBezTo>
                    <a:cubicBezTo>
                      <a:pt x="2150" y="4144"/>
                      <a:pt x="2178" y="4146"/>
                      <a:pt x="2205" y="4146"/>
                    </a:cubicBezTo>
                    <a:cubicBezTo>
                      <a:pt x="2453" y="4146"/>
                      <a:pt x="2597" y="3975"/>
                      <a:pt x="2681" y="3975"/>
                    </a:cubicBezTo>
                    <a:cubicBezTo>
                      <a:pt x="2713" y="3975"/>
                      <a:pt x="2736" y="3998"/>
                      <a:pt x="2754" y="4062"/>
                    </a:cubicBezTo>
                    <a:cubicBezTo>
                      <a:pt x="2827" y="4319"/>
                      <a:pt x="2603" y="4901"/>
                      <a:pt x="2429" y="5188"/>
                    </a:cubicBezTo>
                    <a:cubicBezTo>
                      <a:pt x="2257" y="5479"/>
                      <a:pt x="2841" y="5214"/>
                      <a:pt x="3154" y="5631"/>
                    </a:cubicBezTo>
                    <a:cubicBezTo>
                      <a:pt x="3154" y="5634"/>
                      <a:pt x="3234" y="5847"/>
                      <a:pt x="3685" y="6844"/>
                    </a:cubicBezTo>
                    <a:cubicBezTo>
                      <a:pt x="3685" y="6844"/>
                      <a:pt x="3959" y="7320"/>
                      <a:pt x="4468" y="7320"/>
                    </a:cubicBezTo>
                    <a:cubicBezTo>
                      <a:pt x="4539" y="7320"/>
                      <a:pt x="4615" y="7311"/>
                      <a:pt x="4696" y="7289"/>
                    </a:cubicBezTo>
                    <a:cubicBezTo>
                      <a:pt x="5350" y="7117"/>
                      <a:pt x="5187" y="6535"/>
                      <a:pt x="5187" y="6535"/>
                    </a:cubicBezTo>
                    <a:lnTo>
                      <a:pt x="5187" y="6535"/>
                    </a:lnTo>
                    <a:cubicBezTo>
                      <a:pt x="5187" y="6535"/>
                      <a:pt x="5696" y="7193"/>
                      <a:pt x="6163" y="7193"/>
                    </a:cubicBezTo>
                    <a:cubicBezTo>
                      <a:pt x="6199" y="7193"/>
                      <a:pt x="6236" y="7188"/>
                      <a:pt x="6271" y="7180"/>
                    </a:cubicBezTo>
                    <a:cubicBezTo>
                      <a:pt x="6764" y="7060"/>
                      <a:pt x="6121" y="6279"/>
                      <a:pt x="6120" y="6279"/>
                    </a:cubicBezTo>
                    <a:lnTo>
                      <a:pt x="6120" y="6279"/>
                    </a:lnTo>
                    <a:cubicBezTo>
                      <a:pt x="6121" y="6279"/>
                      <a:pt x="6634" y="6633"/>
                      <a:pt x="7019" y="6633"/>
                    </a:cubicBezTo>
                    <a:cubicBezTo>
                      <a:pt x="7174" y="6633"/>
                      <a:pt x="7309" y="6575"/>
                      <a:pt x="7380" y="6413"/>
                    </a:cubicBezTo>
                    <a:cubicBezTo>
                      <a:pt x="7537" y="6054"/>
                      <a:pt x="7412" y="5859"/>
                      <a:pt x="7110" y="5473"/>
                    </a:cubicBezTo>
                    <a:cubicBezTo>
                      <a:pt x="6868" y="5166"/>
                      <a:pt x="6569" y="4148"/>
                      <a:pt x="6617" y="3214"/>
                    </a:cubicBezTo>
                    <a:cubicBezTo>
                      <a:pt x="6667" y="2277"/>
                      <a:pt x="6909" y="1897"/>
                      <a:pt x="6505" y="1075"/>
                    </a:cubicBezTo>
                    <a:cubicBezTo>
                      <a:pt x="6119" y="289"/>
                      <a:pt x="5603" y="85"/>
                      <a:pt x="5170" y="85"/>
                    </a:cubicBezTo>
                    <a:cubicBezTo>
                      <a:pt x="4700" y="85"/>
                      <a:pt x="4328" y="326"/>
                      <a:pt x="4328" y="326"/>
                    </a:cubicBezTo>
                    <a:cubicBezTo>
                      <a:pt x="3905" y="96"/>
                      <a:pt x="3507" y="1"/>
                      <a:pt x="3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4027;p27">
                <a:extLst>
                  <a:ext uri="{FF2B5EF4-FFF2-40B4-BE49-F238E27FC236}">
                    <a16:creationId xmlns:a16="http://schemas.microsoft.com/office/drawing/2014/main" id="{3FB6160C-4D04-B5F0-A14B-391CBA0F1303}"/>
                  </a:ext>
                </a:extLst>
              </p:cNvPr>
              <p:cNvSpPr/>
              <p:nvPr/>
            </p:nvSpPr>
            <p:spPr>
              <a:xfrm>
                <a:off x="8052906" y="2181886"/>
                <a:ext cx="48324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070" extrusionOk="0">
                    <a:moveTo>
                      <a:pt x="861" y="1"/>
                    </a:moveTo>
                    <a:cubicBezTo>
                      <a:pt x="420" y="1"/>
                      <a:pt x="185" y="345"/>
                      <a:pt x="95" y="799"/>
                    </a:cubicBezTo>
                    <a:cubicBezTo>
                      <a:pt x="0" y="1289"/>
                      <a:pt x="103" y="1995"/>
                      <a:pt x="747" y="2065"/>
                    </a:cubicBezTo>
                    <a:cubicBezTo>
                      <a:pt x="776" y="2068"/>
                      <a:pt x="803" y="2069"/>
                      <a:pt x="830" y="2069"/>
                    </a:cubicBezTo>
                    <a:cubicBezTo>
                      <a:pt x="1106" y="2069"/>
                      <a:pt x="1297" y="1913"/>
                      <a:pt x="1422" y="1730"/>
                    </a:cubicBezTo>
                    <a:cubicBezTo>
                      <a:pt x="1589" y="1484"/>
                      <a:pt x="1648" y="1127"/>
                      <a:pt x="1624" y="839"/>
                    </a:cubicBezTo>
                    <a:cubicBezTo>
                      <a:pt x="1592" y="412"/>
                      <a:pt x="1322" y="52"/>
                      <a:pt x="974" y="8"/>
                    </a:cubicBezTo>
                    <a:cubicBezTo>
                      <a:pt x="935" y="3"/>
                      <a:pt x="897" y="1"/>
                      <a:pt x="861" y="1"/>
                    </a:cubicBez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4028;p27">
                <a:extLst>
                  <a:ext uri="{FF2B5EF4-FFF2-40B4-BE49-F238E27FC236}">
                    <a16:creationId xmlns:a16="http://schemas.microsoft.com/office/drawing/2014/main" id="{39F2C2E5-7F7E-134F-5B48-C8D5151FA2E9}"/>
                  </a:ext>
                </a:extLst>
              </p:cNvPr>
              <p:cNvSpPr/>
              <p:nvPr/>
            </p:nvSpPr>
            <p:spPr>
              <a:xfrm>
                <a:off x="8075442" y="2191469"/>
                <a:ext cx="12718" cy="35928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226" extrusionOk="0">
                    <a:moveTo>
                      <a:pt x="67" y="0"/>
                    </a:moveTo>
                    <a:cubicBezTo>
                      <a:pt x="6" y="0"/>
                      <a:pt x="0" y="104"/>
                      <a:pt x="65" y="117"/>
                    </a:cubicBezTo>
                    <a:cubicBezTo>
                      <a:pt x="272" y="152"/>
                      <a:pt x="313" y="445"/>
                      <a:pt x="289" y="619"/>
                    </a:cubicBezTo>
                    <a:cubicBezTo>
                      <a:pt x="262" y="811"/>
                      <a:pt x="156" y="979"/>
                      <a:pt x="47" y="1136"/>
                    </a:cubicBezTo>
                    <a:cubicBezTo>
                      <a:pt x="16" y="1180"/>
                      <a:pt x="54" y="1226"/>
                      <a:pt x="93" y="1226"/>
                    </a:cubicBezTo>
                    <a:cubicBezTo>
                      <a:pt x="108" y="1226"/>
                      <a:pt x="123" y="1219"/>
                      <a:pt x="135" y="1203"/>
                    </a:cubicBezTo>
                    <a:cubicBezTo>
                      <a:pt x="297" y="976"/>
                      <a:pt x="434" y="714"/>
                      <a:pt x="403" y="428"/>
                    </a:cubicBezTo>
                    <a:cubicBezTo>
                      <a:pt x="378" y="230"/>
                      <a:pt x="276" y="37"/>
                      <a:pt x="77" y="1"/>
                    </a:cubicBezTo>
                    <a:cubicBezTo>
                      <a:pt x="73" y="1"/>
                      <a:pt x="70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4029;p27">
                <a:extLst>
                  <a:ext uri="{FF2B5EF4-FFF2-40B4-BE49-F238E27FC236}">
                    <a16:creationId xmlns:a16="http://schemas.microsoft.com/office/drawing/2014/main" id="{ED1A4F3A-AC76-DBEA-08FD-70453A0F4740}"/>
                  </a:ext>
                </a:extLst>
              </p:cNvPr>
              <p:cNvSpPr/>
              <p:nvPr/>
            </p:nvSpPr>
            <p:spPr>
              <a:xfrm>
                <a:off x="7945063" y="2304265"/>
                <a:ext cx="415926" cy="293431"/>
              </a:xfrm>
              <a:custGeom>
                <a:avLst/>
                <a:gdLst/>
                <a:ahLst/>
                <a:cxnLst/>
                <a:rect l="l" t="t" r="r" b="b"/>
                <a:pathLst>
                  <a:path w="14193" h="10013" extrusionOk="0">
                    <a:moveTo>
                      <a:pt x="7626" y="1"/>
                    </a:moveTo>
                    <a:cubicBezTo>
                      <a:pt x="7044" y="1"/>
                      <a:pt x="6266" y="190"/>
                      <a:pt x="5287" y="820"/>
                    </a:cubicBezTo>
                    <a:cubicBezTo>
                      <a:pt x="5287" y="820"/>
                      <a:pt x="2792" y="1766"/>
                      <a:pt x="1317" y="2945"/>
                    </a:cubicBezTo>
                    <a:cubicBezTo>
                      <a:pt x="0" y="3998"/>
                      <a:pt x="1148" y="8010"/>
                      <a:pt x="1354" y="9645"/>
                    </a:cubicBezTo>
                    <a:cubicBezTo>
                      <a:pt x="1354" y="9645"/>
                      <a:pt x="6008" y="10012"/>
                      <a:pt x="9303" y="10012"/>
                    </a:cubicBezTo>
                    <a:cubicBezTo>
                      <a:pt x="10483" y="10012"/>
                      <a:pt x="11488" y="9965"/>
                      <a:pt x="12043" y="9838"/>
                    </a:cubicBezTo>
                    <a:cubicBezTo>
                      <a:pt x="14150" y="9351"/>
                      <a:pt x="13728" y="5282"/>
                      <a:pt x="13962" y="3627"/>
                    </a:cubicBezTo>
                    <a:cubicBezTo>
                      <a:pt x="14192" y="1973"/>
                      <a:pt x="12897" y="806"/>
                      <a:pt x="11650" y="687"/>
                    </a:cubicBezTo>
                    <a:cubicBezTo>
                      <a:pt x="10403" y="571"/>
                      <a:pt x="8937" y="433"/>
                      <a:pt x="8937" y="433"/>
                    </a:cubicBezTo>
                    <a:cubicBezTo>
                      <a:pt x="8937" y="433"/>
                      <a:pt x="8505" y="1"/>
                      <a:pt x="76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4030;p27">
                <a:extLst>
                  <a:ext uri="{FF2B5EF4-FFF2-40B4-BE49-F238E27FC236}">
                    <a16:creationId xmlns:a16="http://schemas.microsoft.com/office/drawing/2014/main" id="{B95FF4EA-69B6-F4DF-4707-2D18463A0426}"/>
                  </a:ext>
                </a:extLst>
              </p:cNvPr>
              <p:cNvSpPr/>
              <p:nvPr/>
            </p:nvSpPr>
            <p:spPr>
              <a:xfrm>
                <a:off x="7937063" y="2380957"/>
                <a:ext cx="467942" cy="606438"/>
              </a:xfrm>
              <a:custGeom>
                <a:avLst/>
                <a:gdLst/>
                <a:ahLst/>
                <a:cxnLst/>
                <a:rect l="l" t="t" r="r" b="b"/>
                <a:pathLst>
                  <a:path w="15968" h="20694" extrusionOk="0">
                    <a:moveTo>
                      <a:pt x="13960" y="1"/>
                    </a:moveTo>
                    <a:cubicBezTo>
                      <a:pt x="12563" y="1"/>
                      <a:pt x="1466" y="6038"/>
                      <a:pt x="1466" y="6038"/>
                    </a:cubicBezTo>
                    <a:cubicBezTo>
                      <a:pt x="1466" y="6038"/>
                      <a:pt x="1930" y="12015"/>
                      <a:pt x="1428" y="14327"/>
                    </a:cubicBezTo>
                    <a:cubicBezTo>
                      <a:pt x="1039" y="16120"/>
                      <a:pt x="0" y="18859"/>
                      <a:pt x="873" y="19371"/>
                    </a:cubicBezTo>
                    <a:cubicBezTo>
                      <a:pt x="1451" y="19711"/>
                      <a:pt x="7445" y="20693"/>
                      <a:pt x="11550" y="20693"/>
                    </a:cubicBezTo>
                    <a:cubicBezTo>
                      <a:pt x="13646" y="20693"/>
                      <a:pt x="15249" y="20437"/>
                      <a:pt x="15389" y="19709"/>
                    </a:cubicBezTo>
                    <a:cubicBezTo>
                      <a:pt x="15967" y="16712"/>
                      <a:pt x="14171" y="9051"/>
                      <a:pt x="14527" y="6022"/>
                    </a:cubicBezTo>
                    <a:cubicBezTo>
                      <a:pt x="14882" y="2994"/>
                      <a:pt x="14569" y="654"/>
                      <a:pt x="14090" y="41"/>
                    </a:cubicBezTo>
                    <a:cubicBezTo>
                      <a:pt x="14069" y="14"/>
                      <a:pt x="14025" y="1"/>
                      <a:pt x="13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4031;p27">
                <a:extLst>
                  <a:ext uri="{FF2B5EF4-FFF2-40B4-BE49-F238E27FC236}">
                    <a16:creationId xmlns:a16="http://schemas.microsoft.com/office/drawing/2014/main" id="{C7066A36-0300-1E41-3B69-EE78C8525207}"/>
                  </a:ext>
                </a:extLst>
              </p:cNvPr>
              <p:cNvSpPr/>
              <p:nvPr/>
            </p:nvSpPr>
            <p:spPr>
              <a:xfrm>
                <a:off x="8110432" y="2844683"/>
                <a:ext cx="250968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8564" h="1939" extrusionOk="0">
                    <a:moveTo>
                      <a:pt x="8474" y="1"/>
                    </a:moveTo>
                    <a:cubicBezTo>
                      <a:pt x="8444" y="1"/>
                      <a:pt x="8414" y="16"/>
                      <a:pt x="8401" y="51"/>
                    </a:cubicBezTo>
                    <a:cubicBezTo>
                      <a:pt x="8181" y="649"/>
                      <a:pt x="7574" y="935"/>
                      <a:pt x="7002" y="1105"/>
                    </a:cubicBezTo>
                    <a:cubicBezTo>
                      <a:pt x="6319" y="1305"/>
                      <a:pt x="5597" y="1414"/>
                      <a:pt x="4895" y="1517"/>
                    </a:cubicBezTo>
                    <a:cubicBezTo>
                      <a:pt x="3654" y="1701"/>
                      <a:pt x="2400" y="1790"/>
                      <a:pt x="1144" y="1790"/>
                    </a:cubicBezTo>
                    <a:cubicBezTo>
                      <a:pt x="795" y="1790"/>
                      <a:pt x="445" y="1783"/>
                      <a:pt x="95" y="1769"/>
                    </a:cubicBezTo>
                    <a:cubicBezTo>
                      <a:pt x="95" y="1769"/>
                      <a:pt x="94" y="1769"/>
                      <a:pt x="94" y="1769"/>
                    </a:cubicBezTo>
                    <a:cubicBezTo>
                      <a:pt x="0" y="1769"/>
                      <a:pt x="0" y="1916"/>
                      <a:pt x="94" y="1919"/>
                    </a:cubicBezTo>
                    <a:cubicBezTo>
                      <a:pt x="433" y="1932"/>
                      <a:pt x="773" y="1938"/>
                      <a:pt x="1112" y="1938"/>
                    </a:cubicBezTo>
                    <a:cubicBezTo>
                      <a:pt x="2486" y="1938"/>
                      <a:pt x="3858" y="1832"/>
                      <a:pt x="5217" y="1617"/>
                    </a:cubicBezTo>
                    <a:cubicBezTo>
                      <a:pt x="5943" y="1500"/>
                      <a:pt x="6707" y="1398"/>
                      <a:pt x="7396" y="1126"/>
                    </a:cubicBezTo>
                    <a:cubicBezTo>
                      <a:pt x="7900" y="928"/>
                      <a:pt x="8352" y="615"/>
                      <a:pt x="8544" y="90"/>
                    </a:cubicBezTo>
                    <a:cubicBezTo>
                      <a:pt x="8564" y="36"/>
                      <a:pt x="8519" y="1"/>
                      <a:pt x="8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4032;p27">
                <a:extLst>
                  <a:ext uri="{FF2B5EF4-FFF2-40B4-BE49-F238E27FC236}">
                    <a16:creationId xmlns:a16="http://schemas.microsoft.com/office/drawing/2014/main" id="{31D4C149-6F3E-2E30-DB3C-1D7EDE096A78}"/>
                  </a:ext>
                </a:extLst>
              </p:cNvPr>
              <p:cNvSpPr/>
              <p:nvPr/>
            </p:nvSpPr>
            <p:spPr>
              <a:xfrm>
                <a:off x="8340331" y="2370524"/>
                <a:ext cx="20513" cy="6951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372" extrusionOk="0">
                    <a:moveTo>
                      <a:pt x="91" y="0"/>
                    </a:moveTo>
                    <a:cubicBezTo>
                      <a:pt x="45" y="0"/>
                      <a:pt x="1" y="35"/>
                      <a:pt x="23" y="89"/>
                    </a:cubicBezTo>
                    <a:cubicBezTo>
                      <a:pt x="310" y="797"/>
                      <a:pt x="488" y="1538"/>
                      <a:pt x="548" y="2300"/>
                    </a:cubicBezTo>
                    <a:cubicBezTo>
                      <a:pt x="551" y="2347"/>
                      <a:pt x="590" y="2371"/>
                      <a:pt x="627" y="2371"/>
                    </a:cubicBezTo>
                    <a:cubicBezTo>
                      <a:pt x="664" y="2371"/>
                      <a:pt x="699" y="2347"/>
                      <a:pt x="696" y="2300"/>
                    </a:cubicBezTo>
                    <a:cubicBezTo>
                      <a:pt x="635" y="1524"/>
                      <a:pt x="460" y="769"/>
                      <a:pt x="165" y="49"/>
                    </a:cubicBezTo>
                    <a:cubicBezTo>
                      <a:pt x="151" y="15"/>
                      <a:pt x="120" y="0"/>
                      <a:pt x="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4033;p27">
                <a:extLst>
                  <a:ext uri="{FF2B5EF4-FFF2-40B4-BE49-F238E27FC236}">
                    <a16:creationId xmlns:a16="http://schemas.microsoft.com/office/drawing/2014/main" id="{D5AF4B30-0F98-E2AF-9A33-6ACDAF28356A}"/>
                  </a:ext>
                </a:extLst>
              </p:cNvPr>
              <p:cNvSpPr/>
              <p:nvPr/>
            </p:nvSpPr>
            <p:spPr>
              <a:xfrm>
                <a:off x="8108322" y="2324456"/>
                <a:ext cx="97000" cy="25026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854" extrusionOk="0">
                    <a:moveTo>
                      <a:pt x="2541" y="1"/>
                    </a:moveTo>
                    <a:cubicBezTo>
                      <a:pt x="1670" y="1"/>
                      <a:pt x="814" y="243"/>
                      <a:pt x="68" y="714"/>
                    </a:cubicBezTo>
                    <a:cubicBezTo>
                      <a:pt x="1" y="756"/>
                      <a:pt x="44" y="854"/>
                      <a:pt x="106" y="854"/>
                    </a:cubicBezTo>
                    <a:cubicBezTo>
                      <a:pt x="118" y="854"/>
                      <a:pt x="131" y="850"/>
                      <a:pt x="143" y="843"/>
                    </a:cubicBezTo>
                    <a:cubicBezTo>
                      <a:pt x="865" y="386"/>
                      <a:pt x="1695" y="146"/>
                      <a:pt x="2540" y="146"/>
                    </a:cubicBezTo>
                    <a:cubicBezTo>
                      <a:pt x="2753" y="146"/>
                      <a:pt x="2967" y="161"/>
                      <a:pt x="3181" y="192"/>
                    </a:cubicBezTo>
                    <a:cubicBezTo>
                      <a:pt x="3185" y="193"/>
                      <a:pt x="3189" y="193"/>
                      <a:pt x="3193" y="193"/>
                    </a:cubicBezTo>
                    <a:cubicBezTo>
                      <a:pt x="3278" y="193"/>
                      <a:pt x="3309" y="62"/>
                      <a:pt x="3219" y="50"/>
                    </a:cubicBezTo>
                    <a:cubicBezTo>
                      <a:pt x="2993" y="17"/>
                      <a:pt x="2767" y="1"/>
                      <a:pt x="25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4034;p27">
                <a:extLst>
                  <a:ext uri="{FF2B5EF4-FFF2-40B4-BE49-F238E27FC236}">
                    <a16:creationId xmlns:a16="http://schemas.microsoft.com/office/drawing/2014/main" id="{1013546A-C8C3-CE4F-6B02-098560F5F541}"/>
                  </a:ext>
                </a:extLst>
              </p:cNvPr>
              <p:cNvSpPr/>
              <p:nvPr/>
            </p:nvSpPr>
            <p:spPr>
              <a:xfrm>
                <a:off x="8357826" y="2478485"/>
                <a:ext cx="31796" cy="32982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255" extrusionOk="0">
                    <a:moveTo>
                      <a:pt x="238" y="0"/>
                    </a:moveTo>
                    <a:cubicBezTo>
                      <a:pt x="201" y="0"/>
                      <a:pt x="162" y="25"/>
                      <a:pt x="157" y="72"/>
                    </a:cubicBezTo>
                    <a:cubicBezTo>
                      <a:pt x="13" y="1942"/>
                      <a:pt x="1" y="3819"/>
                      <a:pt x="152" y="5689"/>
                    </a:cubicBezTo>
                    <a:cubicBezTo>
                      <a:pt x="301" y="7539"/>
                      <a:pt x="599" y="9376"/>
                      <a:pt x="932" y="11202"/>
                    </a:cubicBezTo>
                    <a:cubicBezTo>
                      <a:pt x="938" y="11239"/>
                      <a:pt x="965" y="11255"/>
                      <a:pt x="993" y="11255"/>
                    </a:cubicBezTo>
                    <a:cubicBezTo>
                      <a:pt x="1037" y="11255"/>
                      <a:pt x="1084" y="11218"/>
                      <a:pt x="1074" y="11162"/>
                    </a:cubicBezTo>
                    <a:cubicBezTo>
                      <a:pt x="738" y="9320"/>
                      <a:pt x="441" y="7473"/>
                      <a:pt x="292" y="5605"/>
                    </a:cubicBezTo>
                    <a:cubicBezTo>
                      <a:pt x="149" y="3762"/>
                      <a:pt x="163" y="1915"/>
                      <a:pt x="305" y="72"/>
                    </a:cubicBezTo>
                    <a:cubicBezTo>
                      <a:pt x="310" y="2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4035;p27">
                <a:extLst>
                  <a:ext uri="{FF2B5EF4-FFF2-40B4-BE49-F238E27FC236}">
                    <a16:creationId xmlns:a16="http://schemas.microsoft.com/office/drawing/2014/main" id="{3330265B-D7C6-8706-CBA3-A2221DE935B3}"/>
                  </a:ext>
                </a:extLst>
              </p:cNvPr>
              <p:cNvSpPr/>
              <p:nvPr/>
            </p:nvSpPr>
            <p:spPr>
              <a:xfrm>
                <a:off x="8361665" y="2642037"/>
                <a:ext cx="28543" cy="20103"/>
              </a:xfrm>
              <a:custGeom>
                <a:avLst/>
                <a:gdLst/>
                <a:ahLst/>
                <a:cxnLst/>
                <a:rect l="l" t="t" r="r" b="b"/>
                <a:pathLst>
                  <a:path w="974" h="686" extrusionOk="0">
                    <a:moveTo>
                      <a:pt x="92" y="0"/>
                    </a:moveTo>
                    <a:cubicBezTo>
                      <a:pt x="24" y="0"/>
                      <a:pt x="0" y="117"/>
                      <a:pt x="80" y="148"/>
                    </a:cubicBezTo>
                    <a:cubicBezTo>
                      <a:pt x="341" y="249"/>
                      <a:pt x="678" y="390"/>
                      <a:pt x="815" y="649"/>
                    </a:cubicBezTo>
                    <a:cubicBezTo>
                      <a:pt x="828" y="675"/>
                      <a:pt x="850" y="686"/>
                      <a:pt x="872" y="686"/>
                    </a:cubicBezTo>
                    <a:cubicBezTo>
                      <a:pt x="922" y="686"/>
                      <a:pt x="973" y="632"/>
                      <a:pt x="943" y="575"/>
                    </a:cubicBezTo>
                    <a:cubicBezTo>
                      <a:pt x="786" y="277"/>
                      <a:pt x="418" y="119"/>
                      <a:pt x="119" y="5"/>
                    </a:cubicBezTo>
                    <a:cubicBezTo>
                      <a:pt x="109" y="2"/>
                      <a:pt x="101" y="0"/>
                      <a:pt x="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4036;p27">
                <a:extLst>
                  <a:ext uri="{FF2B5EF4-FFF2-40B4-BE49-F238E27FC236}">
                    <a16:creationId xmlns:a16="http://schemas.microsoft.com/office/drawing/2014/main" id="{AD92D121-7422-990E-6728-48C157C79CC4}"/>
                  </a:ext>
                </a:extLst>
              </p:cNvPr>
              <p:cNvSpPr/>
              <p:nvPr/>
            </p:nvSpPr>
            <p:spPr>
              <a:xfrm>
                <a:off x="7976859" y="2616307"/>
                <a:ext cx="48324" cy="32637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1137" extrusionOk="0">
                    <a:moveTo>
                      <a:pt x="1110" y="1"/>
                    </a:moveTo>
                    <a:cubicBezTo>
                      <a:pt x="1068" y="1"/>
                      <a:pt x="1020" y="37"/>
                      <a:pt x="1031" y="93"/>
                    </a:cubicBezTo>
                    <a:cubicBezTo>
                      <a:pt x="1636" y="3736"/>
                      <a:pt x="1322" y="7582"/>
                      <a:pt x="20" y="11047"/>
                    </a:cubicBezTo>
                    <a:cubicBezTo>
                      <a:pt x="0" y="11100"/>
                      <a:pt x="44" y="11136"/>
                      <a:pt x="90" y="11136"/>
                    </a:cubicBezTo>
                    <a:cubicBezTo>
                      <a:pt x="119" y="11136"/>
                      <a:pt x="149" y="11121"/>
                      <a:pt x="162" y="11086"/>
                    </a:cubicBezTo>
                    <a:cubicBezTo>
                      <a:pt x="451" y="10315"/>
                      <a:pt x="692" y="9528"/>
                      <a:pt x="881" y="8728"/>
                    </a:cubicBezTo>
                    <a:cubicBezTo>
                      <a:pt x="1556" y="5897"/>
                      <a:pt x="1648" y="2923"/>
                      <a:pt x="1172" y="54"/>
                    </a:cubicBezTo>
                    <a:cubicBezTo>
                      <a:pt x="1165" y="17"/>
                      <a:pt x="1139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4037;p27">
                <a:extLst>
                  <a:ext uri="{FF2B5EF4-FFF2-40B4-BE49-F238E27FC236}">
                    <a16:creationId xmlns:a16="http://schemas.microsoft.com/office/drawing/2014/main" id="{FAF085E3-E2D1-661D-3B4E-FD874339A7A4}"/>
                  </a:ext>
                </a:extLst>
              </p:cNvPr>
              <p:cNvSpPr/>
              <p:nvPr/>
            </p:nvSpPr>
            <p:spPr>
              <a:xfrm>
                <a:off x="7706813" y="2382715"/>
                <a:ext cx="401273" cy="420351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14344" extrusionOk="0">
                    <a:moveTo>
                      <a:pt x="10431" y="1"/>
                    </a:moveTo>
                    <a:cubicBezTo>
                      <a:pt x="9644" y="1"/>
                      <a:pt x="8925" y="362"/>
                      <a:pt x="8649" y="1183"/>
                    </a:cubicBezTo>
                    <a:cubicBezTo>
                      <a:pt x="8649" y="1183"/>
                      <a:pt x="5801" y="8723"/>
                      <a:pt x="5640" y="8723"/>
                    </a:cubicBezTo>
                    <a:cubicBezTo>
                      <a:pt x="5640" y="8723"/>
                      <a:pt x="5639" y="8723"/>
                      <a:pt x="5638" y="8722"/>
                    </a:cubicBezTo>
                    <a:cubicBezTo>
                      <a:pt x="5511" y="8628"/>
                      <a:pt x="1367" y="2664"/>
                      <a:pt x="1367" y="2664"/>
                    </a:cubicBezTo>
                    <a:lnTo>
                      <a:pt x="1" y="2984"/>
                    </a:lnTo>
                    <a:cubicBezTo>
                      <a:pt x="1" y="2984"/>
                      <a:pt x="2351" y="14344"/>
                      <a:pt x="5610" y="14344"/>
                    </a:cubicBezTo>
                    <a:cubicBezTo>
                      <a:pt x="5618" y="14344"/>
                      <a:pt x="5626" y="14344"/>
                      <a:pt x="5634" y="14343"/>
                    </a:cubicBezTo>
                    <a:cubicBezTo>
                      <a:pt x="8906" y="14288"/>
                      <a:pt x="13100" y="3282"/>
                      <a:pt x="13100" y="3282"/>
                    </a:cubicBezTo>
                    <a:cubicBezTo>
                      <a:pt x="13692" y="1322"/>
                      <a:pt x="11935" y="1"/>
                      <a:pt x="104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4038;p27">
                <a:extLst>
                  <a:ext uri="{FF2B5EF4-FFF2-40B4-BE49-F238E27FC236}">
                    <a16:creationId xmlns:a16="http://schemas.microsoft.com/office/drawing/2014/main" id="{5558C4A5-E8A3-824E-13E4-647B36231AD2}"/>
                  </a:ext>
                </a:extLst>
              </p:cNvPr>
              <p:cNvSpPr/>
              <p:nvPr/>
            </p:nvSpPr>
            <p:spPr>
              <a:xfrm>
                <a:off x="8017974" y="2383448"/>
                <a:ext cx="78244" cy="122319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4174" extrusionOk="0">
                    <a:moveTo>
                      <a:pt x="139" y="1"/>
                    </a:moveTo>
                    <a:cubicBezTo>
                      <a:pt x="125" y="1"/>
                      <a:pt x="110" y="1"/>
                      <a:pt x="96" y="1"/>
                    </a:cubicBezTo>
                    <a:cubicBezTo>
                      <a:pt x="2" y="1"/>
                      <a:pt x="1" y="148"/>
                      <a:pt x="95" y="148"/>
                    </a:cubicBezTo>
                    <a:cubicBezTo>
                      <a:pt x="95" y="148"/>
                      <a:pt x="96" y="148"/>
                      <a:pt x="96" y="148"/>
                    </a:cubicBezTo>
                    <a:cubicBezTo>
                      <a:pt x="110" y="147"/>
                      <a:pt x="123" y="147"/>
                      <a:pt x="137" y="147"/>
                    </a:cubicBezTo>
                    <a:cubicBezTo>
                      <a:pt x="957" y="147"/>
                      <a:pt x="1667" y="695"/>
                      <a:pt x="2050" y="1396"/>
                    </a:cubicBezTo>
                    <a:cubicBezTo>
                      <a:pt x="2499" y="2217"/>
                      <a:pt x="2516" y="3194"/>
                      <a:pt x="2450" y="4104"/>
                    </a:cubicBezTo>
                    <a:cubicBezTo>
                      <a:pt x="2447" y="4150"/>
                      <a:pt x="2482" y="4174"/>
                      <a:pt x="2519" y="4174"/>
                    </a:cubicBezTo>
                    <a:cubicBezTo>
                      <a:pt x="2556" y="4174"/>
                      <a:pt x="2595" y="4150"/>
                      <a:pt x="2598" y="4104"/>
                    </a:cubicBezTo>
                    <a:cubicBezTo>
                      <a:pt x="2670" y="3124"/>
                      <a:pt x="2637" y="2057"/>
                      <a:pt x="2105" y="1197"/>
                    </a:cubicBezTo>
                    <a:cubicBezTo>
                      <a:pt x="1682" y="514"/>
                      <a:pt x="960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4039;p27">
                <a:extLst>
                  <a:ext uri="{FF2B5EF4-FFF2-40B4-BE49-F238E27FC236}">
                    <a16:creationId xmlns:a16="http://schemas.microsoft.com/office/drawing/2014/main" id="{8C867E17-0039-11A5-74B5-4B97A74373BD}"/>
                  </a:ext>
                </a:extLst>
              </p:cNvPr>
              <p:cNvSpPr/>
              <p:nvPr/>
            </p:nvSpPr>
            <p:spPr>
              <a:xfrm>
                <a:off x="7722901" y="2496830"/>
                <a:ext cx="48383" cy="3015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29" extrusionOk="0">
                    <a:moveTo>
                      <a:pt x="1544" y="0"/>
                    </a:moveTo>
                    <a:cubicBezTo>
                      <a:pt x="1522" y="0"/>
                      <a:pt x="1499" y="9"/>
                      <a:pt x="1482" y="31"/>
                    </a:cubicBezTo>
                    <a:cubicBezTo>
                      <a:pt x="1140" y="488"/>
                      <a:pt x="649" y="784"/>
                      <a:pt x="88" y="885"/>
                    </a:cubicBezTo>
                    <a:cubicBezTo>
                      <a:pt x="0" y="900"/>
                      <a:pt x="32" y="1029"/>
                      <a:pt x="114" y="1029"/>
                    </a:cubicBezTo>
                    <a:cubicBezTo>
                      <a:pt x="119" y="1029"/>
                      <a:pt x="123" y="1028"/>
                      <a:pt x="128" y="1027"/>
                    </a:cubicBezTo>
                    <a:cubicBezTo>
                      <a:pt x="727" y="921"/>
                      <a:pt x="1245" y="593"/>
                      <a:pt x="1610" y="106"/>
                    </a:cubicBezTo>
                    <a:cubicBezTo>
                      <a:pt x="1650" y="52"/>
                      <a:pt x="1598" y="0"/>
                      <a:pt x="15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4040;p27">
                <a:extLst>
                  <a:ext uri="{FF2B5EF4-FFF2-40B4-BE49-F238E27FC236}">
                    <a16:creationId xmlns:a16="http://schemas.microsoft.com/office/drawing/2014/main" id="{61C056B0-4847-CD79-3234-57C027117FB7}"/>
                  </a:ext>
                </a:extLst>
              </p:cNvPr>
              <p:cNvSpPr/>
              <p:nvPr/>
            </p:nvSpPr>
            <p:spPr>
              <a:xfrm>
                <a:off x="7745818" y="2479774"/>
                <a:ext cx="12513" cy="12953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42" extrusionOk="0">
                    <a:moveTo>
                      <a:pt x="153" y="0"/>
                    </a:moveTo>
                    <a:cubicBezTo>
                      <a:pt x="126" y="0"/>
                      <a:pt x="101" y="7"/>
                      <a:pt x="79" y="22"/>
                    </a:cubicBezTo>
                    <a:cubicBezTo>
                      <a:pt x="2" y="76"/>
                      <a:pt x="1" y="207"/>
                      <a:pt x="73" y="315"/>
                    </a:cubicBezTo>
                    <a:cubicBezTo>
                      <a:pt x="128" y="395"/>
                      <a:pt x="206" y="441"/>
                      <a:pt x="275" y="441"/>
                    </a:cubicBezTo>
                    <a:cubicBezTo>
                      <a:pt x="301" y="441"/>
                      <a:pt x="327" y="434"/>
                      <a:pt x="348" y="419"/>
                    </a:cubicBezTo>
                    <a:cubicBezTo>
                      <a:pt x="424" y="367"/>
                      <a:pt x="426" y="236"/>
                      <a:pt x="352" y="126"/>
                    </a:cubicBezTo>
                    <a:cubicBezTo>
                      <a:pt x="299" y="46"/>
                      <a:pt x="221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4041;p27">
                <a:extLst>
                  <a:ext uri="{FF2B5EF4-FFF2-40B4-BE49-F238E27FC236}">
                    <a16:creationId xmlns:a16="http://schemas.microsoft.com/office/drawing/2014/main" id="{826CE69C-6F71-D5E3-A561-60031B67EEBD}"/>
                  </a:ext>
                </a:extLst>
              </p:cNvPr>
              <p:cNvSpPr/>
              <p:nvPr/>
            </p:nvSpPr>
            <p:spPr>
              <a:xfrm>
                <a:off x="7562954" y="2293012"/>
                <a:ext cx="199215" cy="127301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4344" extrusionOk="0">
                    <a:moveTo>
                      <a:pt x="146" y="0"/>
                    </a:moveTo>
                    <a:cubicBezTo>
                      <a:pt x="104" y="0"/>
                      <a:pt x="62" y="21"/>
                      <a:pt x="37" y="59"/>
                    </a:cubicBezTo>
                    <a:cubicBezTo>
                      <a:pt x="0" y="118"/>
                      <a:pt x="17" y="196"/>
                      <a:pt x="77" y="233"/>
                    </a:cubicBezTo>
                    <a:lnTo>
                      <a:pt x="6585" y="4324"/>
                    </a:lnTo>
                    <a:cubicBezTo>
                      <a:pt x="6607" y="4337"/>
                      <a:pt x="6630" y="4344"/>
                      <a:pt x="6654" y="4344"/>
                    </a:cubicBezTo>
                    <a:cubicBezTo>
                      <a:pt x="6696" y="4344"/>
                      <a:pt x="6737" y="4323"/>
                      <a:pt x="6760" y="4286"/>
                    </a:cubicBezTo>
                    <a:cubicBezTo>
                      <a:pt x="6797" y="4226"/>
                      <a:pt x="6780" y="4148"/>
                      <a:pt x="6721" y="4111"/>
                    </a:cubicBezTo>
                    <a:lnTo>
                      <a:pt x="212" y="19"/>
                    </a:lnTo>
                    <a:cubicBezTo>
                      <a:pt x="192" y="6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4042;p27">
                <a:extLst>
                  <a:ext uri="{FF2B5EF4-FFF2-40B4-BE49-F238E27FC236}">
                    <a16:creationId xmlns:a16="http://schemas.microsoft.com/office/drawing/2014/main" id="{EF7ACA97-E194-6474-19A2-6C2FC47B1DE7}"/>
                  </a:ext>
                </a:extLst>
              </p:cNvPr>
              <p:cNvSpPr/>
              <p:nvPr/>
            </p:nvSpPr>
            <p:spPr>
              <a:xfrm>
                <a:off x="7647060" y="2348164"/>
                <a:ext cx="100077" cy="128239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4376" extrusionOk="0">
                    <a:moveTo>
                      <a:pt x="793" y="1"/>
                    </a:moveTo>
                    <a:cubicBezTo>
                      <a:pt x="666" y="1"/>
                      <a:pt x="685" y="351"/>
                      <a:pt x="1001" y="519"/>
                    </a:cubicBezTo>
                    <a:cubicBezTo>
                      <a:pt x="1364" y="713"/>
                      <a:pt x="1905" y="1111"/>
                      <a:pt x="1905" y="1111"/>
                    </a:cubicBezTo>
                    <a:cubicBezTo>
                      <a:pt x="1905" y="1111"/>
                      <a:pt x="1533" y="943"/>
                      <a:pt x="1305" y="943"/>
                    </a:cubicBezTo>
                    <a:cubicBezTo>
                      <a:pt x="1257" y="943"/>
                      <a:pt x="1216" y="950"/>
                      <a:pt x="1186" y="967"/>
                    </a:cubicBezTo>
                    <a:cubicBezTo>
                      <a:pt x="1008" y="1068"/>
                      <a:pt x="76" y="1927"/>
                      <a:pt x="39" y="2486"/>
                    </a:cubicBezTo>
                    <a:cubicBezTo>
                      <a:pt x="0" y="3047"/>
                      <a:pt x="602" y="3293"/>
                      <a:pt x="764" y="3403"/>
                    </a:cubicBezTo>
                    <a:cubicBezTo>
                      <a:pt x="778" y="3412"/>
                      <a:pt x="791" y="3417"/>
                      <a:pt x="803" y="3417"/>
                    </a:cubicBezTo>
                    <a:cubicBezTo>
                      <a:pt x="926" y="3417"/>
                      <a:pt x="931" y="2923"/>
                      <a:pt x="931" y="2923"/>
                    </a:cubicBezTo>
                    <a:cubicBezTo>
                      <a:pt x="931" y="2923"/>
                      <a:pt x="1095" y="3088"/>
                      <a:pt x="1388" y="3238"/>
                    </a:cubicBezTo>
                    <a:cubicBezTo>
                      <a:pt x="1673" y="3382"/>
                      <a:pt x="1828" y="4127"/>
                      <a:pt x="2100" y="4337"/>
                    </a:cubicBezTo>
                    <a:cubicBezTo>
                      <a:pt x="2135" y="4364"/>
                      <a:pt x="2182" y="4376"/>
                      <a:pt x="2239" y="4376"/>
                    </a:cubicBezTo>
                    <a:cubicBezTo>
                      <a:pt x="2623" y="4376"/>
                      <a:pt x="3415" y="3823"/>
                      <a:pt x="3415" y="3823"/>
                    </a:cubicBezTo>
                    <a:cubicBezTo>
                      <a:pt x="3415" y="3823"/>
                      <a:pt x="3227" y="1436"/>
                      <a:pt x="3103" y="1188"/>
                    </a:cubicBezTo>
                    <a:cubicBezTo>
                      <a:pt x="2981" y="940"/>
                      <a:pt x="1056" y="162"/>
                      <a:pt x="860" y="26"/>
                    </a:cubicBezTo>
                    <a:cubicBezTo>
                      <a:pt x="835" y="9"/>
                      <a:pt x="812" y="1"/>
                      <a:pt x="793" y="1"/>
                    </a:cubicBezTo>
                    <a:close/>
                  </a:path>
                </a:pathLst>
              </a:custGeom>
              <a:solidFill>
                <a:srgbClr val="E77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4043;p27">
                <a:extLst>
                  <a:ext uri="{FF2B5EF4-FFF2-40B4-BE49-F238E27FC236}">
                    <a16:creationId xmlns:a16="http://schemas.microsoft.com/office/drawing/2014/main" id="{21C82165-C589-F09E-60E3-B38627370D88}"/>
                  </a:ext>
                </a:extLst>
              </p:cNvPr>
              <p:cNvSpPr/>
              <p:nvPr/>
            </p:nvSpPr>
            <p:spPr>
              <a:xfrm>
                <a:off x="7700747" y="2379257"/>
                <a:ext cx="17788" cy="1192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07" extrusionOk="0">
                    <a:moveTo>
                      <a:pt x="72" y="0"/>
                    </a:moveTo>
                    <a:cubicBezTo>
                      <a:pt x="26" y="0"/>
                      <a:pt x="1" y="75"/>
                      <a:pt x="53" y="100"/>
                    </a:cubicBezTo>
                    <a:cubicBezTo>
                      <a:pt x="218" y="180"/>
                      <a:pt x="364" y="275"/>
                      <a:pt x="503" y="393"/>
                    </a:cubicBezTo>
                    <a:cubicBezTo>
                      <a:pt x="513" y="403"/>
                      <a:pt x="524" y="406"/>
                      <a:pt x="534" y="406"/>
                    </a:cubicBezTo>
                    <a:cubicBezTo>
                      <a:pt x="574" y="406"/>
                      <a:pt x="606" y="347"/>
                      <a:pt x="567" y="312"/>
                    </a:cubicBezTo>
                    <a:cubicBezTo>
                      <a:pt x="421" y="187"/>
                      <a:pt x="266" y="90"/>
                      <a:pt x="94" y="6"/>
                    </a:cubicBezTo>
                    <a:cubicBezTo>
                      <a:pt x="86" y="2"/>
                      <a:pt x="79" y="0"/>
                      <a:pt x="72" y="0"/>
                    </a:cubicBezTo>
                    <a:close/>
                  </a:path>
                </a:pathLst>
              </a:custGeom>
              <a:solidFill>
                <a:srgbClr val="B14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4044;p27">
                <a:extLst>
                  <a:ext uri="{FF2B5EF4-FFF2-40B4-BE49-F238E27FC236}">
                    <a16:creationId xmlns:a16="http://schemas.microsoft.com/office/drawing/2014/main" id="{0FDD4DBC-BA32-31DF-4609-E335D1FBBA72}"/>
                  </a:ext>
                </a:extLst>
              </p:cNvPr>
              <p:cNvSpPr/>
              <p:nvPr/>
            </p:nvSpPr>
            <p:spPr>
              <a:xfrm>
                <a:off x="7671910" y="2382949"/>
                <a:ext cx="31708" cy="1447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94" extrusionOk="0">
                    <a:moveTo>
                      <a:pt x="176" y="1"/>
                    </a:moveTo>
                    <a:cubicBezTo>
                      <a:pt x="139" y="1"/>
                      <a:pt x="101" y="3"/>
                      <a:pt x="63" y="8"/>
                    </a:cubicBezTo>
                    <a:cubicBezTo>
                      <a:pt x="0" y="16"/>
                      <a:pt x="23" y="108"/>
                      <a:pt x="82" y="108"/>
                    </a:cubicBezTo>
                    <a:cubicBezTo>
                      <a:pt x="85" y="108"/>
                      <a:pt x="87" y="108"/>
                      <a:pt x="90" y="108"/>
                    </a:cubicBezTo>
                    <a:cubicBezTo>
                      <a:pt x="122" y="103"/>
                      <a:pt x="154" y="101"/>
                      <a:pt x="185" y="101"/>
                    </a:cubicBezTo>
                    <a:cubicBezTo>
                      <a:pt x="486" y="101"/>
                      <a:pt x="740" y="297"/>
                      <a:pt x="967" y="481"/>
                    </a:cubicBezTo>
                    <a:cubicBezTo>
                      <a:pt x="978" y="490"/>
                      <a:pt x="990" y="494"/>
                      <a:pt x="1001" y="494"/>
                    </a:cubicBezTo>
                    <a:cubicBezTo>
                      <a:pt x="1043" y="494"/>
                      <a:pt x="1081" y="442"/>
                      <a:pt x="1041" y="408"/>
                    </a:cubicBezTo>
                    <a:cubicBezTo>
                      <a:pt x="782" y="200"/>
                      <a:pt x="510" y="1"/>
                      <a:pt x="176" y="1"/>
                    </a:cubicBezTo>
                    <a:close/>
                  </a:path>
                </a:pathLst>
              </a:custGeom>
              <a:solidFill>
                <a:srgbClr val="B14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4045;p27">
                <a:extLst>
                  <a:ext uri="{FF2B5EF4-FFF2-40B4-BE49-F238E27FC236}">
                    <a16:creationId xmlns:a16="http://schemas.microsoft.com/office/drawing/2014/main" id="{193FE0D5-33D8-04D1-6B63-34DD0B0DBBFE}"/>
                  </a:ext>
                </a:extLst>
              </p:cNvPr>
              <p:cNvSpPr/>
              <p:nvPr/>
            </p:nvSpPr>
            <p:spPr>
              <a:xfrm>
                <a:off x="7660657" y="2395346"/>
                <a:ext cx="30184" cy="11869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405" extrusionOk="0">
                    <a:moveTo>
                      <a:pt x="255" y="0"/>
                    </a:moveTo>
                    <a:cubicBezTo>
                      <a:pt x="191" y="0"/>
                      <a:pt x="127" y="6"/>
                      <a:pt x="63" y="18"/>
                    </a:cubicBezTo>
                    <a:cubicBezTo>
                      <a:pt x="1" y="27"/>
                      <a:pt x="22" y="118"/>
                      <a:pt x="80" y="118"/>
                    </a:cubicBezTo>
                    <a:cubicBezTo>
                      <a:pt x="83" y="118"/>
                      <a:pt x="86" y="118"/>
                      <a:pt x="90" y="117"/>
                    </a:cubicBezTo>
                    <a:cubicBezTo>
                      <a:pt x="146" y="107"/>
                      <a:pt x="202" y="103"/>
                      <a:pt x="257" y="103"/>
                    </a:cubicBezTo>
                    <a:cubicBezTo>
                      <a:pt x="507" y="103"/>
                      <a:pt x="743" y="204"/>
                      <a:pt x="921" y="389"/>
                    </a:cubicBezTo>
                    <a:cubicBezTo>
                      <a:pt x="931" y="400"/>
                      <a:pt x="943" y="405"/>
                      <a:pt x="955" y="405"/>
                    </a:cubicBezTo>
                    <a:cubicBezTo>
                      <a:pt x="994" y="405"/>
                      <a:pt x="1030" y="352"/>
                      <a:pt x="994" y="317"/>
                    </a:cubicBezTo>
                    <a:cubicBezTo>
                      <a:pt x="796" y="110"/>
                      <a:pt x="532" y="0"/>
                      <a:pt x="255" y="0"/>
                    </a:cubicBezTo>
                    <a:close/>
                  </a:path>
                </a:pathLst>
              </a:custGeom>
              <a:solidFill>
                <a:srgbClr val="B14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4046;p27">
                <a:extLst>
                  <a:ext uri="{FF2B5EF4-FFF2-40B4-BE49-F238E27FC236}">
                    <a16:creationId xmlns:a16="http://schemas.microsoft.com/office/drawing/2014/main" id="{4912DFF4-07F4-CA57-CBE1-9274C78D0385}"/>
                  </a:ext>
                </a:extLst>
              </p:cNvPr>
              <p:cNvSpPr/>
              <p:nvPr/>
            </p:nvSpPr>
            <p:spPr>
              <a:xfrm>
                <a:off x="7667280" y="2415390"/>
                <a:ext cx="9671" cy="2066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705" extrusionOk="0">
                    <a:moveTo>
                      <a:pt x="87" y="1"/>
                    </a:moveTo>
                    <a:cubicBezTo>
                      <a:pt x="61" y="1"/>
                      <a:pt x="32" y="17"/>
                      <a:pt x="29" y="50"/>
                    </a:cubicBezTo>
                    <a:cubicBezTo>
                      <a:pt x="0" y="283"/>
                      <a:pt x="72" y="508"/>
                      <a:pt x="224" y="688"/>
                    </a:cubicBezTo>
                    <a:cubicBezTo>
                      <a:pt x="234" y="700"/>
                      <a:pt x="246" y="705"/>
                      <a:pt x="258" y="705"/>
                    </a:cubicBezTo>
                    <a:cubicBezTo>
                      <a:pt x="295" y="705"/>
                      <a:pt x="329" y="653"/>
                      <a:pt x="297" y="615"/>
                    </a:cubicBezTo>
                    <a:cubicBezTo>
                      <a:pt x="163" y="456"/>
                      <a:pt x="107" y="256"/>
                      <a:pt x="133" y="50"/>
                    </a:cubicBezTo>
                    <a:cubicBezTo>
                      <a:pt x="137" y="17"/>
                      <a:pt x="113" y="1"/>
                      <a:pt x="87" y="1"/>
                    </a:cubicBezTo>
                    <a:close/>
                  </a:path>
                </a:pathLst>
              </a:custGeom>
              <a:solidFill>
                <a:srgbClr val="B14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4047;p27">
                <a:extLst>
                  <a:ext uri="{FF2B5EF4-FFF2-40B4-BE49-F238E27FC236}">
                    <a16:creationId xmlns:a16="http://schemas.microsoft.com/office/drawing/2014/main" id="{92CA944E-BF54-B16B-3260-560D370970F1}"/>
                  </a:ext>
                </a:extLst>
              </p:cNvPr>
              <p:cNvSpPr/>
              <p:nvPr/>
            </p:nvSpPr>
            <p:spPr>
              <a:xfrm>
                <a:off x="7656174" y="2420841"/>
                <a:ext cx="15502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83" extrusionOk="0">
                    <a:moveTo>
                      <a:pt x="233" y="0"/>
                    </a:moveTo>
                    <a:cubicBezTo>
                      <a:pt x="171" y="0"/>
                      <a:pt x="108" y="16"/>
                      <a:pt x="51" y="47"/>
                    </a:cubicBezTo>
                    <a:cubicBezTo>
                      <a:pt x="1" y="75"/>
                      <a:pt x="31" y="145"/>
                      <a:pt x="77" y="145"/>
                    </a:cubicBezTo>
                    <a:cubicBezTo>
                      <a:pt x="85" y="145"/>
                      <a:pt x="93" y="143"/>
                      <a:pt x="102" y="139"/>
                    </a:cubicBezTo>
                    <a:cubicBezTo>
                      <a:pt x="144" y="115"/>
                      <a:pt x="190" y="104"/>
                      <a:pt x="237" y="104"/>
                    </a:cubicBezTo>
                    <a:cubicBezTo>
                      <a:pt x="301" y="104"/>
                      <a:pt x="365" y="126"/>
                      <a:pt x="415" y="168"/>
                    </a:cubicBezTo>
                    <a:cubicBezTo>
                      <a:pt x="426" y="178"/>
                      <a:pt x="438" y="182"/>
                      <a:pt x="449" y="182"/>
                    </a:cubicBezTo>
                    <a:cubicBezTo>
                      <a:pt x="491" y="182"/>
                      <a:pt x="528" y="129"/>
                      <a:pt x="489" y="96"/>
                    </a:cubicBezTo>
                    <a:cubicBezTo>
                      <a:pt x="415" y="33"/>
                      <a:pt x="325" y="0"/>
                      <a:pt x="233" y="0"/>
                    </a:cubicBezTo>
                    <a:close/>
                  </a:path>
                </a:pathLst>
              </a:custGeom>
              <a:solidFill>
                <a:srgbClr val="B14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4048;p27">
                <a:extLst>
                  <a:ext uri="{FF2B5EF4-FFF2-40B4-BE49-F238E27FC236}">
                    <a16:creationId xmlns:a16="http://schemas.microsoft.com/office/drawing/2014/main" id="{CB9923EE-AAAC-8A42-B44D-1FB312137489}"/>
                  </a:ext>
                </a:extLst>
              </p:cNvPr>
              <p:cNvSpPr/>
              <p:nvPr/>
            </p:nvSpPr>
            <p:spPr>
              <a:xfrm>
                <a:off x="7870570" y="2636733"/>
                <a:ext cx="11341" cy="42346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445" extrusionOk="0">
                    <a:moveTo>
                      <a:pt x="99" y="1"/>
                    </a:moveTo>
                    <a:cubicBezTo>
                      <a:pt x="53" y="1"/>
                      <a:pt x="0" y="47"/>
                      <a:pt x="16" y="110"/>
                    </a:cubicBezTo>
                    <a:cubicBezTo>
                      <a:pt x="115" y="525"/>
                      <a:pt x="185" y="949"/>
                      <a:pt x="228" y="1376"/>
                    </a:cubicBezTo>
                    <a:cubicBezTo>
                      <a:pt x="232" y="1423"/>
                      <a:pt x="266" y="1444"/>
                      <a:pt x="301" y="1444"/>
                    </a:cubicBezTo>
                    <a:cubicBezTo>
                      <a:pt x="343" y="1444"/>
                      <a:pt x="386" y="1414"/>
                      <a:pt x="380" y="1358"/>
                    </a:cubicBezTo>
                    <a:cubicBezTo>
                      <a:pt x="336" y="917"/>
                      <a:pt x="263" y="483"/>
                      <a:pt x="159" y="53"/>
                    </a:cubicBezTo>
                    <a:cubicBezTo>
                      <a:pt x="151" y="16"/>
                      <a:pt x="126" y="1"/>
                      <a:pt x="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4049;p27">
                <a:extLst>
                  <a:ext uri="{FF2B5EF4-FFF2-40B4-BE49-F238E27FC236}">
                    <a16:creationId xmlns:a16="http://schemas.microsoft.com/office/drawing/2014/main" id="{3385666D-43E4-F374-4B8A-FEC0793A0F12}"/>
                  </a:ext>
                </a:extLst>
              </p:cNvPr>
              <p:cNvSpPr/>
              <p:nvPr/>
            </p:nvSpPr>
            <p:spPr>
              <a:xfrm>
                <a:off x="7862452" y="2646872"/>
                <a:ext cx="15649" cy="27957"/>
              </a:xfrm>
              <a:custGeom>
                <a:avLst/>
                <a:gdLst/>
                <a:ahLst/>
                <a:cxnLst/>
                <a:rect l="l" t="t" r="r" b="b"/>
                <a:pathLst>
                  <a:path w="534" h="954" extrusionOk="0">
                    <a:moveTo>
                      <a:pt x="433" y="1"/>
                    </a:moveTo>
                    <a:cubicBezTo>
                      <a:pt x="408" y="1"/>
                      <a:pt x="384" y="15"/>
                      <a:pt x="375" y="50"/>
                    </a:cubicBezTo>
                    <a:cubicBezTo>
                      <a:pt x="297" y="322"/>
                      <a:pt x="186" y="581"/>
                      <a:pt x="38" y="823"/>
                    </a:cubicBezTo>
                    <a:cubicBezTo>
                      <a:pt x="1" y="885"/>
                      <a:pt x="53" y="954"/>
                      <a:pt x="105" y="954"/>
                    </a:cubicBezTo>
                    <a:cubicBezTo>
                      <a:pt x="125" y="954"/>
                      <a:pt x="144" y="944"/>
                      <a:pt x="159" y="919"/>
                    </a:cubicBezTo>
                    <a:cubicBezTo>
                      <a:pt x="313" y="667"/>
                      <a:pt x="434" y="398"/>
                      <a:pt x="515" y="112"/>
                    </a:cubicBezTo>
                    <a:cubicBezTo>
                      <a:pt x="533" y="50"/>
                      <a:pt x="480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4050;p27">
                <a:extLst>
                  <a:ext uri="{FF2B5EF4-FFF2-40B4-BE49-F238E27FC236}">
                    <a16:creationId xmlns:a16="http://schemas.microsoft.com/office/drawing/2014/main" id="{3118F032-01A4-D26C-98FB-0F446486A395}"/>
                  </a:ext>
                </a:extLst>
              </p:cNvPr>
              <p:cNvSpPr/>
              <p:nvPr/>
            </p:nvSpPr>
            <p:spPr>
              <a:xfrm>
                <a:off x="7455521" y="3987118"/>
                <a:ext cx="88237" cy="41203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406" extrusionOk="0">
                    <a:moveTo>
                      <a:pt x="1" y="1"/>
                    </a:moveTo>
                    <a:lnTo>
                      <a:pt x="1" y="1305"/>
                    </a:lnTo>
                    <a:cubicBezTo>
                      <a:pt x="502" y="1372"/>
                      <a:pt x="1003" y="1405"/>
                      <a:pt x="1505" y="1405"/>
                    </a:cubicBezTo>
                    <a:cubicBezTo>
                      <a:pt x="2007" y="1405"/>
                      <a:pt x="2508" y="1372"/>
                      <a:pt x="3010" y="1305"/>
                    </a:cubicBez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4051;p27">
                <a:extLst>
                  <a:ext uri="{FF2B5EF4-FFF2-40B4-BE49-F238E27FC236}">
                    <a16:creationId xmlns:a16="http://schemas.microsoft.com/office/drawing/2014/main" id="{B86929F7-346A-8D58-2A84-C15F0F502B16}"/>
                  </a:ext>
                </a:extLst>
              </p:cNvPr>
              <p:cNvSpPr/>
              <p:nvPr/>
            </p:nvSpPr>
            <p:spPr>
              <a:xfrm>
                <a:off x="7356705" y="3705876"/>
                <a:ext cx="285870" cy="298911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10200" extrusionOk="0">
                    <a:moveTo>
                      <a:pt x="1" y="1"/>
                    </a:moveTo>
                    <a:lnTo>
                      <a:pt x="115" y="966"/>
                    </a:lnTo>
                    <a:lnTo>
                      <a:pt x="133" y="1122"/>
                    </a:lnTo>
                    <a:lnTo>
                      <a:pt x="342" y="2893"/>
                    </a:lnTo>
                    <a:lnTo>
                      <a:pt x="361" y="3046"/>
                    </a:lnTo>
                    <a:lnTo>
                      <a:pt x="497" y="4200"/>
                    </a:lnTo>
                    <a:lnTo>
                      <a:pt x="517" y="4366"/>
                    </a:lnTo>
                    <a:lnTo>
                      <a:pt x="569" y="4796"/>
                    </a:lnTo>
                    <a:lnTo>
                      <a:pt x="584" y="4937"/>
                    </a:lnTo>
                    <a:lnTo>
                      <a:pt x="876" y="7403"/>
                    </a:lnTo>
                    <a:lnTo>
                      <a:pt x="896" y="7564"/>
                    </a:lnTo>
                    <a:lnTo>
                      <a:pt x="1047" y="8840"/>
                    </a:lnTo>
                    <a:lnTo>
                      <a:pt x="1067" y="9001"/>
                    </a:lnTo>
                    <a:cubicBezTo>
                      <a:pt x="1067" y="9010"/>
                      <a:pt x="1068" y="9018"/>
                      <a:pt x="1070" y="9028"/>
                    </a:cubicBezTo>
                    <a:cubicBezTo>
                      <a:pt x="1164" y="9699"/>
                      <a:pt x="1736" y="10200"/>
                      <a:pt x="2416" y="10200"/>
                    </a:cubicBezTo>
                    <a:lnTo>
                      <a:pt x="7366" y="10200"/>
                    </a:lnTo>
                    <a:cubicBezTo>
                      <a:pt x="8056" y="10200"/>
                      <a:pt x="8635" y="9683"/>
                      <a:pt x="8717" y="8997"/>
                    </a:cubicBezTo>
                    <a:lnTo>
                      <a:pt x="8752" y="8697"/>
                    </a:lnTo>
                    <a:lnTo>
                      <a:pt x="8771" y="8523"/>
                    </a:lnTo>
                    <a:lnTo>
                      <a:pt x="8905" y="7359"/>
                    </a:lnTo>
                    <a:lnTo>
                      <a:pt x="8926" y="7178"/>
                    </a:lnTo>
                    <a:lnTo>
                      <a:pt x="8998" y="6542"/>
                    </a:lnTo>
                    <a:lnTo>
                      <a:pt x="9023" y="6349"/>
                    </a:lnTo>
                    <a:lnTo>
                      <a:pt x="9037" y="6224"/>
                    </a:lnTo>
                    <a:lnTo>
                      <a:pt x="9055" y="6060"/>
                    </a:lnTo>
                    <a:lnTo>
                      <a:pt x="9225" y="4591"/>
                    </a:lnTo>
                    <a:lnTo>
                      <a:pt x="9243" y="4432"/>
                    </a:lnTo>
                    <a:lnTo>
                      <a:pt x="9578" y="1528"/>
                    </a:lnTo>
                    <a:lnTo>
                      <a:pt x="9598" y="1362"/>
                    </a:lnTo>
                    <a:lnTo>
                      <a:pt x="9754" y="4"/>
                    </a:lnTo>
                    <a:lnTo>
                      <a:pt x="97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4052;p27">
                <a:extLst>
                  <a:ext uri="{FF2B5EF4-FFF2-40B4-BE49-F238E27FC236}">
                    <a16:creationId xmlns:a16="http://schemas.microsoft.com/office/drawing/2014/main" id="{540487D3-0897-E7F1-AFFE-F8F527EA1625}"/>
                  </a:ext>
                </a:extLst>
              </p:cNvPr>
              <p:cNvSpPr/>
              <p:nvPr/>
            </p:nvSpPr>
            <p:spPr>
              <a:xfrm>
                <a:off x="7517326" y="3705934"/>
                <a:ext cx="120649" cy="48529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1656" extrusionOk="0">
                    <a:moveTo>
                      <a:pt x="0" y="0"/>
                    </a:moveTo>
                    <a:cubicBezTo>
                      <a:pt x="248" y="282"/>
                      <a:pt x="517" y="542"/>
                      <a:pt x="814" y="773"/>
                    </a:cubicBezTo>
                    <a:cubicBezTo>
                      <a:pt x="1494" y="1302"/>
                      <a:pt x="2371" y="1655"/>
                      <a:pt x="3231" y="1655"/>
                    </a:cubicBezTo>
                    <a:cubicBezTo>
                      <a:pt x="3525" y="1655"/>
                      <a:pt x="3816" y="1614"/>
                      <a:pt x="4097" y="1525"/>
                    </a:cubicBezTo>
                    <a:lnTo>
                      <a:pt x="4117" y="1357"/>
                    </a:lnTo>
                    <a:lnTo>
                      <a:pt x="4117" y="1357"/>
                    </a:lnTo>
                    <a:cubicBezTo>
                      <a:pt x="3829" y="1458"/>
                      <a:pt x="3526" y="1503"/>
                      <a:pt x="3222" y="1503"/>
                    </a:cubicBezTo>
                    <a:cubicBezTo>
                      <a:pt x="2817" y="1503"/>
                      <a:pt x="2409" y="1423"/>
                      <a:pt x="2029" y="1284"/>
                    </a:cubicBezTo>
                    <a:cubicBezTo>
                      <a:pt x="1317" y="1025"/>
                      <a:pt x="712" y="555"/>
                      <a:pt x="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4053;p27">
                <a:extLst>
                  <a:ext uri="{FF2B5EF4-FFF2-40B4-BE49-F238E27FC236}">
                    <a16:creationId xmlns:a16="http://schemas.microsoft.com/office/drawing/2014/main" id="{0CA74A61-5A71-1541-0C91-303CE078DE99}"/>
                  </a:ext>
                </a:extLst>
              </p:cNvPr>
              <p:cNvSpPr/>
              <p:nvPr/>
            </p:nvSpPr>
            <p:spPr>
              <a:xfrm>
                <a:off x="7360016" y="3732983"/>
                <a:ext cx="262104" cy="155229"/>
              </a:xfrm>
              <a:custGeom>
                <a:avLst/>
                <a:gdLst/>
                <a:ahLst/>
                <a:cxnLst/>
                <a:rect l="l" t="t" r="r" b="b"/>
                <a:pathLst>
                  <a:path w="8944" h="5297" extrusionOk="0">
                    <a:moveTo>
                      <a:pt x="591" y="1"/>
                    </a:moveTo>
                    <a:cubicBezTo>
                      <a:pt x="396" y="1"/>
                      <a:pt x="199" y="14"/>
                      <a:pt x="0" y="41"/>
                    </a:cubicBezTo>
                    <a:lnTo>
                      <a:pt x="17" y="197"/>
                    </a:lnTo>
                    <a:cubicBezTo>
                      <a:pt x="185" y="177"/>
                      <a:pt x="354" y="167"/>
                      <a:pt x="522" y="167"/>
                    </a:cubicBezTo>
                    <a:cubicBezTo>
                      <a:pt x="1590" y="167"/>
                      <a:pt x="2655" y="560"/>
                      <a:pt x="3560" y="1101"/>
                    </a:cubicBezTo>
                    <a:cubicBezTo>
                      <a:pt x="5516" y="2271"/>
                      <a:pt x="6978" y="4138"/>
                      <a:pt x="8924" y="5296"/>
                    </a:cubicBezTo>
                    <a:lnTo>
                      <a:pt x="8944" y="5134"/>
                    </a:lnTo>
                    <a:cubicBezTo>
                      <a:pt x="8111" y="4633"/>
                      <a:pt x="7358" y="3999"/>
                      <a:pt x="6628" y="3352"/>
                    </a:cubicBezTo>
                    <a:cubicBezTo>
                      <a:pt x="4963" y="1873"/>
                      <a:pt x="2933" y="1"/>
                      <a:pt x="5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4054;p27">
                <a:extLst>
                  <a:ext uri="{FF2B5EF4-FFF2-40B4-BE49-F238E27FC236}">
                    <a16:creationId xmlns:a16="http://schemas.microsoft.com/office/drawing/2014/main" id="{5172DA4A-98B3-36ED-C9A1-09F08EB4A7F2}"/>
                  </a:ext>
                </a:extLst>
              </p:cNvPr>
              <p:cNvSpPr/>
              <p:nvPr/>
            </p:nvSpPr>
            <p:spPr>
              <a:xfrm>
                <a:off x="7371269" y="3828929"/>
                <a:ext cx="58610" cy="141543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4830" extrusionOk="0">
                    <a:moveTo>
                      <a:pt x="0" y="1"/>
                    </a:moveTo>
                    <a:lnTo>
                      <a:pt x="20" y="167"/>
                    </a:lnTo>
                    <a:cubicBezTo>
                      <a:pt x="628" y="334"/>
                      <a:pt x="1155" y="677"/>
                      <a:pt x="1467" y="1311"/>
                    </a:cubicBezTo>
                    <a:cubicBezTo>
                      <a:pt x="1999" y="2395"/>
                      <a:pt x="1357" y="3728"/>
                      <a:pt x="550" y="4641"/>
                    </a:cubicBezTo>
                    <a:lnTo>
                      <a:pt x="570" y="4802"/>
                    </a:lnTo>
                    <a:cubicBezTo>
                      <a:pt x="570" y="4811"/>
                      <a:pt x="571" y="4819"/>
                      <a:pt x="574" y="4829"/>
                    </a:cubicBezTo>
                    <a:cubicBezTo>
                      <a:pt x="849" y="4523"/>
                      <a:pt x="1091" y="4187"/>
                      <a:pt x="1289" y="3837"/>
                    </a:cubicBezTo>
                    <a:cubicBezTo>
                      <a:pt x="1676" y="3158"/>
                      <a:pt x="1951" y="2325"/>
                      <a:pt x="1721" y="1545"/>
                    </a:cubicBezTo>
                    <a:cubicBezTo>
                      <a:pt x="1525" y="879"/>
                      <a:pt x="976" y="390"/>
                      <a:pt x="349" y="125"/>
                    </a:cubicBezTo>
                    <a:cubicBezTo>
                      <a:pt x="234" y="76"/>
                      <a:pt x="119" y="35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4055;p27">
                <a:extLst>
                  <a:ext uri="{FF2B5EF4-FFF2-40B4-BE49-F238E27FC236}">
                    <a16:creationId xmlns:a16="http://schemas.microsoft.com/office/drawing/2014/main" id="{9DF888E8-F88F-7779-55C5-771CB169E045}"/>
                  </a:ext>
                </a:extLst>
              </p:cNvPr>
              <p:cNvSpPr/>
              <p:nvPr/>
            </p:nvSpPr>
            <p:spPr>
              <a:xfrm>
                <a:off x="7429909" y="3903510"/>
                <a:ext cx="183918" cy="101249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3455" extrusionOk="0">
                    <a:moveTo>
                      <a:pt x="2387" y="1"/>
                    </a:moveTo>
                    <a:cubicBezTo>
                      <a:pt x="1928" y="1"/>
                      <a:pt x="1479" y="121"/>
                      <a:pt x="1090" y="428"/>
                    </a:cubicBezTo>
                    <a:cubicBezTo>
                      <a:pt x="418" y="959"/>
                      <a:pt x="83" y="1842"/>
                      <a:pt x="21" y="2674"/>
                    </a:cubicBezTo>
                    <a:cubicBezTo>
                      <a:pt x="1" y="2935"/>
                      <a:pt x="8" y="3197"/>
                      <a:pt x="41" y="3454"/>
                    </a:cubicBezTo>
                    <a:lnTo>
                      <a:pt x="200" y="3454"/>
                    </a:lnTo>
                    <a:cubicBezTo>
                      <a:pt x="48" y="2405"/>
                      <a:pt x="306" y="1301"/>
                      <a:pt x="1124" y="598"/>
                    </a:cubicBezTo>
                    <a:cubicBezTo>
                      <a:pt x="1498" y="277"/>
                      <a:pt x="1935" y="154"/>
                      <a:pt x="2385" y="154"/>
                    </a:cubicBezTo>
                    <a:cubicBezTo>
                      <a:pt x="2913" y="154"/>
                      <a:pt x="3458" y="324"/>
                      <a:pt x="3937" y="543"/>
                    </a:cubicBezTo>
                    <a:cubicBezTo>
                      <a:pt x="4758" y="919"/>
                      <a:pt x="5527" y="1422"/>
                      <a:pt x="6256" y="1951"/>
                    </a:cubicBezTo>
                    <a:lnTo>
                      <a:pt x="6276" y="1778"/>
                    </a:lnTo>
                    <a:cubicBezTo>
                      <a:pt x="5501" y="1217"/>
                      <a:pt x="4681" y="684"/>
                      <a:pt x="3802" y="319"/>
                    </a:cubicBezTo>
                    <a:cubicBezTo>
                      <a:pt x="3356" y="132"/>
                      <a:pt x="2866" y="1"/>
                      <a:pt x="2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4056;p27">
                <a:extLst>
                  <a:ext uri="{FF2B5EF4-FFF2-40B4-BE49-F238E27FC236}">
                    <a16:creationId xmlns:a16="http://schemas.microsoft.com/office/drawing/2014/main" id="{FD834534-E81A-BEF5-0CAB-FD0325818D99}"/>
                  </a:ext>
                </a:extLst>
              </p:cNvPr>
              <p:cNvSpPr/>
              <p:nvPr/>
            </p:nvSpPr>
            <p:spPr>
              <a:xfrm>
                <a:off x="7356675" y="3697407"/>
                <a:ext cx="28590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784" extrusionOk="0">
                    <a:moveTo>
                      <a:pt x="4877" y="1"/>
                    </a:moveTo>
                    <a:cubicBezTo>
                      <a:pt x="2184" y="1"/>
                      <a:pt x="0" y="176"/>
                      <a:pt x="0" y="392"/>
                    </a:cubicBezTo>
                    <a:cubicBezTo>
                      <a:pt x="0" y="607"/>
                      <a:pt x="2184" y="784"/>
                      <a:pt x="4877" y="784"/>
                    </a:cubicBezTo>
                    <a:cubicBezTo>
                      <a:pt x="7572" y="784"/>
                      <a:pt x="9755" y="609"/>
                      <a:pt x="9755" y="392"/>
                    </a:cubicBezTo>
                    <a:cubicBezTo>
                      <a:pt x="9755" y="176"/>
                      <a:pt x="7572" y="1"/>
                      <a:pt x="4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4057;p27">
                <a:extLst>
                  <a:ext uri="{FF2B5EF4-FFF2-40B4-BE49-F238E27FC236}">
                    <a16:creationId xmlns:a16="http://schemas.microsoft.com/office/drawing/2014/main" id="{3156AC90-055B-D18E-BC9B-129574D9F89B}"/>
                  </a:ext>
                </a:extLst>
              </p:cNvPr>
              <p:cNvSpPr/>
              <p:nvPr/>
            </p:nvSpPr>
            <p:spPr>
              <a:xfrm>
                <a:off x="7449192" y="3252524"/>
                <a:ext cx="74171" cy="4602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15705" extrusionOk="0">
                    <a:moveTo>
                      <a:pt x="225" y="0"/>
                    </a:moveTo>
                    <a:cubicBezTo>
                      <a:pt x="199" y="0"/>
                      <a:pt x="173" y="5"/>
                      <a:pt x="147" y="16"/>
                    </a:cubicBezTo>
                    <a:cubicBezTo>
                      <a:pt x="46" y="59"/>
                      <a:pt x="1" y="177"/>
                      <a:pt x="43" y="278"/>
                    </a:cubicBezTo>
                    <a:cubicBezTo>
                      <a:pt x="50" y="294"/>
                      <a:pt x="748" y="1953"/>
                      <a:pt x="1265" y="4728"/>
                    </a:cubicBezTo>
                    <a:cubicBezTo>
                      <a:pt x="1727" y="7213"/>
                      <a:pt x="2130" y="11109"/>
                      <a:pt x="1477" y="15704"/>
                    </a:cubicBezTo>
                    <a:lnTo>
                      <a:pt x="1880" y="15704"/>
                    </a:lnTo>
                    <a:cubicBezTo>
                      <a:pt x="2530" y="11079"/>
                      <a:pt x="2123" y="7160"/>
                      <a:pt x="1656" y="4654"/>
                    </a:cubicBezTo>
                    <a:cubicBezTo>
                      <a:pt x="1132" y="1837"/>
                      <a:pt x="438" y="188"/>
                      <a:pt x="409" y="121"/>
                    </a:cubicBezTo>
                    <a:cubicBezTo>
                      <a:pt x="377" y="46"/>
                      <a:pt x="303" y="0"/>
                      <a:pt x="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4058;p27">
                <a:extLst>
                  <a:ext uri="{FF2B5EF4-FFF2-40B4-BE49-F238E27FC236}">
                    <a16:creationId xmlns:a16="http://schemas.microsoft.com/office/drawing/2014/main" id="{947EFDA9-CABD-FD28-A422-74CEB881B9F6}"/>
                  </a:ext>
                </a:extLst>
              </p:cNvPr>
              <p:cNvSpPr/>
              <p:nvPr/>
            </p:nvSpPr>
            <p:spPr>
              <a:xfrm>
                <a:off x="7340206" y="3294079"/>
                <a:ext cx="169998" cy="307585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10496" extrusionOk="0">
                    <a:moveTo>
                      <a:pt x="389" y="0"/>
                    </a:moveTo>
                    <a:cubicBezTo>
                      <a:pt x="389" y="0"/>
                      <a:pt x="0" y="4917"/>
                      <a:pt x="1905" y="7772"/>
                    </a:cubicBezTo>
                    <a:lnTo>
                      <a:pt x="3715" y="8626"/>
                    </a:lnTo>
                    <a:lnTo>
                      <a:pt x="2468" y="8513"/>
                    </a:lnTo>
                    <a:lnTo>
                      <a:pt x="2468" y="8513"/>
                    </a:lnTo>
                    <a:cubicBezTo>
                      <a:pt x="4008" y="10345"/>
                      <a:pt x="5217" y="10496"/>
                      <a:pt x="5572" y="10496"/>
                    </a:cubicBezTo>
                    <a:cubicBezTo>
                      <a:pt x="5641" y="10496"/>
                      <a:pt x="5678" y="10490"/>
                      <a:pt x="5678" y="10490"/>
                    </a:cubicBezTo>
                    <a:cubicBezTo>
                      <a:pt x="5801" y="8204"/>
                      <a:pt x="4591" y="5486"/>
                      <a:pt x="3589" y="3831"/>
                    </a:cubicBezTo>
                    <a:lnTo>
                      <a:pt x="3421" y="4830"/>
                    </a:lnTo>
                    <a:lnTo>
                      <a:pt x="3096" y="3068"/>
                    </a:lnTo>
                    <a:cubicBezTo>
                      <a:pt x="1791" y="1169"/>
                      <a:pt x="389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4059;p27">
                <a:extLst>
                  <a:ext uri="{FF2B5EF4-FFF2-40B4-BE49-F238E27FC236}">
                    <a16:creationId xmlns:a16="http://schemas.microsoft.com/office/drawing/2014/main" id="{4C17F177-2C0A-EB96-8361-67EE482AADC6}"/>
                  </a:ext>
                </a:extLst>
              </p:cNvPr>
              <p:cNvSpPr/>
              <p:nvPr/>
            </p:nvSpPr>
            <p:spPr>
              <a:xfrm>
                <a:off x="7482599" y="3112093"/>
                <a:ext cx="143507" cy="334692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11421" extrusionOk="0">
                    <a:moveTo>
                      <a:pt x="3396" y="1"/>
                    </a:moveTo>
                    <a:cubicBezTo>
                      <a:pt x="3396" y="1"/>
                      <a:pt x="2298" y="1460"/>
                      <a:pt x="1460" y="3605"/>
                    </a:cubicBezTo>
                    <a:lnTo>
                      <a:pt x="1547" y="5396"/>
                    </a:lnTo>
                    <a:lnTo>
                      <a:pt x="1155" y="4464"/>
                    </a:lnTo>
                    <a:cubicBezTo>
                      <a:pt x="557" y="6301"/>
                      <a:pt x="1" y="9225"/>
                      <a:pt x="643" y="11420"/>
                    </a:cubicBezTo>
                    <a:cubicBezTo>
                      <a:pt x="643" y="11420"/>
                      <a:pt x="2024" y="11318"/>
                      <a:pt x="3316" y="8762"/>
                    </a:cubicBezTo>
                    <a:lnTo>
                      <a:pt x="3316" y="8762"/>
                    </a:lnTo>
                    <a:lnTo>
                      <a:pt x="2127" y="9158"/>
                    </a:lnTo>
                    <a:lnTo>
                      <a:pt x="2127" y="9158"/>
                    </a:lnTo>
                    <a:lnTo>
                      <a:pt x="3695" y="7913"/>
                    </a:lnTo>
                    <a:cubicBezTo>
                      <a:pt x="4896" y="4698"/>
                      <a:pt x="3396" y="1"/>
                      <a:pt x="33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4060;p27">
                <a:extLst>
                  <a:ext uri="{FF2B5EF4-FFF2-40B4-BE49-F238E27FC236}">
                    <a16:creationId xmlns:a16="http://schemas.microsoft.com/office/drawing/2014/main" id="{CC68F917-A0AB-E979-A156-AAF9328BF751}"/>
                  </a:ext>
                </a:extLst>
              </p:cNvPr>
              <p:cNvSpPr/>
              <p:nvPr/>
            </p:nvSpPr>
            <p:spPr>
              <a:xfrm>
                <a:off x="7502849" y="3377042"/>
                <a:ext cx="181310" cy="293197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10005" extrusionOk="0">
                    <a:moveTo>
                      <a:pt x="6187" y="0"/>
                    </a:moveTo>
                    <a:cubicBezTo>
                      <a:pt x="6186" y="1"/>
                      <a:pt x="4689" y="1042"/>
                      <a:pt x="3223" y="2819"/>
                    </a:cubicBezTo>
                    <a:lnTo>
                      <a:pt x="2746" y="4544"/>
                    </a:lnTo>
                    <a:lnTo>
                      <a:pt x="2665" y="3536"/>
                    </a:lnTo>
                    <a:cubicBezTo>
                      <a:pt x="1519" y="5095"/>
                      <a:pt x="77" y="7697"/>
                      <a:pt x="0" y="9985"/>
                    </a:cubicBezTo>
                    <a:cubicBezTo>
                      <a:pt x="0" y="9985"/>
                      <a:pt x="82" y="10005"/>
                      <a:pt x="236" y="10005"/>
                    </a:cubicBezTo>
                    <a:cubicBezTo>
                      <a:pt x="706" y="10005"/>
                      <a:pt x="1844" y="9817"/>
                      <a:pt x="3369" y="8295"/>
                    </a:cubicBezTo>
                    <a:lnTo>
                      <a:pt x="3369" y="8295"/>
                    </a:lnTo>
                    <a:lnTo>
                      <a:pt x="2117" y="8301"/>
                    </a:lnTo>
                    <a:lnTo>
                      <a:pt x="3996" y="7609"/>
                    </a:lnTo>
                    <a:cubicBezTo>
                      <a:pt x="6142" y="4929"/>
                      <a:pt x="6187" y="1"/>
                      <a:pt x="61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4061;p27">
                <a:extLst>
                  <a:ext uri="{FF2B5EF4-FFF2-40B4-BE49-F238E27FC236}">
                    <a16:creationId xmlns:a16="http://schemas.microsoft.com/office/drawing/2014/main" id="{FAB24C82-7D92-ABC7-F3C6-6E80E3F11B35}"/>
                  </a:ext>
                </a:extLst>
              </p:cNvPr>
              <p:cNvSpPr/>
              <p:nvPr/>
            </p:nvSpPr>
            <p:spPr>
              <a:xfrm>
                <a:off x="5289259" y="2053295"/>
                <a:ext cx="462228" cy="532208"/>
              </a:xfrm>
              <a:custGeom>
                <a:avLst/>
                <a:gdLst/>
                <a:ahLst/>
                <a:cxnLst/>
                <a:rect l="l" t="t" r="r" b="b"/>
                <a:pathLst>
                  <a:path w="15773" h="18161" extrusionOk="0">
                    <a:moveTo>
                      <a:pt x="464" y="0"/>
                    </a:moveTo>
                    <a:cubicBezTo>
                      <a:pt x="207" y="0"/>
                      <a:pt x="1" y="209"/>
                      <a:pt x="1" y="463"/>
                    </a:cubicBezTo>
                    <a:lnTo>
                      <a:pt x="1" y="17698"/>
                    </a:lnTo>
                    <a:cubicBezTo>
                      <a:pt x="1" y="17955"/>
                      <a:pt x="209" y="18161"/>
                      <a:pt x="464" y="18161"/>
                    </a:cubicBezTo>
                    <a:lnTo>
                      <a:pt x="15310" y="18161"/>
                    </a:lnTo>
                    <a:cubicBezTo>
                      <a:pt x="15567" y="18161"/>
                      <a:pt x="15773" y="17953"/>
                      <a:pt x="15773" y="17698"/>
                    </a:cubicBezTo>
                    <a:lnTo>
                      <a:pt x="15773" y="463"/>
                    </a:lnTo>
                    <a:cubicBezTo>
                      <a:pt x="15773" y="207"/>
                      <a:pt x="15567" y="0"/>
                      <a:pt x="153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4062;p27">
                <a:extLst>
                  <a:ext uri="{FF2B5EF4-FFF2-40B4-BE49-F238E27FC236}">
                    <a16:creationId xmlns:a16="http://schemas.microsoft.com/office/drawing/2014/main" id="{CC89FE96-0298-421B-0E08-67BEBD9DD8FC}"/>
                  </a:ext>
                </a:extLst>
              </p:cNvPr>
              <p:cNvSpPr/>
              <p:nvPr/>
            </p:nvSpPr>
            <p:spPr>
              <a:xfrm>
                <a:off x="5428722" y="2493606"/>
                <a:ext cx="189076" cy="11077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378" extrusionOk="0">
                    <a:moveTo>
                      <a:pt x="188" y="0"/>
                    </a:moveTo>
                    <a:cubicBezTo>
                      <a:pt x="86" y="0"/>
                      <a:pt x="1" y="84"/>
                      <a:pt x="1" y="189"/>
                    </a:cubicBezTo>
                    <a:cubicBezTo>
                      <a:pt x="1" y="292"/>
                      <a:pt x="83" y="377"/>
                      <a:pt x="188" y="377"/>
                    </a:cubicBezTo>
                    <a:lnTo>
                      <a:pt x="6258" y="377"/>
                    </a:lnTo>
                    <a:cubicBezTo>
                      <a:pt x="6365" y="377"/>
                      <a:pt x="6452" y="289"/>
                      <a:pt x="6446" y="181"/>
                    </a:cubicBezTo>
                    <a:cubicBezTo>
                      <a:pt x="6442" y="77"/>
                      <a:pt x="6349" y="0"/>
                      <a:pt x="62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4063;p27">
                <a:extLst>
                  <a:ext uri="{FF2B5EF4-FFF2-40B4-BE49-F238E27FC236}">
                    <a16:creationId xmlns:a16="http://schemas.microsoft.com/office/drawing/2014/main" id="{C1E58BC0-4109-2F12-E88C-50D3234523F8}"/>
                  </a:ext>
                </a:extLst>
              </p:cNvPr>
              <p:cNvSpPr/>
              <p:nvPr/>
            </p:nvSpPr>
            <p:spPr>
              <a:xfrm>
                <a:off x="5428722" y="2464506"/>
                <a:ext cx="189076" cy="11107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379" extrusionOk="0">
                    <a:moveTo>
                      <a:pt x="188" y="1"/>
                    </a:moveTo>
                    <a:cubicBezTo>
                      <a:pt x="86" y="1"/>
                      <a:pt x="1" y="85"/>
                      <a:pt x="1" y="189"/>
                    </a:cubicBezTo>
                    <a:cubicBezTo>
                      <a:pt x="1" y="293"/>
                      <a:pt x="83" y="378"/>
                      <a:pt x="188" y="378"/>
                    </a:cubicBezTo>
                    <a:lnTo>
                      <a:pt x="6258" y="378"/>
                    </a:lnTo>
                    <a:cubicBezTo>
                      <a:pt x="6365" y="378"/>
                      <a:pt x="6452" y="288"/>
                      <a:pt x="6446" y="180"/>
                    </a:cubicBezTo>
                    <a:cubicBezTo>
                      <a:pt x="6442" y="78"/>
                      <a:pt x="6349" y="1"/>
                      <a:pt x="62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4064;p27">
                <a:extLst>
                  <a:ext uri="{FF2B5EF4-FFF2-40B4-BE49-F238E27FC236}">
                    <a16:creationId xmlns:a16="http://schemas.microsoft.com/office/drawing/2014/main" id="{C7E910DF-05D9-899B-0A59-38CC48C366CF}"/>
                  </a:ext>
                </a:extLst>
              </p:cNvPr>
              <p:cNvSpPr/>
              <p:nvPr/>
            </p:nvSpPr>
            <p:spPr>
              <a:xfrm>
                <a:off x="5428722" y="2524992"/>
                <a:ext cx="189076" cy="11107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379" extrusionOk="0">
                    <a:moveTo>
                      <a:pt x="188" y="1"/>
                    </a:moveTo>
                    <a:cubicBezTo>
                      <a:pt x="86" y="1"/>
                      <a:pt x="1" y="85"/>
                      <a:pt x="1" y="189"/>
                    </a:cubicBezTo>
                    <a:cubicBezTo>
                      <a:pt x="1" y="293"/>
                      <a:pt x="83" y="378"/>
                      <a:pt x="188" y="378"/>
                    </a:cubicBezTo>
                    <a:lnTo>
                      <a:pt x="6258" y="378"/>
                    </a:lnTo>
                    <a:cubicBezTo>
                      <a:pt x="6365" y="378"/>
                      <a:pt x="6452" y="288"/>
                      <a:pt x="6446" y="180"/>
                    </a:cubicBezTo>
                    <a:cubicBezTo>
                      <a:pt x="6442" y="78"/>
                      <a:pt x="6349" y="1"/>
                      <a:pt x="62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4065;p27">
                <a:extLst>
                  <a:ext uri="{FF2B5EF4-FFF2-40B4-BE49-F238E27FC236}">
                    <a16:creationId xmlns:a16="http://schemas.microsoft.com/office/drawing/2014/main" id="{BB7755FF-BED9-D0E7-CA7D-6F0B91F3FED5}"/>
                  </a:ext>
                </a:extLst>
              </p:cNvPr>
              <p:cNvSpPr/>
              <p:nvPr/>
            </p:nvSpPr>
            <p:spPr>
              <a:xfrm>
                <a:off x="5289259" y="2053295"/>
                <a:ext cx="462228" cy="69218"/>
              </a:xfrm>
              <a:custGeom>
                <a:avLst/>
                <a:gdLst/>
                <a:ahLst/>
                <a:cxnLst/>
                <a:rect l="l" t="t" r="r" b="b"/>
                <a:pathLst>
                  <a:path w="15773" h="2362" extrusionOk="0">
                    <a:moveTo>
                      <a:pt x="464" y="0"/>
                    </a:moveTo>
                    <a:cubicBezTo>
                      <a:pt x="207" y="0"/>
                      <a:pt x="1" y="209"/>
                      <a:pt x="1" y="463"/>
                    </a:cubicBezTo>
                    <a:lnTo>
                      <a:pt x="1" y="2362"/>
                    </a:lnTo>
                    <a:lnTo>
                      <a:pt x="15773" y="2362"/>
                    </a:lnTo>
                    <a:lnTo>
                      <a:pt x="15773" y="463"/>
                    </a:lnTo>
                    <a:cubicBezTo>
                      <a:pt x="15773" y="207"/>
                      <a:pt x="15567" y="0"/>
                      <a:pt x="15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4066;p27">
                <a:extLst>
                  <a:ext uri="{FF2B5EF4-FFF2-40B4-BE49-F238E27FC236}">
                    <a16:creationId xmlns:a16="http://schemas.microsoft.com/office/drawing/2014/main" id="{7503D5C8-BA43-1967-3392-76E9FE562611}"/>
                  </a:ext>
                </a:extLst>
              </p:cNvPr>
              <p:cNvSpPr/>
              <p:nvPr/>
            </p:nvSpPr>
            <p:spPr>
              <a:xfrm>
                <a:off x="5637726" y="2076973"/>
                <a:ext cx="21803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44" extrusionOk="0">
                    <a:moveTo>
                      <a:pt x="372" y="1"/>
                    </a:moveTo>
                    <a:cubicBezTo>
                      <a:pt x="167" y="1"/>
                      <a:pt x="0" y="167"/>
                      <a:pt x="0" y="372"/>
                    </a:cubicBezTo>
                    <a:cubicBezTo>
                      <a:pt x="0" y="577"/>
                      <a:pt x="165" y="744"/>
                      <a:pt x="372" y="744"/>
                    </a:cubicBezTo>
                    <a:cubicBezTo>
                      <a:pt x="577" y="744"/>
                      <a:pt x="743" y="579"/>
                      <a:pt x="743" y="372"/>
                    </a:cubicBezTo>
                    <a:cubicBezTo>
                      <a:pt x="743" y="167"/>
                      <a:pt x="577" y="1"/>
                      <a:pt x="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4067;p27">
                <a:extLst>
                  <a:ext uri="{FF2B5EF4-FFF2-40B4-BE49-F238E27FC236}">
                    <a16:creationId xmlns:a16="http://schemas.microsoft.com/office/drawing/2014/main" id="{E953271A-4043-599D-10B1-C36B9EE902D3}"/>
                  </a:ext>
                </a:extLst>
              </p:cNvPr>
              <p:cNvSpPr/>
              <p:nvPr/>
            </p:nvSpPr>
            <p:spPr>
              <a:xfrm>
                <a:off x="5673038" y="2076973"/>
                <a:ext cx="2186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4" extrusionOk="0">
                    <a:moveTo>
                      <a:pt x="372" y="1"/>
                    </a:moveTo>
                    <a:cubicBezTo>
                      <a:pt x="169" y="1"/>
                      <a:pt x="1" y="167"/>
                      <a:pt x="1" y="372"/>
                    </a:cubicBezTo>
                    <a:cubicBezTo>
                      <a:pt x="1" y="577"/>
                      <a:pt x="166" y="744"/>
                      <a:pt x="372" y="744"/>
                    </a:cubicBezTo>
                    <a:cubicBezTo>
                      <a:pt x="577" y="744"/>
                      <a:pt x="745" y="579"/>
                      <a:pt x="745" y="372"/>
                    </a:cubicBezTo>
                    <a:cubicBezTo>
                      <a:pt x="745" y="167"/>
                      <a:pt x="577" y="1"/>
                      <a:pt x="3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4068;p27">
                <a:extLst>
                  <a:ext uri="{FF2B5EF4-FFF2-40B4-BE49-F238E27FC236}">
                    <a16:creationId xmlns:a16="http://schemas.microsoft.com/office/drawing/2014/main" id="{E3551818-FB38-7244-338F-6C0849EF1041}"/>
                  </a:ext>
                </a:extLst>
              </p:cNvPr>
              <p:cNvSpPr/>
              <p:nvPr/>
            </p:nvSpPr>
            <p:spPr>
              <a:xfrm>
                <a:off x="5706710" y="2076973"/>
                <a:ext cx="2186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4" extrusionOk="0">
                    <a:moveTo>
                      <a:pt x="374" y="1"/>
                    </a:moveTo>
                    <a:cubicBezTo>
                      <a:pt x="169" y="1"/>
                      <a:pt x="1" y="167"/>
                      <a:pt x="1" y="372"/>
                    </a:cubicBezTo>
                    <a:cubicBezTo>
                      <a:pt x="1" y="577"/>
                      <a:pt x="167" y="744"/>
                      <a:pt x="374" y="744"/>
                    </a:cubicBezTo>
                    <a:cubicBezTo>
                      <a:pt x="579" y="744"/>
                      <a:pt x="745" y="579"/>
                      <a:pt x="745" y="372"/>
                    </a:cubicBezTo>
                    <a:cubicBezTo>
                      <a:pt x="745" y="167"/>
                      <a:pt x="579" y="1"/>
                      <a:pt x="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4069;p27">
                <a:extLst>
                  <a:ext uri="{FF2B5EF4-FFF2-40B4-BE49-F238E27FC236}">
                    <a16:creationId xmlns:a16="http://schemas.microsoft.com/office/drawing/2014/main" id="{D1CA1E9C-428C-249E-8B85-29B8B08E870C}"/>
                  </a:ext>
                </a:extLst>
              </p:cNvPr>
              <p:cNvSpPr/>
              <p:nvPr/>
            </p:nvSpPr>
            <p:spPr>
              <a:xfrm>
                <a:off x="5508490" y="2155072"/>
                <a:ext cx="148664" cy="160093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463" extrusionOk="0">
                    <a:moveTo>
                      <a:pt x="407" y="1"/>
                    </a:moveTo>
                    <a:cubicBezTo>
                      <a:pt x="282" y="1"/>
                      <a:pt x="155" y="6"/>
                      <a:pt x="30" y="16"/>
                    </a:cubicBezTo>
                    <a:cubicBezTo>
                      <a:pt x="27" y="573"/>
                      <a:pt x="14" y="1129"/>
                      <a:pt x="0" y="1684"/>
                    </a:cubicBezTo>
                    <a:cubicBezTo>
                      <a:pt x="134" y="1666"/>
                      <a:pt x="269" y="1656"/>
                      <a:pt x="407" y="1656"/>
                    </a:cubicBezTo>
                    <a:cubicBezTo>
                      <a:pt x="408" y="1656"/>
                      <a:pt x="409" y="1656"/>
                      <a:pt x="410" y="1656"/>
                    </a:cubicBezTo>
                    <a:cubicBezTo>
                      <a:pt x="2067" y="1656"/>
                      <a:pt x="3417" y="3005"/>
                      <a:pt x="3417" y="4665"/>
                    </a:cubicBezTo>
                    <a:cubicBezTo>
                      <a:pt x="3417" y="4940"/>
                      <a:pt x="3380" y="5208"/>
                      <a:pt x="3308" y="5462"/>
                    </a:cubicBezTo>
                    <a:cubicBezTo>
                      <a:pt x="3886" y="5401"/>
                      <a:pt x="4461" y="5323"/>
                      <a:pt x="5037" y="5235"/>
                    </a:cubicBezTo>
                    <a:cubicBezTo>
                      <a:pt x="5059" y="5047"/>
                      <a:pt x="5072" y="4857"/>
                      <a:pt x="5072" y="4665"/>
                    </a:cubicBezTo>
                    <a:cubicBezTo>
                      <a:pt x="5072" y="2093"/>
                      <a:pt x="2980" y="1"/>
                      <a:pt x="4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4070;p27">
                <a:extLst>
                  <a:ext uri="{FF2B5EF4-FFF2-40B4-BE49-F238E27FC236}">
                    <a16:creationId xmlns:a16="http://schemas.microsoft.com/office/drawing/2014/main" id="{471DF563-BDAE-FDB2-C510-64B4710FF33E}"/>
                  </a:ext>
                </a:extLst>
              </p:cNvPr>
              <p:cNvSpPr/>
              <p:nvPr/>
            </p:nvSpPr>
            <p:spPr>
              <a:xfrm>
                <a:off x="5383768" y="2156127"/>
                <a:ext cx="271540" cy="272361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9294" extrusionOk="0">
                    <a:moveTo>
                      <a:pt x="4104" y="0"/>
                    </a:moveTo>
                    <a:lnTo>
                      <a:pt x="4104" y="0"/>
                    </a:lnTo>
                    <a:cubicBezTo>
                      <a:pt x="1795" y="278"/>
                      <a:pt x="0" y="2248"/>
                      <a:pt x="0" y="4631"/>
                    </a:cubicBezTo>
                    <a:cubicBezTo>
                      <a:pt x="0" y="7201"/>
                      <a:pt x="2093" y="9294"/>
                      <a:pt x="4663" y="9294"/>
                    </a:cubicBezTo>
                    <a:cubicBezTo>
                      <a:pt x="6977" y="9294"/>
                      <a:pt x="8902" y="7601"/>
                      <a:pt x="9265" y="5391"/>
                    </a:cubicBezTo>
                    <a:lnTo>
                      <a:pt x="9265" y="5391"/>
                    </a:lnTo>
                    <a:cubicBezTo>
                      <a:pt x="8680" y="5476"/>
                      <a:pt x="8093" y="5556"/>
                      <a:pt x="7506" y="5616"/>
                    </a:cubicBezTo>
                    <a:cubicBezTo>
                      <a:pt x="7096" y="6793"/>
                      <a:pt x="5977" y="7637"/>
                      <a:pt x="4663" y="7637"/>
                    </a:cubicBezTo>
                    <a:cubicBezTo>
                      <a:pt x="3004" y="7637"/>
                      <a:pt x="1656" y="6286"/>
                      <a:pt x="1656" y="4629"/>
                    </a:cubicBezTo>
                    <a:cubicBezTo>
                      <a:pt x="1656" y="3172"/>
                      <a:pt x="2696" y="1955"/>
                      <a:pt x="4073" y="1678"/>
                    </a:cubicBezTo>
                    <a:cubicBezTo>
                      <a:pt x="4087" y="1120"/>
                      <a:pt x="4100" y="560"/>
                      <a:pt x="4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4071;p27">
                <a:extLst>
                  <a:ext uri="{FF2B5EF4-FFF2-40B4-BE49-F238E27FC236}">
                    <a16:creationId xmlns:a16="http://schemas.microsoft.com/office/drawing/2014/main" id="{F01A7351-8B46-B7CD-93EA-6D22A38809C2}"/>
                  </a:ext>
                </a:extLst>
              </p:cNvPr>
              <p:cNvSpPr/>
              <p:nvPr/>
            </p:nvSpPr>
            <p:spPr>
              <a:xfrm>
                <a:off x="8347979" y="1966786"/>
                <a:ext cx="204637" cy="188050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6417" extrusionOk="0">
                    <a:moveTo>
                      <a:pt x="3490" y="1"/>
                    </a:moveTo>
                    <a:cubicBezTo>
                      <a:pt x="1991" y="1"/>
                      <a:pt x="650" y="1056"/>
                      <a:pt x="345" y="2582"/>
                    </a:cubicBezTo>
                    <a:cubicBezTo>
                      <a:pt x="1" y="4319"/>
                      <a:pt x="1128" y="6007"/>
                      <a:pt x="2865" y="6354"/>
                    </a:cubicBezTo>
                    <a:cubicBezTo>
                      <a:pt x="3076" y="6396"/>
                      <a:pt x="3286" y="6417"/>
                      <a:pt x="3494" y="6417"/>
                    </a:cubicBezTo>
                    <a:cubicBezTo>
                      <a:pt x="4993" y="6417"/>
                      <a:pt x="6333" y="5360"/>
                      <a:pt x="6637" y="3835"/>
                    </a:cubicBezTo>
                    <a:cubicBezTo>
                      <a:pt x="6983" y="2097"/>
                      <a:pt x="5857" y="408"/>
                      <a:pt x="4117" y="63"/>
                    </a:cubicBezTo>
                    <a:cubicBezTo>
                      <a:pt x="3907" y="21"/>
                      <a:pt x="3697" y="1"/>
                      <a:pt x="34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4073;p27">
                <a:extLst>
                  <a:ext uri="{FF2B5EF4-FFF2-40B4-BE49-F238E27FC236}">
                    <a16:creationId xmlns:a16="http://schemas.microsoft.com/office/drawing/2014/main" id="{742C5CEB-0EA7-1519-211E-7E00B1F4B169}"/>
                  </a:ext>
                </a:extLst>
              </p:cNvPr>
              <p:cNvSpPr/>
              <p:nvPr/>
            </p:nvSpPr>
            <p:spPr>
              <a:xfrm>
                <a:off x="8341737" y="1957848"/>
                <a:ext cx="82406" cy="112443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3837" extrusionOk="0">
                    <a:moveTo>
                      <a:pt x="2733" y="0"/>
                    </a:moveTo>
                    <a:cubicBezTo>
                      <a:pt x="2726" y="0"/>
                      <a:pt x="2719" y="1"/>
                      <a:pt x="2712" y="3"/>
                    </a:cubicBezTo>
                    <a:cubicBezTo>
                      <a:pt x="1871" y="222"/>
                      <a:pt x="1146" y="736"/>
                      <a:pt x="658" y="1467"/>
                    </a:cubicBezTo>
                    <a:cubicBezTo>
                      <a:pt x="201" y="2151"/>
                      <a:pt x="0" y="2954"/>
                      <a:pt x="74" y="3761"/>
                    </a:cubicBezTo>
                    <a:cubicBezTo>
                      <a:pt x="78" y="3798"/>
                      <a:pt x="107" y="3832"/>
                      <a:pt x="144" y="3837"/>
                    </a:cubicBezTo>
                    <a:cubicBezTo>
                      <a:pt x="146" y="3837"/>
                      <a:pt x="149" y="3837"/>
                      <a:pt x="151" y="3837"/>
                    </a:cubicBezTo>
                    <a:cubicBezTo>
                      <a:pt x="199" y="3837"/>
                      <a:pt x="238" y="3799"/>
                      <a:pt x="234" y="3751"/>
                    </a:cubicBezTo>
                    <a:cubicBezTo>
                      <a:pt x="160" y="2978"/>
                      <a:pt x="352" y="2210"/>
                      <a:pt x="790" y="1555"/>
                    </a:cubicBezTo>
                    <a:cubicBezTo>
                      <a:pt x="1256" y="857"/>
                      <a:pt x="1946" y="366"/>
                      <a:pt x="2750" y="158"/>
                    </a:cubicBezTo>
                    <a:cubicBezTo>
                      <a:pt x="2786" y="147"/>
                      <a:pt x="2812" y="117"/>
                      <a:pt x="2812" y="80"/>
                    </a:cubicBezTo>
                    <a:cubicBezTo>
                      <a:pt x="2812" y="36"/>
                      <a:pt x="2775" y="0"/>
                      <a:pt x="2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4074;p27">
                <a:extLst>
                  <a:ext uri="{FF2B5EF4-FFF2-40B4-BE49-F238E27FC236}">
                    <a16:creationId xmlns:a16="http://schemas.microsoft.com/office/drawing/2014/main" id="{58F6B930-0D6A-CC99-665C-C63C3681BF64}"/>
                  </a:ext>
                </a:extLst>
              </p:cNvPr>
              <p:cNvSpPr/>
              <p:nvPr/>
            </p:nvSpPr>
            <p:spPr>
              <a:xfrm>
                <a:off x="8345371" y="2093502"/>
                <a:ext cx="70713" cy="66112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256" extrusionOk="0">
                    <a:moveTo>
                      <a:pt x="851" y="0"/>
                    </a:moveTo>
                    <a:lnTo>
                      <a:pt x="53" y="1993"/>
                    </a:lnTo>
                    <a:cubicBezTo>
                      <a:pt x="0" y="2124"/>
                      <a:pt x="101" y="2255"/>
                      <a:pt x="229" y="2255"/>
                    </a:cubicBezTo>
                    <a:cubicBezTo>
                      <a:pt x="250" y="2255"/>
                      <a:pt x="273" y="2252"/>
                      <a:pt x="295" y="2244"/>
                    </a:cubicBezTo>
                    <a:lnTo>
                      <a:pt x="2413" y="1488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4075;p27">
                <a:extLst>
                  <a:ext uri="{FF2B5EF4-FFF2-40B4-BE49-F238E27FC236}">
                    <a16:creationId xmlns:a16="http://schemas.microsoft.com/office/drawing/2014/main" id="{051E0E00-56A2-FB99-D8FC-BA34AE38664E}"/>
                  </a:ext>
                </a:extLst>
              </p:cNvPr>
              <p:cNvSpPr/>
              <p:nvPr/>
            </p:nvSpPr>
            <p:spPr>
              <a:xfrm>
                <a:off x="5047785" y="2909213"/>
                <a:ext cx="109073" cy="109073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344" y="0"/>
                    </a:moveTo>
                    <a:lnTo>
                      <a:pt x="1344" y="1344"/>
                    </a:lnTo>
                    <a:lnTo>
                      <a:pt x="0" y="1344"/>
                    </a:lnTo>
                    <a:lnTo>
                      <a:pt x="0" y="2377"/>
                    </a:lnTo>
                    <a:lnTo>
                      <a:pt x="1344" y="2377"/>
                    </a:lnTo>
                    <a:lnTo>
                      <a:pt x="1344" y="3721"/>
                    </a:lnTo>
                    <a:lnTo>
                      <a:pt x="2378" y="3721"/>
                    </a:lnTo>
                    <a:lnTo>
                      <a:pt x="2378" y="2377"/>
                    </a:lnTo>
                    <a:lnTo>
                      <a:pt x="3721" y="2377"/>
                    </a:lnTo>
                    <a:lnTo>
                      <a:pt x="3721" y="1344"/>
                    </a:lnTo>
                    <a:lnTo>
                      <a:pt x="2378" y="1344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4076;p27">
                <a:extLst>
                  <a:ext uri="{FF2B5EF4-FFF2-40B4-BE49-F238E27FC236}">
                    <a16:creationId xmlns:a16="http://schemas.microsoft.com/office/drawing/2014/main" id="{C289DA9F-33C1-881C-8E6C-8990F695D267}"/>
                  </a:ext>
                </a:extLst>
              </p:cNvPr>
              <p:cNvSpPr/>
              <p:nvPr/>
            </p:nvSpPr>
            <p:spPr>
              <a:xfrm>
                <a:off x="8463617" y="2264879"/>
                <a:ext cx="109073" cy="109015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0" extrusionOk="0">
                    <a:moveTo>
                      <a:pt x="1344" y="0"/>
                    </a:moveTo>
                    <a:lnTo>
                      <a:pt x="1344" y="1342"/>
                    </a:lnTo>
                    <a:lnTo>
                      <a:pt x="1" y="1342"/>
                    </a:lnTo>
                    <a:lnTo>
                      <a:pt x="1" y="2377"/>
                    </a:lnTo>
                    <a:lnTo>
                      <a:pt x="1344" y="2377"/>
                    </a:lnTo>
                    <a:lnTo>
                      <a:pt x="1344" y="3720"/>
                    </a:lnTo>
                    <a:lnTo>
                      <a:pt x="2378" y="3720"/>
                    </a:lnTo>
                    <a:lnTo>
                      <a:pt x="2378" y="2377"/>
                    </a:lnTo>
                    <a:lnTo>
                      <a:pt x="3722" y="2377"/>
                    </a:lnTo>
                    <a:lnTo>
                      <a:pt x="3722" y="1342"/>
                    </a:lnTo>
                    <a:lnTo>
                      <a:pt x="2378" y="1342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4077;p27">
                <a:extLst>
                  <a:ext uri="{FF2B5EF4-FFF2-40B4-BE49-F238E27FC236}">
                    <a16:creationId xmlns:a16="http://schemas.microsoft.com/office/drawing/2014/main" id="{D7805BCE-53B5-4C1A-4DA7-E53EB2B31CBE}"/>
                  </a:ext>
                </a:extLst>
              </p:cNvPr>
              <p:cNvSpPr/>
              <p:nvPr/>
            </p:nvSpPr>
            <p:spPr>
              <a:xfrm>
                <a:off x="5137810" y="2726788"/>
                <a:ext cx="122319" cy="121733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4154" extrusionOk="0">
                    <a:moveTo>
                      <a:pt x="2379" y="1"/>
                    </a:moveTo>
                    <a:cubicBezTo>
                      <a:pt x="2322" y="1"/>
                      <a:pt x="2273" y="41"/>
                      <a:pt x="2265" y="98"/>
                    </a:cubicBezTo>
                    <a:cubicBezTo>
                      <a:pt x="2256" y="161"/>
                      <a:pt x="2299" y="219"/>
                      <a:pt x="2360" y="228"/>
                    </a:cubicBezTo>
                    <a:cubicBezTo>
                      <a:pt x="2587" y="262"/>
                      <a:pt x="2802" y="336"/>
                      <a:pt x="3001" y="449"/>
                    </a:cubicBezTo>
                    <a:cubicBezTo>
                      <a:pt x="3019" y="457"/>
                      <a:pt x="3039" y="463"/>
                      <a:pt x="3059" y="463"/>
                    </a:cubicBezTo>
                    <a:cubicBezTo>
                      <a:pt x="3098" y="463"/>
                      <a:pt x="3138" y="442"/>
                      <a:pt x="3156" y="405"/>
                    </a:cubicBezTo>
                    <a:cubicBezTo>
                      <a:pt x="3189" y="350"/>
                      <a:pt x="3169" y="279"/>
                      <a:pt x="3113" y="249"/>
                    </a:cubicBezTo>
                    <a:cubicBezTo>
                      <a:pt x="2891" y="123"/>
                      <a:pt x="2649" y="40"/>
                      <a:pt x="2395" y="2"/>
                    </a:cubicBezTo>
                    <a:cubicBezTo>
                      <a:pt x="2389" y="1"/>
                      <a:pt x="2384" y="1"/>
                      <a:pt x="2379" y="1"/>
                    </a:cubicBezTo>
                    <a:close/>
                    <a:moveTo>
                      <a:pt x="1733" y="12"/>
                    </a:moveTo>
                    <a:cubicBezTo>
                      <a:pt x="1727" y="12"/>
                      <a:pt x="1720" y="12"/>
                      <a:pt x="1714" y="13"/>
                    </a:cubicBezTo>
                    <a:cubicBezTo>
                      <a:pt x="1461" y="60"/>
                      <a:pt x="1220" y="150"/>
                      <a:pt x="1002" y="284"/>
                    </a:cubicBezTo>
                    <a:cubicBezTo>
                      <a:pt x="948" y="316"/>
                      <a:pt x="933" y="387"/>
                      <a:pt x="964" y="440"/>
                    </a:cubicBezTo>
                    <a:cubicBezTo>
                      <a:pt x="985" y="476"/>
                      <a:pt x="1024" y="496"/>
                      <a:pt x="1062" y="496"/>
                    </a:cubicBezTo>
                    <a:cubicBezTo>
                      <a:pt x="1084" y="496"/>
                      <a:pt x="1103" y="490"/>
                      <a:pt x="1121" y="480"/>
                    </a:cubicBezTo>
                    <a:cubicBezTo>
                      <a:pt x="1317" y="360"/>
                      <a:pt x="1530" y="281"/>
                      <a:pt x="1754" y="239"/>
                    </a:cubicBezTo>
                    <a:cubicBezTo>
                      <a:pt x="1817" y="227"/>
                      <a:pt x="1858" y="168"/>
                      <a:pt x="1847" y="106"/>
                    </a:cubicBezTo>
                    <a:cubicBezTo>
                      <a:pt x="1836" y="49"/>
                      <a:pt x="1787" y="12"/>
                      <a:pt x="1733" y="12"/>
                    </a:cubicBezTo>
                    <a:close/>
                    <a:moveTo>
                      <a:pt x="3558" y="639"/>
                    </a:moveTo>
                    <a:cubicBezTo>
                      <a:pt x="3531" y="639"/>
                      <a:pt x="3504" y="648"/>
                      <a:pt x="3482" y="668"/>
                    </a:cubicBezTo>
                    <a:cubicBezTo>
                      <a:pt x="3437" y="711"/>
                      <a:pt x="3431" y="783"/>
                      <a:pt x="3474" y="830"/>
                    </a:cubicBezTo>
                    <a:cubicBezTo>
                      <a:pt x="3626" y="1001"/>
                      <a:pt x="3745" y="1195"/>
                      <a:pt x="3825" y="1408"/>
                    </a:cubicBezTo>
                    <a:cubicBezTo>
                      <a:pt x="3844" y="1452"/>
                      <a:pt x="3886" y="1481"/>
                      <a:pt x="3932" y="1481"/>
                    </a:cubicBezTo>
                    <a:cubicBezTo>
                      <a:pt x="3946" y="1481"/>
                      <a:pt x="3960" y="1479"/>
                      <a:pt x="3973" y="1474"/>
                    </a:cubicBezTo>
                    <a:cubicBezTo>
                      <a:pt x="4032" y="1451"/>
                      <a:pt x="4063" y="1385"/>
                      <a:pt x="4039" y="1327"/>
                    </a:cubicBezTo>
                    <a:cubicBezTo>
                      <a:pt x="3949" y="1088"/>
                      <a:pt x="3815" y="869"/>
                      <a:pt x="3644" y="676"/>
                    </a:cubicBezTo>
                    <a:cubicBezTo>
                      <a:pt x="3621" y="652"/>
                      <a:pt x="3589" y="639"/>
                      <a:pt x="3558" y="639"/>
                    </a:cubicBezTo>
                    <a:close/>
                    <a:moveTo>
                      <a:pt x="574" y="689"/>
                    </a:moveTo>
                    <a:cubicBezTo>
                      <a:pt x="541" y="689"/>
                      <a:pt x="509" y="703"/>
                      <a:pt x="486" y="731"/>
                    </a:cubicBezTo>
                    <a:cubicBezTo>
                      <a:pt x="321" y="927"/>
                      <a:pt x="195" y="1150"/>
                      <a:pt x="111" y="1392"/>
                    </a:cubicBezTo>
                    <a:cubicBezTo>
                      <a:pt x="93" y="1451"/>
                      <a:pt x="123" y="1516"/>
                      <a:pt x="182" y="1536"/>
                    </a:cubicBezTo>
                    <a:cubicBezTo>
                      <a:pt x="195" y="1540"/>
                      <a:pt x="208" y="1542"/>
                      <a:pt x="221" y="1542"/>
                    </a:cubicBezTo>
                    <a:cubicBezTo>
                      <a:pt x="269" y="1542"/>
                      <a:pt x="313" y="1512"/>
                      <a:pt x="328" y="1465"/>
                    </a:cubicBezTo>
                    <a:cubicBezTo>
                      <a:pt x="400" y="1250"/>
                      <a:pt x="513" y="1052"/>
                      <a:pt x="659" y="876"/>
                    </a:cubicBezTo>
                    <a:cubicBezTo>
                      <a:pt x="701" y="829"/>
                      <a:pt x="693" y="758"/>
                      <a:pt x="647" y="716"/>
                    </a:cubicBezTo>
                    <a:cubicBezTo>
                      <a:pt x="625" y="698"/>
                      <a:pt x="599" y="689"/>
                      <a:pt x="574" y="689"/>
                    </a:cubicBezTo>
                    <a:close/>
                    <a:moveTo>
                      <a:pt x="114" y="1949"/>
                    </a:moveTo>
                    <a:cubicBezTo>
                      <a:pt x="52" y="1949"/>
                      <a:pt x="0" y="2000"/>
                      <a:pt x="0" y="2063"/>
                    </a:cubicBezTo>
                    <a:lnTo>
                      <a:pt x="0" y="2066"/>
                    </a:lnTo>
                    <a:cubicBezTo>
                      <a:pt x="0" y="2323"/>
                      <a:pt x="46" y="2574"/>
                      <a:pt x="137" y="2810"/>
                    </a:cubicBezTo>
                    <a:cubicBezTo>
                      <a:pt x="155" y="2854"/>
                      <a:pt x="198" y="2883"/>
                      <a:pt x="244" y="2883"/>
                    </a:cubicBezTo>
                    <a:cubicBezTo>
                      <a:pt x="258" y="2883"/>
                      <a:pt x="272" y="2881"/>
                      <a:pt x="282" y="2876"/>
                    </a:cubicBezTo>
                    <a:cubicBezTo>
                      <a:pt x="342" y="2853"/>
                      <a:pt x="372" y="2787"/>
                      <a:pt x="349" y="2728"/>
                    </a:cubicBezTo>
                    <a:cubicBezTo>
                      <a:pt x="268" y="2518"/>
                      <a:pt x="228" y="2295"/>
                      <a:pt x="228" y="2066"/>
                    </a:cubicBezTo>
                    <a:lnTo>
                      <a:pt x="228" y="2063"/>
                    </a:lnTo>
                    <a:cubicBezTo>
                      <a:pt x="228" y="2000"/>
                      <a:pt x="175" y="1949"/>
                      <a:pt x="114" y="1949"/>
                    </a:cubicBezTo>
                    <a:close/>
                    <a:moveTo>
                      <a:pt x="4058" y="1886"/>
                    </a:moveTo>
                    <a:cubicBezTo>
                      <a:pt x="4057" y="1886"/>
                      <a:pt x="4057" y="1886"/>
                      <a:pt x="4056" y="1886"/>
                    </a:cubicBezTo>
                    <a:cubicBezTo>
                      <a:pt x="3993" y="1888"/>
                      <a:pt x="3943" y="1942"/>
                      <a:pt x="3945" y="2005"/>
                    </a:cubicBezTo>
                    <a:cubicBezTo>
                      <a:pt x="3946" y="2026"/>
                      <a:pt x="3946" y="2047"/>
                      <a:pt x="3946" y="2069"/>
                    </a:cubicBezTo>
                    <a:cubicBezTo>
                      <a:pt x="3946" y="2298"/>
                      <a:pt x="3906" y="2521"/>
                      <a:pt x="3824" y="2733"/>
                    </a:cubicBezTo>
                    <a:cubicBezTo>
                      <a:pt x="3801" y="2793"/>
                      <a:pt x="3831" y="2859"/>
                      <a:pt x="3889" y="2881"/>
                    </a:cubicBezTo>
                    <a:cubicBezTo>
                      <a:pt x="3903" y="2887"/>
                      <a:pt x="3916" y="2889"/>
                      <a:pt x="3930" y="2889"/>
                    </a:cubicBezTo>
                    <a:cubicBezTo>
                      <a:pt x="3975" y="2889"/>
                      <a:pt x="4020" y="2860"/>
                      <a:pt x="4036" y="2816"/>
                    </a:cubicBezTo>
                    <a:cubicBezTo>
                      <a:pt x="4128" y="2577"/>
                      <a:pt x="4174" y="2326"/>
                      <a:pt x="4174" y="2069"/>
                    </a:cubicBezTo>
                    <a:cubicBezTo>
                      <a:pt x="4174" y="2044"/>
                      <a:pt x="4172" y="2020"/>
                      <a:pt x="4172" y="1997"/>
                    </a:cubicBezTo>
                    <a:cubicBezTo>
                      <a:pt x="4171" y="1936"/>
                      <a:pt x="4118" y="1886"/>
                      <a:pt x="4058" y="1886"/>
                    </a:cubicBezTo>
                    <a:close/>
                    <a:moveTo>
                      <a:pt x="569" y="3212"/>
                    </a:moveTo>
                    <a:cubicBezTo>
                      <a:pt x="543" y="3212"/>
                      <a:pt x="517" y="3220"/>
                      <a:pt x="496" y="3239"/>
                    </a:cubicBezTo>
                    <a:cubicBezTo>
                      <a:pt x="449" y="3279"/>
                      <a:pt x="442" y="3351"/>
                      <a:pt x="483" y="3400"/>
                    </a:cubicBezTo>
                    <a:cubicBezTo>
                      <a:pt x="647" y="3596"/>
                      <a:pt x="843" y="3761"/>
                      <a:pt x="1066" y="3886"/>
                    </a:cubicBezTo>
                    <a:cubicBezTo>
                      <a:pt x="1084" y="3896"/>
                      <a:pt x="1102" y="3901"/>
                      <a:pt x="1121" y="3901"/>
                    </a:cubicBezTo>
                    <a:cubicBezTo>
                      <a:pt x="1160" y="3901"/>
                      <a:pt x="1199" y="3879"/>
                      <a:pt x="1219" y="3842"/>
                    </a:cubicBezTo>
                    <a:cubicBezTo>
                      <a:pt x="1251" y="3790"/>
                      <a:pt x="1232" y="3718"/>
                      <a:pt x="1176" y="3687"/>
                    </a:cubicBezTo>
                    <a:cubicBezTo>
                      <a:pt x="977" y="3576"/>
                      <a:pt x="803" y="3429"/>
                      <a:pt x="656" y="3253"/>
                    </a:cubicBezTo>
                    <a:cubicBezTo>
                      <a:pt x="634" y="3226"/>
                      <a:pt x="602" y="3212"/>
                      <a:pt x="569" y="3212"/>
                    </a:cubicBezTo>
                    <a:close/>
                    <a:moveTo>
                      <a:pt x="3606" y="3216"/>
                    </a:moveTo>
                    <a:cubicBezTo>
                      <a:pt x="3573" y="3216"/>
                      <a:pt x="3541" y="3230"/>
                      <a:pt x="3518" y="3257"/>
                    </a:cubicBezTo>
                    <a:cubicBezTo>
                      <a:pt x="3370" y="3431"/>
                      <a:pt x="3196" y="3577"/>
                      <a:pt x="2997" y="3690"/>
                    </a:cubicBezTo>
                    <a:cubicBezTo>
                      <a:pt x="2941" y="3720"/>
                      <a:pt x="2921" y="3790"/>
                      <a:pt x="2953" y="3844"/>
                    </a:cubicBezTo>
                    <a:cubicBezTo>
                      <a:pt x="2974" y="3882"/>
                      <a:pt x="3012" y="3903"/>
                      <a:pt x="3052" y="3903"/>
                    </a:cubicBezTo>
                    <a:cubicBezTo>
                      <a:pt x="3069" y="3903"/>
                      <a:pt x="3089" y="3898"/>
                      <a:pt x="3106" y="3889"/>
                    </a:cubicBezTo>
                    <a:cubicBezTo>
                      <a:pt x="3331" y="3764"/>
                      <a:pt x="3528" y="3600"/>
                      <a:pt x="3691" y="3402"/>
                    </a:cubicBezTo>
                    <a:cubicBezTo>
                      <a:pt x="3733" y="3355"/>
                      <a:pt x="3725" y="3284"/>
                      <a:pt x="3677" y="3243"/>
                    </a:cubicBezTo>
                    <a:cubicBezTo>
                      <a:pt x="3656" y="3225"/>
                      <a:pt x="3631" y="3216"/>
                      <a:pt x="3606" y="3216"/>
                    </a:cubicBezTo>
                    <a:close/>
                    <a:moveTo>
                      <a:pt x="1724" y="3891"/>
                    </a:moveTo>
                    <a:cubicBezTo>
                      <a:pt x="1671" y="3891"/>
                      <a:pt x="1623" y="3930"/>
                      <a:pt x="1614" y="3985"/>
                    </a:cubicBezTo>
                    <a:cubicBezTo>
                      <a:pt x="1602" y="4047"/>
                      <a:pt x="1643" y="4107"/>
                      <a:pt x="1704" y="4118"/>
                    </a:cubicBezTo>
                    <a:cubicBezTo>
                      <a:pt x="1831" y="4141"/>
                      <a:pt x="1959" y="4154"/>
                      <a:pt x="2087" y="4154"/>
                    </a:cubicBezTo>
                    <a:cubicBezTo>
                      <a:pt x="2215" y="4154"/>
                      <a:pt x="2342" y="4141"/>
                      <a:pt x="2466" y="4120"/>
                    </a:cubicBezTo>
                    <a:cubicBezTo>
                      <a:pt x="2528" y="4107"/>
                      <a:pt x="2571" y="4049"/>
                      <a:pt x="2558" y="3986"/>
                    </a:cubicBezTo>
                    <a:cubicBezTo>
                      <a:pt x="2548" y="3931"/>
                      <a:pt x="2499" y="3892"/>
                      <a:pt x="2444" y="3892"/>
                    </a:cubicBezTo>
                    <a:cubicBezTo>
                      <a:pt x="2438" y="3892"/>
                      <a:pt x="2432" y="3892"/>
                      <a:pt x="2426" y="3893"/>
                    </a:cubicBezTo>
                    <a:cubicBezTo>
                      <a:pt x="2314" y="3914"/>
                      <a:pt x="2200" y="3924"/>
                      <a:pt x="2086" y="3924"/>
                    </a:cubicBezTo>
                    <a:cubicBezTo>
                      <a:pt x="1972" y="3924"/>
                      <a:pt x="1859" y="3914"/>
                      <a:pt x="1747" y="3893"/>
                    </a:cubicBezTo>
                    <a:cubicBezTo>
                      <a:pt x="1739" y="3892"/>
                      <a:pt x="1732" y="3891"/>
                      <a:pt x="1724" y="38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4078;p27">
                <a:extLst>
                  <a:ext uri="{FF2B5EF4-FFF2-40B4-BE49-F238E27FC236}">
                    <a16:creationId xmlns:a16="http://schemas.microsoft.com/office/drawing/2014/main" id="{3CE6077C-E272-B660-0ECF-63239BB3C2A5}"/>
                  </a:ext>
                </a:extLst>
              </p:cNvPr>
              <p:cNvSpPr/>
              <p:nvPr/>
            </p:nvSpPr>
            <p:spPr>
              <a:xfrm>
                <a:off x="8573629" y="2417002"/>
                <a:ext cx="122319" cy="121762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4155" extrusionOk="0">
                    <a:moveTo>
                      <a:pt x="2379" y="1"/>
                    </a:moveTo>
                    <a:cubicBezTo>
                      <a:pt x="2322" y="1"/>
                      <a:pt x="2273" y="41"/>
                      <a:pt x="2265" y="99"/>
                    </a:cubicBezTo>
                    <a:cubicBezTo>
                      <a:pt x="2256" y="161"/>
                      <a:pt x="2299" y="220"/>
                      <a:pt x="2360" y="228"/>
                    </a:cubicBezTo>
                    <a:cubicBezTo>
                      <a:pt x="2587" y="262"/>
                      <a:pt x="2802" y="336"/>
                      <a:pt x="3001" y="449"/>
                    </a:cubicBezTo>
                    <a:cubicBezTo>
                      <a:pt x="3019" y="457"/>
                      <a:pt x="3038" y="463"/>
                      <a:pt x="3058" y="463"/>
                    </a:cubicBezTo>
                    <a:cubicBezTo>
                      <a:pt x="3098" y="463"/>
                      <a:pt x="3136" y="442"/>
                      <a:pt x="3156" y="405"/>
                    </a:cubicBezTo>
                    <a:cubicBezTo>
                      <a:pt x="3189" y="351"/>
                      <a:pt x="3169" y="280"/>
                      <a:pt x="3113" y="250"/>
                    </a:cubicBezTo>
                    <a:cubicBezTo>
                      <a:pt x="2891" y="123"/>
                      <a:pt x="2649" y="39"/>
                      <a:pt x="2395" y="2"/>
                    </a:cubicBezTo>
                    <a:cubicBezTo>
                      <a:pt x="2389" y="1"/>
                      <a:pt x="2384" y="1"/>
                      <a:pt x="2379" y="1"/>
                    </a:cubicBezTo>
                    <a:close/>
                    <a:moveTo>
                      <a:pt x="1734" y="11"/>
                    </a:moveTo>
                    <a:cubicBezTo>
                      <a:pt x="1727" y="11"/>
                      <a:pt x="1720" y="12"/>
                      <a:pt x="1713" y="13"/>
                    </a:cubicBezTo>
                    <a:cubicBezTo>
                      <a:pt x="1461" y="59"/>
                      <a:pt x="1220" y="150"/>
                      <a:pt x="1001" y="284"/>
                    </a:cubicBezTo>
                    <a:cubicBezTo>
                      <a:pt x="948" y="315"/>
                      <a:pt x="933" y="386"/>
                      <a:pt x="964" y="440"/>
                    </a:cubicBezTo>
                    <a:cubicBezTo>
                      <a:pt x="985" y="476"/>
                      <a:pt x="1022" y="496"/>
                      <a:pt x="1062" y="496"/>
                    </a:cubicBezTo>
                    <a:cubicBezTo>
                      <a:pt x="1084" y="496"/>
                      <a:pt x="1103" y="490"/>
                      <a:pt x="1121" y="479"/>
                    </a:cubicBezTo>
                    <a:cubicBezTo>
                      <a:pt x="1317" y="361"/>
                      <a:pt x="1531" y="280"/>
                      <a:pt x="1754" y="240"/>
                    </a:cubicBezTo>
                    <a:cubicBezTo>
                      <a:pt x="1817" y="227"/>
                      <a:pt x="1858" y="169"/>
                      <a:pt x="1847" y="106"/>
                    </a:cubicBezTo>
                    <a:cubicBezTo>
                      <a:pt x="1835" y="50"/>
                      <a:pt x="1788" y="11"/>
                      <a:pt x="1734" y="11"/>
                    </a:cubicBezTo>
                    <a:close/>
                    <a:moveTo>
                      <a:pt x="3557" y="641"/>
                    </a:moveTo>
                    <a:cubicBezTo>
                      <a:pt x="3530" y="641"/>
                      <a:pt x="3503" y="650"/>
                      <a:pt x="3482" y="670"/>
                    </a:cubicBezTo>
                    <a:cubicBezTo>
                      <a:pt x="3435" y="712"/>
                      <a:pt x="3431" y="785"/>
                      <a:pt x="3474" y="832"/>
                    </a:cubicBezTo>
                    <a:cubicBezTo>
                      <a:pt x="3626" y="1003"/>
                      <a:pt x="3745" y="1196"/>
                      <a:pt x="3825" y="1410"/>
                    </a:cubicBezTo>
                    <a:cubicBezTo>
                      <a:pt x="3844" y="1454"/>
                      <a:pt x="3886" y="1482"/>
                      <a:pt x="3932" y="1482"/>
                    </a:cubicBezTo>
                    <a:cubicBezTo>
                      <a:pt x="3946" y="1482"/>
                      <a:pt x="3960" y="1480"/>
                      <a:pt x="3973" y="1475"/>
                    </a:cubicBezTo>
                    <a:cubicBezTo>
                      <a:pt x="4032" y="1452"/>
                      <a:pt x="4061" y="1387"/>
                      <a:pt x="4039" y="1329"/>
                    </a:cubicBezTo>
                    <a:cubicBezTo>
                      <a:pt x="3948" y="1089"/>
                      <a:pt x="3815" y="870"/>
                      <a:pt x="3644" y="678"/>
                    </a:cubicBezTo>
                    <a:cubicBezTo>
                      <a:pt x="3621" y="654"/>
                      <a:pt x="3589" y="641"/>
                      <a:pt x="3557" y="641"/>
                    </a:cubicBezTo>
                    <a:close/>
                    <a:moveTo>
                      <a:pt x="574" y="690"/>
                    </a:moveTo>
                    <a:cubicBezTo>
                      <a:pt x="541" y="690"/>
                      <a:pt x="509" y="704"/>
                      <a:pt x="486" y="731"/>
                    </a:cubicBezTo>
                    <a:cubicBezTo>
                      <a:pt x="319" y="927"/>
                      <a:pt x="195" y="1151"/>
                      <a:pt x="111" y="1393"/>
                    </a:cubicBezTo>
                    <a:cubicBezTo>
                      <a:pt x="91" y="1451"/>
                      <a:pt x="123" y="1517"/>
                      <a:pt x="182" y="1536"/>
                    </a:cubicBezTo>
                    <a:cubicBezTo>
                      <a:pt x="195" y="1539"/>
                      <a:pt x="208" y="1542"/>
                      <a:pt x="221" y="1542"/>
                    </a:cubicBezTo>
                    <a:cubicBezTo>
                      <a:pt x="268" y="1542"/>
                      <a:pt x="313" y="1511"/>
                      <a:pt x="328" y="1465"/>
                    </a:cubicBezTo>
                    <a:cubicBezTo>
                      <a:pt x="400" y="1250"/>
                      <a:pt x="511" y="1052"/>
                      <a:pt x="659" y="876"/>
                    </a:cubicBezTo>
                    <a:cubicBezTo>
                      <a:pt x="701" y="828"/>
                      <a:pt x="694" y="756"/>
                      <a:pt x="645" y="717"/>
                    </a:cubicBezTo>
                    <a:cubicBezTo>
                      <a:pt x="624" y="698"/>
                      <a:pt x="599" y="690"/>
                      <a:pt x="574" y="690"/>
                    </a:cubicBezTo>
                    <a:close/>
                    <a:moveTo>
                      <a:pt x="114" y="1951"/>
                    </a:moveTo>
                    <a:cubicBezTo>
                      <a:pt x="52" y="1951"/>
                      <a:pt x="0" y="2002"/>
                      <a:pt x="0" y="2065"/>
                    </a:cubicBezTo>
                    <a:lnTo>
                      <a:pt x="0" y="2069"/>
                    </a:lnTo>
                    <a:cubicBezTo>
                      <a:pt x="0" y="2325"/>
                      <a:pt x="46" y="2576"/>
                      <a:pt x="137" y="2812"/>
                    </a:cubicBezTo>
                    <a:cubicBezTo>
                      <a:pt x="154" y="2856"/>
                      <a:pt x="197" y="2884"/>
                      <a:pt x="244" y="2884"/>
                    </a:cubicBezTo>
                    <a:cubicBezTo>
                      <a:pt x="258" y="2884"/>
                      <a:pt x="272" y="2882"/>
                      <a:pt x="282" y="2877"/>
                    </a:cubicBezTo>
                    <a:cubicBezTo>
                      <a:pt x="342" y="2855"/>
                      <a:pt x="372" y="2789"/>
                      <a:pt x="349" y="2731"/>
                    </a:cubicBezTo>
                    <a:cubicBezTo>
                      <a:pt x="268" y="2520"/>
                      <a:pt x="227" y="2297"/>
                      <a:pt x="227" y="2069"/>
                    </a:cubicBezTo>
                    <a:lnTo>
                      <a:pt x="227" y="2065"/>
                    </a:lnTo>
                    <a:cubicBezTo>
                      <a:pt x="227" y="2002"/>
                      <a:pt x="175" y="1951"/>
                      <a:pt x="114" y="1951"/>
                    </a:cubicBezTo>
                    <a:close/>
                    <a:moveTo>
                      <a:pt x="4057" y="1887"/>
                    </a:moveTo>
                    <a:cubicBezTo>
                      <a:pt x="4056" y="1887"/>
                      <a:pt x="4055" y="1887"/>
                      <a:pt x="4054" y="1887"/>
                    </a:cubicBezTo>
                    <a:cubicBezTo>
                      <a:pt x="3992" y="1888"/>
                      <a:pt x="3942" y="1942"/>
                      <a:pt x="3945" y="2005"/>
                    </a:cubicBezTo>
                    <a:cubicBezTo>
                      <a:pt x="3946" y="2025"/>
                      <a:pt x="3946" y="2046"/>
                      <a:pt x="3946" y="2067"/>
                    </a:cubicBezTo>
                    <a:cubicBezTo>
                      <a:pt x="3946" y="2298"/>
                      <a:pt x="3905" y="2522"/>
                      <a:pt x="3824" y="2734"/>
                    </a:cubicBezTo>
                    <a:cubicBezTo>
                      <a:pt x="3801" y="2792"/>
                      <a:pt x="3831" y="2859"/>
                      <a:pt x="3889" y="2882"/>
                    </a:cubicBezTo>
                    <a:cubicBezTo>
                      <a:pt x="3903" y="2887"/>
                      <a:pt x="3916" y="2889"/>
                      <a:pt x="3931" y="2889"/>
                    </a:cubicBezTo>
                    <a:cubicBezTo>
                      <a:pt x="3975" y="2889"/>
                      <a:pt x="4019" y="2860"/>
                      <a:pt x="4034" y="2816"/>
                    </a:cubicBezTo>
                    <a:cubicBezTo>
                      <a:pt x="4127" y="2577"/>
                      <a:pt x="4174" y="2326"/>
                      <a:pt x="4174" y="2069"/>
                    </a:cubicBezTo>
                    <a:cubicBezTo>
                      <a:pt x="4174" y="2045"/>
                      <a:pt x="4172" y="2020"/>
                      <a:pt x="4172" y="1998"/>
                    </a:cubicBezTo>
                    <a:cubicBezTo>
                      <a:pt x="4170" y="1936"/>
                      <a:pt x="4118" y="1887"/>
                      <a:pt x="4057" y="1887"/>
                    </a:cubicBezTo>
                    <a:close/>
                    <a:moveTo>
                      <a:pt x="569" y="3212"/>
                    </a:moveTo>
                    <a:cubicBezTo>
                      <a:pt x="543" y="3212"/>
                      <a:pt x="517" y="3221"/>
                      <a:pt x="496" y="3239"/>
                    </a:cubicBezTo>
                    <a:cubicBezTo>
                      <a:pt x="449" y="3279"/>
                      <a:pt x="440" y="3351"/>
                      <a:pt x="481" y="3400"/>
                    </a:cubicBezTo>
                    <a:cubicBezTo>
                      <a:pt x="645" y="3596"/>
                      <a:pt x="843" y="3760"/>
                      <a:pt x="1065" y="3887"/>
                    </a:cubicBezTo>
                    <a:cubicBezTo>
                      <a:pt x="1084" y="3895"/>
                      <a:pt x="1101" y="3901"/>
                      <a:pt x="1121" y="3901"/>
                    </a:cubicBezTo>
                    <a:cubicBezTo>
                      <a:pt x="1160" y="3901"/>
                      <a:pt x="1199" y="3880"/>
                      <a:pt x="1219" y="3842"/>
                    </a:cubicBezTo>
                    <a:cubicBezTo>
                      <a:pt x="1250" y="3788"/>
                      <a:pt x="1232" y="3717"/>
                      <a:pt x="1176" y="3687"/>
                    </a:cubicBezTo>
                    <a:cubicBezTo>
                      <a:pt x="977" y="3575"/>
                      <a:pt x="802" y="3430"/>
                      <a:pt x="657" y="3253"/>
                    </a:cubicBezTo>
                    <a:cubicBezTo>
                      <a:pt x="634" y="3226"/>
                      <a:pt x="602" y="3212"/>
                      <a:pt x="569" y="3212"/>
                    </a:cubicBezTo>
                    <a:close/>
                    <a:moveTo>
                      <a:pt x="3606" y="3216"/>
                    </a:moveTo>
                    <a:cubicBezTo>
                      <a:pt x="3573" y="3216"/>
                      <a:pt x="3541" y="3230"/>
                      <a:pt x="3518" y="3257"/>
                    </a:cubicBezTo>
                    <a:cubicBezTo>
                      <a:pt x="3370" y="3431"/>
                      <a:pt x="3196" y="3578"/>
                      <a:pt x="2997" y="3689"/>
                    </a:cubicBezTo>
                    <a:cubicBezTo>
                      <a:pt x="2941" y="3720"/>
                      <a:pt x="2921" y="3788"/>
                      <a:pt x="2951" y="3844"/>
                    </a:cubicBezTo>
                    <a:cubicBezTo>
                      <a:pt x="2973" y="3881"/>
                      <a:pt x="3012" y="3902"/>
                      <a:pt x="3051" y="3902"/>
                    </a:cubicBezTo>
                    <a:cubicBezTo>
                      <a:pt x="3069" y="3902"/>
                      <a:pt x="3089" y="3899"/>
                      <a:pt x="3106" y="3888"/>
                    </a:cubicBezTo>
                    <a:cubicBezTo>
                      <a:pt x="3331" y="3764"/>
                      <a:pt x="3528" y="3601"/>
                      <a:pt x="3691" y="3403"/>
                    </a:cubicBezTo>
                    <a:cubicBezTo>
                      <a:pt x="3733" y="3354"/>
                      <a:pt x="3726" y="3283"/>
                      <a:pt x="3677" y="3243"/>
                    </a:cubicBezTo>
                    <a:cubicBezTo>
                      <a:pt x="3656" y="3225"/>
                      <a:pt x="3631" y="3216"/>
                      <a:pt x="3606" y="3216"/>
                    </a:cubicBezTo>
                    <a:close/>
                    <a:moveTo>
                      <a:pt x="1724" y="3891"/>
                    </a:moveTo>
                    <a:cubicBezTo>
                      <a:pt x="1670" y="3891"/>
                      <a:pt x="1623" y="3930"/>
                      <a:pt x="1613" y="3985"/>
                    </a:cubicBezTo>
                    <a:cubicBezTo>
                      <a:pt x="1602" y="4047"/>
                      <a:pt x="1642" y="4107"/>
                      <a:pt x="1704" y="4119"/>
                    </a:cubicBezTo>
                    <a:cubicBezTo>
                      <a:pt x="1831" y="4141"/>
                      <a:pt x="1959" y="4154"/>
                      <a:pt x="2087" y="4154"/>
                    </a:cubicBezTo>
                    <a:cubicBezTo>
                      <a:pt x="2215" y="4154"/>
                      <a:pt x="2342" y="4143"/>
                      <a:pt x="2466" y="4120"/>
                    </a:cubicBezTo>
                    <a:cubicBezTo>
                      <a:pt x="2528" y="4107"/>
                      <a:pt x="2570" y="4049"/>
                      <a:pt x="2558" y="3986"/>
                    </a:cubicBezTo>
                    <a:cubicBezTo>
                      <a:pt x="2547" y="3930"/>
                      <a:pt x="2499" y="3892"/>
                      <a:pt x="2444" y="3892"/>
                    </a:cubicBezTo>
                    <a:cubicBezTo>
                      <a:pt x="2437" y="3892"/>
                      <a:pt x="2431" y="3893"/>
                      <a:pt x="2424" y="3894"/>
                    </a:cubicBezTo>
                    <a:cubicBezTo>
                      <a:pt x="2313" y="3914"/>
                      <a:pt x="2200" y="3925"/>
                      <a:pt x="2086" y="3925"/>
                    </a:cubicBezTo>
                    <a:cubicBezTo>
                      <a:pt x="1972" y="3925"/>
                      <a:pt x="1858" y="3914"/>
                      <a:pt x="1747" y="3894"/>
                    </a:cubicBezTo>
                    <a:cubicBezTo>
                      <a:pt x="1739" y="3892"/>
                      <a:pt x="1732" y="3891"/>
                      <a:pt x="1724" y="38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4079;p27">
                <a:extLst>
                  <a:ext uri="{FF2B5EF4-FFF2-40B4-BE49-F238E27FC236}">
                    <a16:creationId xmlns:a16="http://schemas.microsoft.com/office/drawing/2014/main" id="{820E4F41-8C5D-9A97-CCC0-200A6A7C5F89}"/>
                  </a:ext>
                </a:extLst>
              </p:cNvPr>
              <p:cNvSpPr/>
              <p:nvPr/>
            </p:nvSpPr>
            <p:spPr>
              <a:xfrm>
                <a:off x="5293449" y="3511436"/>
                <a:ext cx="577895" cy="163317"/>
              </a:xfrm>
              <a:custGeom>
                <a:avLst/>
                <a:gdLst/>
                <a:ahLst/>
                <a:cxnLst/>
                <a:rect l="l" t="t" r="r" b="b"/>
                <a:pathLst>
                  <a:path w="19720" h="5573" extrusionOk="0">
                    <a:moveTo>
                      <a:pt x="2463" y="1"/>
                    </a:moveTo>
                    <a:cubicBezTo>
                      <a:pt x="1041" y="1"/>
                      <a:pt x="0" y="1339"/>
                      <a:pt x="350" y="2717"/>
                    </a:cubicBezTo>
                    <a:lnTo>
                      <a:pt x="1076" y="5572"/>
                    </a:lnTo>
                    <a:lnTo>
                      <a:pt x="19720" y="5572"/>
                    </a:lnTo>
                    <a:lnTo>
                      <a:pt x="19347" y="4110"/>
                    </a:lnTo>
                    <a:cubicBezTo>
                      <a:pt x="18723" y="1656"/>
                      <a:pt x="16969" y="1"/>
                      <a:pt x="149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4080;p27">
                <a:extLst>
                  <a:ext uri="{FF2B5EF4-FFF2-40B4-BE49-F238E27FC236}">
                    <a16:creationId xmlns:a16="http://schemas.microsoft.com/office/drawing/2014/main" id="{5C2A7EBB-0AA4-178F-76E9-F823A1D1873C}"/>
                  </a:ext>
                </a:extLst>
              </p:cNvPr>
              <p:cNvSpPr/>
              <p:nvPr/>
            </p:nvSpPr>
            <p:spPr>
              <a:xfrm>
                <a:off x="5206179" y="3237168"/>
                <a:ext cx="531153" cy="353946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2078" extrusionOk="0">
                    <a:moveTo>
                      <a:pt x="5864" y="1"/>
                    </a:moveTo>
                    <a:cubicBezTo>
                      <a:pt x="3732" y="1"/>
                      <a:pt x="1926" y="496"/>
                      <a:pt x="1254" y="1349"/>
                    </a:cubicBezTo>
                    <a:cubicBezTo>
                      <a:pt x="0" y="2940"/>
                      <a:pt x="3328" y="12077"/>
                      <a:pt x="3328" y="12077"/>
                    </a:cubicBezTo>
                    <a:lnTo>
                      <a:pt x="18124" y="11605"/>
                    </a:lnTo>
                    <a:cubicBezTo>
                      <a:pt x="18124" y="11605"/>
                      <a:pt x="15513" y="3000"/>
                      <a:pt x="11617" y="1206"/>
                    </a:cubicBezTo>
                    <a:cubicBezTo>
                      <a:pt x="9807" y="373"/>
                      <a:pt x="7713" y="1"/>
                      <a:pt x="5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4081;p27">
                <a:extLst>
                  <a:ext uri="{FF2B5EF4-FFF2-40B4-BE49-F238E27FC236}">
                    <a16:creationId xmlns:a16="http://schemas.microsoft.com/office/drawing/2014/main" id="{1B473D0C-F12C-E494-05ED-EF0440F96614}"/>
                  </a:ext>
                </a:extLst>
              </p:cNvPr>
              <p:cNvSpPr/>
              <p:nvPr/>
            </p:nvSpPr>
            <p:spPr>
              <a:xfrm>
                <a:off x="5824897" y="3673582"/>
                <a:ext cx="98465" cy="36270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2377" extrusionOk="0">
                    <a:moveTo>
                      <a:pt x="0" y="1"/>
                    </a:moveTo>
                    <a:lnTo>
                      <a:pt x="595" y="2824"/>
                    </a:lnTo>
                    <a:lnTo>
                      <a:pt x="809" y="3841"/>
                    </a:lnTo>
                    <a:lnTo>
                      <a:pt x="2607" y="12377"/>
                    </a:lnTo>
                    <a:lnTo>
                      <a:pt x="3360" y="12377"/>
                    </a:lnTo>
                    <a:lnTo>
                      <a:pt x="2108" y="3841"/>
                    </a:lnTo>
                    <a:lnTo>
                      <a:pt x="1959" y="2824"/>
                    </a:lnTo>
                    <a:lnTo>
                      <a:pt x="15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4082;p27">
                <a:extLst>
                  <a:ext uri="{FF2B5EF4-FFF2-40B4-BE49-F238E27FC236}">
                    <a16:creationId xmlns:a16="http://schemas.microsoft.com/office/drawing/2014/main" id="{CDE1636B-25FA-5EC6-FAD6-1E9F44BAFD35}"/>
                  </a:ext>
                </a:extLst>
              </p:cNvPr>
              <p:cNvSpPr/>
              <p:nvPr/>
            </p:nvSpPr>
            <p:spPr>
              <a:xfrm>
                <a:off x="5738799" y="3673582"/>
                <a:ext cx="98465" cy="36270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2377" extrusionOk="0">
                    <a:moveTo>
                      <a:pt x="0" y="1"/>
                    </a:moveTo>
                    <a:lnTo>
                      <a:pt x="595" y="2824"/>
                    </a:lnTo>
                    <a:lnTo>
                      <a:pt x="810" y="3841"/>
                    </a:lnTo>
                    <a:lnTo>
                      <a:pt x="2608" y="12377"/>
                    </a:lnTo>
                    <a:lnTo>
                      <a:pt x="3360" y="12377"/>
                    </a:lnTo>
                    <a:lnTo>
                      <a:pt x="2110" y="3841"/>
                    </a:lnTo>
                    <a:lnTo>
                      <a:pt x="1960" y="2824"/>
                    </a:lnTo>
                    <a:lnTo>
                      <a:pt x="1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4083;p27">
                <a:extLst>
                  <a:ext uri="{FF2B5EF4-FFF2-40B4-BE49-F238E27FC236}">
                    <a16:creationId xmlns:a16="http://schemas.microsoft.com/office/drawing/2014/main" id="{73841C1A-A641-B86E-02A7-F67AB28FBE5D}"/>
                  </a:ext>
                </a:extLst>
              </p:cNvPr>
              <p:cNvSpPr/>
              <p:nvPr/>
            </p:nvSpPr>
            <p:spPr>
              <a:xfrm>
                <a:off x="5262620" y="3610722"/>
                <a:ext cx="111769" cy="425567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14522" extrusionOk="0">
                    <a:moveTo>
                      <a:pt x="2141" y="1"/>
                    </a:moveTo>
                    <a:lnTo>
                      <a:pt x="1402" y="4969"/>
                    </a:lnTo>
                    <a:lnTo>
                      <a:pt x="1253" y="5986"/>
                    </a:lnTo>
                    <a:lnTo>
                      <a:pt x="0" y="14522"/>
                    </a:lnTo>
                    <a:lnTo>
                      <a:pt x="753" y="14522"/>
                    </a:lnTo>
                    <a:lnTo>
                      <a:pt x="2553" y="5986"/>
                    </a:lnTo>
                    <a:lnTo>
                      <a:pt x="2768" y="4969"/>
                    </a:lnTo>
                    <a:lnTo>
                      <a:pt x="38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4084;p27">
                <a:extLst>
                  <a:ext uri="{FF2B5EF4-FFF2-40B4-BE49-F238E27FC236}">
                    <a16:creationId xmlns:a16="http://schemas.microsoft.com/office/drawing/2014/main" id="{41FDB34F-D995-19A5-769A-ECC9BC4761E9}"/>
                  </a:ext>
                </a:extLst>
              </p:cNvPr>
              <p:cNvSpPr/>
              <p:nvPr/>
            </p:nvSpPr>
            <p:spPr>
              <a:xfrm>
                <a:off x="5348719" y="3610722"/>
                <a:ext cx="111769" cy="425567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14522" extrusionOk="0">
                    <a:moveTo>
                      <a:pt x="2138" y="1"/>
                    </a:moveTo>
                    <a:lnTo>
                      <a:pt x="1402" y="4969"/>
                    </a:lnTo>
                    <a:lnTo>
                      <a:pt x="1253" y="5986"/>
                    </a:lnTo>
                    <a:lnTo>
                      <a:pt x="0" y="14522"/>
                    </a:lnTo>
                    <a:lnTo>
                      <a:pt x="753" y="14522"/>
                    </a:lnTo>
                    <a:lnTo>
                      <a:pt x="2553" y="5986"/>
                    </a:lnTo>
                    <a:lnTo>
                      <a:pt x="2766" y="4969"/>
                    </a:lnTo>
                    <a:lnTo>
                      <a:pt x="38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4085;p27">
                <a:extLst>
                  <a:ext uri="{FF2B5EF4-FFF2-40B4-BE49-F238E27FC236}">
                    <a16:creationId xmlns:a16="http://schemas.microsoft.com/office/drawing/2014/main" id="{2DB94EB4-A382-B611-3082-888ADF4B64CA}"/>
                  </a:ext>
                </a:extLst>
              </p:cNvPr>
              <p:cNvSpPr/>
              <p:nvPr/>
            </p:nvSpPr>
            <p:spPr>
              <a:xfrm>
                <a:off x="5251484" y="3292994"/>
                <a:ext cx="594305" cy="333608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11384" extrusionOk="0">
                    <a:moveTo>
                      <a:pt x="188" y="0"/>
                    </a:moveTo>
                    <a:lnTo>
                      <a:pt x="0" y="57"/>
                    </a:lnTo>
                    <a:lnTo>
                      <a:pt x="3232" y="10698"/>
                    </a:lnTo>
                    <a:cubicBezTo>
                      <a:pt x="3355" y="11109"/>
                      <a:pt x="3730" y="11384"/>
                      <a:pt x="4158" y="11384"/>
                    </a:cubicBezTo>
                    <a:lnTo>
                      <a:pt x="20279" y="11384"/>
                    </a:lnTo>
                    <a:lnTo>
                      <a:pt x="20279" y="11187"/>
                    </a:lnTo>
                    <a:lnTo>
                      <a:pt x="4158" y="11187"/>
                    </a:lnTo>
                    <a:cubicBezTo>
                      <a:pt x="3817" y="11187"/>
                      <a:pt x="3519" y="10968"/>
                      <a:pt x="3419" y="10641"/>
                    </a:cubicBez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4086;p27">
                <a:extLst>
                  <a:ext uri="{FF2B5EF4-FFF2-40B4-BE49-F238E27FC236}">
                    <a16:creationId xmlns:a16="http://schemas.microsoft.com/office/drawing/2014/main" id="{F2C5DB9E-7210-1C67-90FE-22C4CF501FFA}"/>
                  </a:ext>
                </a:extLst>
              </p:cNvPr>
              <p:cNvSpPr/>
              <p:nvPr/>
            </p:nvSpPr>
            <p:spPr>
              <a:xfrm>
                <a:off x="5337173" y="2711754"/>
                <a:ext cx="217443" cy="220081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7510" extrusionOk="0">
                    <a:moveTo>
                      <a:pt x="4958" y="1"/>
                    </a:moveTo>
                    <a:cubicBezTo>
                      <a:pt x="4427" y="1"/>
                      <a:pt x="4010" y="128"/>
                      <a:pt x="4010" y="128"/>
                    </a:cubicBezTo>
                    <a:cubicBezTo>
                      <a:pt x="3661" y="54"/>
                      <a:pt x="3341" y="21"/>
                      <a:pt x="3049" y="21"/>
                    </a:cubicBezTo>
                    <a:cubicBezTo>
                      <a:pt x="1578" y="21"/>
                      <a:pt x="820" y="850"/>
                      <a:pt x="555" y="1379"/>
                    </a:cubicBezTo>
                    <a:cubicBezTo>
                      <a:pt x="29" y="2419"/>
                      <a:pt x="0" y="4072"/>
                      <a:pt x="159" y="5243"/>
                    </a:cubicBezTo>
                    <a:cubicBezTo>
                      <a:pt x="222" y="5709"/>
                      <a:pt x="322" y="6584"/>
                      <a:pt x="421" y="7510"/>
                    </a:cubicBezTo>
                    <a:lnTo>
                      <a:pt x="7096" y="7510"/>
                    </a:lnTo>
                    <a:cubicBezTo>
                      <a:pt x="6932" y="6745"/>
                      <a:pt x="6749" y="5887"/>
                      <a:pt x="6605" y="5197"/>
                    </a:cubicBezTo>
                    <a:cubicBezTo>
                      <a:pt x="6399" y="4210"/>
                      <a:pt x="7419" y="2136"/>
                      <a:pt x="6858" y="1037"/>
                    </a:cubicBezTo>
                    <a:cubicBezTo>
                      <a:pt x="6427" y="191"/>
                      <a:pt x="5608" y="1"/>
                      <a:pt x="4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4087;p27">
                <a:extLst>
                  <a:ext uri="{FF2B5EF4-FFF2-40B4-BE49-F238E27FC236}">
                    <a16:creationId xmlns:a16="http://schemas.microsoft.com/office/drawing/2014/main" id="{68E86D11-7338-0596-2024-2EBCFD0E6A9F}"/>
                  </a:ext>
                </a:extLst>
              </p:cNvPr>
              <p:cNvSpPr/>
              <p:nvPr/>
            </p:nvSpPr>
            <p:spPr>
              <a:xfrm>
                <a:off x="5306900" y="2682683"/>
                <a:ext cx="103095" cy="88941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035" extrusionOk="0">
                    <a:moveTo>
                      <a:pt x="1915" y="0"/>
                    </a:moveTo>
                    <a:cubicBezTo>
                      <a:pt x="36" y="0"/>
                      <a:pt x="1" y="2460"/>
                      <a:pt x="1622" y="2987"/>
                    </a:cubicBezTo>
                    <a:cubicBezTo>
                      <a:pt x="1724" y="3020"/>
                      <a:pt x="1824" y="3034"/>
                      <a:pt x="1923" y="3034"/>
                    </a:cubicBezTo>
                    <a:cubicBezTo>
                      <a:pt x="2106" y="3034"/>
                      <a:pt x="2283" y="2985"/>
                      <a:pt x="2445" y="2912"/>
                    </a:cubicBezTo>
                    <a:cubicBezTo>
                      <a:pt x="2983" y="2668"/>
                      <a:pt x="3343" y="2153"/>
                      <a:pt x="3429" y="1571"/>
                    </a:cubicBezTo>
                    <a:cubicBezTo>
                      <a:pt x="3517" y="984"/>
                      <a:pt x="3407" y="245"/>
                      <a:pt x="2405" y="50"/>
                    </a:cubicBezTo>
                    <a:cubicBezTo>
                      <a:pt x="2230" y="16"/>
                      <a:pt x="2066" y="0"/>
                      <a:pt x="19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4088;p27">
                <a:extLst>
                  <a:ext uri="{FF2B5EF4-FFF2-40B4-BE49-F238E27FC236}">
                    <a16:creationId xmlns:a16="http://schemas.microsoft.com/office/drawing/2014/main" id="{61F22774-ABC7-F6FF-20C0-719288E1481B}"/>
                  </a:ext>
                </a:extLst>
              </p:cNvPr>
              <p:cNvSpPr/>
              <p:nvPr/>
            </p:nvSpPr>
            <p:spPr>
              <a:xfrm>
                <a:off x="5517868" y="3014360"/>
                <a:ext cx="334077" cy="285284"/>
              </a:xfrm>
              <a:custGeom>
                <a:avLst/>
                <a:gdLst/>
                <a:ahLst/>
                <a:cxnLst/>
                <a:rect l="l" t="t" r="r" b="b"/>
                <a:pathLst>
                  <a:path w="11400" h="9735" extrusionOk="0">
                    <a:moveTo>
                      <a:pt x="2667" y="1"/>
                    </a:moveTo>
                    <a:lnTo>
                      <a:pt x="1" y="3444"/>
                    </a:lnTo>
                    <a:cubicBezTo>
                      <a:pt x="1" y="3444"/>
                      <a:pt x="3029" y="9734"/>
                      <a:pt x="4940" y="9734"/>
                    </a:cubicBezTo>
                    <a:cubicBezTo>
                      <a:pt x="5011" y="9734"/>
                      <a:pt x="5081" y="9726"/>
                      <a:pt x="5149" y="9707"/>
                    </a:cubicBezTo>
                    <a:cubicBezTo>
                      <a:pt x="8980" y="8678"/>
                      <a:pt x="11400" y="5451"/>
                      <a:pt x="11400" y="5451"/>
                    </a:cubicBezTo>
                    <a:lnTo>
                      <a:pt x="10681" y="4634"/>
                    </a:lnTo>
                    <a:cubicBezTo>
                      <a:pt x="10681" y="4634"/>
                      <a:pt x="7059" y="6489"/>
                      <a:pt x="6648" y="6489"/>
                    </a:cubicBezTo>
                    <a:cubicBezTo>
                      <a:pt x="6644" y="6489"/>
                      <a:pt x="6641" y="6489"/>
                      <a:pt x="6638" y="6489"/>
                    </a:cubicBezTo>
                    <a:cubicBezTo>
                      <a:pt x="6277" y="6456"/>
                      <a:pt x="2667" y="1"/>
                      <a:pt x="26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4089;p27">
                <a:extLst>
                  <a:ext uri="{FF2B5EF4-FFF2-40B4-BE49-F238E27FC236}">
                    <a16:creationId xmlns:a16="http://schemas.microsoft.com/office/drawing/2014/main" id="{FDF0AFE4-6FC7-E951-4B64-D235EED2A0AD}"/>
                  </a:ext>
                </a:extLst>
              </p:cNvPr>
              <p:cNvSpPr/>
              <p:nvPr/>
            </p:nvSpPr>
            <p:spPr>
              <a:xfrm>
                <a:off x="5626941" y="3267557"/>
                <a:ext cx="74962" cy="21774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743" extrusionOk="0">
                    <a:moveTo>
                      <a:pt x="1157" y="1"/>
                    </a:moveTo>
                    <a:cubicBezTo>
                      <a:pt x="776" y="1"/>
                      <a:pt x="392" y="122"/>
                      <a:pt x="64" y="370"/>
                    </a:cubicBezTo>
                    <a:cubicBezTo>
                      <a:pt x="0" y="418"/>
                      <a:pt x="40" y="513"/>
                      <a:pt x="97" y="513"/>
                    </a:cubicBezTo>
                    <a:cubicBezTo>
                      <a:pt x="110" y="513"/>
                      <a:pt x="123" y="508"/>
                      <a:pt x="136" y="498"/>
                    </a:cubicBezTo>
                    <a:cubicBezTo>
                      <a:pt x="446" y="265"/>
                      <a:pt x="804" y="150"/>
                      <a:pt x="1158" y="150"/>
                    </a:cubicBezTo>
                    <a:cubicBezTo>
                      <a:pt x="1617" y="150"/>
                      <a:pt x="2069" y="343"/>
                      <a:pt x="2405" y="719"/>
                    </a:cubicBezTo>
                    <a:cubicBezTo>
                      <a:pt x="2420" y="735"/>
                      <a:pt x="2437" y="742"/>
                      <a:pt x="2454" y="742"/>
                    </a:cubicBezTo>
                    <a:cubicBezTo>
                      <a:pt x="2508" y="742"/>
                      <a:pt x="2557" y="668"/>
                      <a:pt x="2511" y="613"/>
                    </a:cubicBezTo>
                    <a:cubicBezTo>
                      <a:pt x="2152" y="209"/>
                      <a:pt x="1657" y="1"/>
                      <a:pt x="1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4090;p27">
                <a:extLst>
                  <a:ext uri="{FF2B5EF4-FFF2-40B4-BE49-F238E27FC236}">
                    <a16:creationId xmlns:a16="http://schemas.microsoft.com/office/drawing/2014/main" id="{033DDC2A-CD36-126E-6DE5-F5A0CDD21C89}"/>
                  </a:ext>
                </a:extLst>
              </p:cNvPr>
              <p:cNvSpPr/>
              <p:nvPr/>
            </p:nvSpPr>
            <p:spPr>
              <a:xfrm>
                <a:off x="5278973" y="2943617"/>
                <a:ext cx="339997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15511" extrusionOk="0">
                    <a:moveTo>
                      <a:pt x="4691" y="1"/>
                    </a:moveTo>
                    <a:cubicBezTo>
                      <a:pt x="4691" y="1"/>
                      <a:pt x="403" y="1815"/>
                      <a:pt x="153" y="3031"/>
                    </a:cubicBezTo>
                    <a:cubicBezTo>
                      <a:pt x="0" y="3780"/>
                      <a:pt x="479" y="5368"/>
                      <a:pt x="1475" y="7566"/>
                    </a:cubicBezTo>
                    <a:cubicBezTo>
                      <a:pt x="2217" y="9203"/>
                      <a:pt x="3357" y="12107"/>
                      <a:pt x="3220" y="14591"/>
                    </a:cubicBezTo>
                    <a:cubicBezTo>
                      <a:pt x="3193" y="15091"/>
                      <a:pt x="6840" y="15510"/>
                      <a:pt x="8288" y="15510"/>
                    </a:cubicBezTo>
                    <a:cubicBezTo>
                      <a:pt x="8333" y="15510"/>
                      <a:pt x="8376" y="15510"/>
                      <a:pt x="8416" y="15509"/>
                    </a:cubicBezTo>
                    <a:cubicBezTo>
                      <a:pt x="10844" y="15461"/>
                      <a:pt x="11602" y="13438"/>
                      <a:pt x="11602" y="13438"/>
                    </a:cubicBezTo>
                    <a:cubicBezTo>
                      <a:pt x="11362" y="12499"/>
                      <a:pt x="10780" y="9707"/>
                      <a:pt x="10712" y="8911"/>
                    </a:cubicBezTo>
                    <a:cubicBezTo>
                      <a:pt x="10424" y="5602"/>
                      <a:pt x="11296" y="3504"/>
                      <a:pt x="10755" y="2241"/>
                    </a:cubicBezTo>
                    <a:cubicBezTo>
                      <a:pt x="10501" y="1652"/>
                      <a:pt x="9445" y="1078"/>
                      <a:pt x="8534" y="679"/>
                    </a:cubicBezTo>
                    <a:cubicBezTo>
                      <a:pt x="7768" y="345"/>
                      <a:pt x="7106" y="131"/>
                      <a:pt x="7106" y="131"/>
                    </a:cubicBezTo>
                    <a:lnTo>
                      <a:pt x="4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4091;p27">
                <a:extLst>
                  <a:ext uri="{FF2B5EF4-FFF2-40B4-BE49-F238E27FC236}">
                    <a16:creationId xmlns:a16="http://schemas.microsoft.com/office/drawing/2014/main" id="{C2AA356A-4098-C785-C209-F75545CCCC7D}"/>
                  </a:ext>
                </a:extLst>
              </p:cNvPr>
              <p:cNvSpPr/>
              <p:nvPr/>
            </p:nvSpPr>
            <p:spPr>
              <a:xfrm>
                <a:off x="5449821" y="3216273"/>
                <a:ext cx="144151" cy="19019"/>
              </a:xfrm>
              <a:custGeom>
                <a:avLst/>
                <a:gdLst/>
                <a:ahLst/>
                <a:cxnLst/>
                <a:rect l="l" t="t" r="r" b="b"/>
                <a:pathLst>
                  <a:path w="4919" h="649" extrusionOk="0">
                    <a:moveTo>
                      <a:pt x="4827" y="1"/>
                    </a:moveTo>
                    <a:cubicBezTo>
                      <a:pt x="4819" y="1"/>
                      <a:pt x="4810" y="2"/>
                      <a:pt x="4801" y="6"/>
                    </a:cubicBezTo>
                    <a:cubicBezTo>
                      <a:pt x="3914" y="335"/>
                      <a:pt x="2981" y="501"/>
                      <a:pt x="2044" y="501"/>
                    </a:cubicBezTo>
                    <a:cubicBezTo>
                      <a:pt x="1400" y="501"/>
                      <a:pt x="755" y="423"/>
                      <a:pt x="123" y="264"/>
                    </a:cubicBezTo>
                    <a:cubicBezTo>
                      <a:pt x="116" y="262"/>
                      <a:pt x="110" y="261"/>
                      <a:pt x="104" y="261"/>
                    </a:cubicBezTo>
                    <a:cubicBezTo>
                      <a:pt x="26" y="261"/>
                      <a:pt x="1" y="384"/>
                      <a:pt x="85" y="405"/>
                    </a:cubicBezTo>
                    <a:cubicBezTo>
                      <a:pt x="730" y="567"/>
                      <a:pt x="1389" y="648"/>
                      <a:pt x="2048" y="648"/>
                    </a:cubicBezTo>
                    <a:cubicBezTo>
                      <a:pt x="2996" y="648"/>
                      <a:pt x="3943" y="480"/>
                      <a:pt x="4841" y="147"/>
                    </a:cubicBezTo>
                    <a:cubicBezTo>
                      <a:pt x="4918" y="118"/>
                      <a:pt x="4897" y="1"/>
                      <a:pt x="48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4092;p27">
                <a:extLst>
                  <a:ext uri="{FF2B5EF4-FFF2-40B4-BE49-F238E27FC236}">
                    <a16:creationId xmlns:a16="http://schemas.microsoft.com/office/drawing/2014/main" id="{A242CDB6-85C8-0048-1B5D-F61F1E61E4F4}"/>
                  </a:ext>
                </a:extLst>
              </p:cNvPr>
              <p:cNvSpPr/>
              <p:nvPr/>
            </p:nvSpPr>
            <p:spPr>
              <a:xfrm>
                <a:off x="5581050" y="3050083"/>
                <a:ext cx="74933" cy="160093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5463" extrusionOk="0">
                    <a:moveTo>
                      <a:pt x="447" y="0"/>
                    </a:moveTo>
                    <a:lnTo>
                      <a:pt x="447" y="0"/>
                    </a:lnTo>
                    <a:cubicBezTo>
                      <a:pt x="447" y="0"/>
                      <a:pt x="445" y="15"/>
                      <a:pt x="443" y="43"/>
                    </a:cubicBezTo>
                    <a:lnTo>
                      <a:pt x="443" y="43"/>
                    </a:lnTo>
                    <a:cubicBezTo>
                      <a:pt x="445" y="15"/>
                      <a:pt x="447" y="0"/>
                      <a:pt x="447" y="0"/>
                    </a:cubicBezTo>
                    <a:close/>
                    <a:moveTo>
                      <a:pt x="443" y="43"/>
                    </a:moveTo>
                    <a:lnTo>
                      <a:pt x="443" y="43"/>
                    </a:lnTo>
                    <a:cubicBezTo>
                      <a:pt x="401" y="554"/>
                      <a:pt x="1" y="5462"/>
                      <a:pt x="303" y="5462"/>
                    </a:cubicBezTo>
                    <a:cubicBezTo>
                      <a:pt x="315" y="5462"/>
                      <a:pt x="328" y="5454"/>
                      <a:pt x="343" y="5438"/>
                    </a:cubicBezTo>
                    <a:cubicBezTo>
                      <a:pt x="738" y="4994"/>
                      <a:pt x="2556" y="3449"/>
                      <a:pt x="1333" y="2036"/>
                    </a:cubicBezTo>
                    <a:cubicBezTo>
                      <a:pt x="453" y="1019"/>
                      <a:pt x="433" y="231"/>
                      <a:pt x="443" y="43"/>
                    </a:cubicBezTo>
                    <a:close/>
                  </a:path>
                </a:pathLst>
              </a:custGeom>
              <a:solidFill>
                <a:srgbClr val="EEA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4093;p27">
                <a:extLst>
                  <a:ext uri="{FF2B5EF4-FFF2-40B4-BE49-F238E27FC236}">
                    <a16:creationId xmlns:a16="http://schemas.microsoft.com/office/drawing/2014/main" id="{7EDAB2F3-FEC9-E78B-8291-CADE699E6D2D}"/>
                  </a:ext>
                </a:extLst>
              </p:cNvPr>
              <p:cNvSpPr/>
              <p:nvPr/>
            </p:nvSpPr>
            <p:spPr>
              <a:xfrm>
                <a:off x="5580698" y="3017877"/>
                <a:ext cx="59460" cy="205106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6999" extrusionOk="0">
                    <a:moveTo>
                      <a:pt x="134" y="1"/>
                    </a:moveTo>
                    <a:cubicBezTo>
                      <a:pt x="97" y="1"/>
                      <a:pt x="57" y="24"/>
                      <a:pt x="53" y="71"/>
                    </a:cubicBezTo>
                    <a:cubicBezTo>
                      <a:pt x="0" y="649"/>
                      <a:pt x="79" y="1232"/>
                      <a:pt x="291" y="1771"/>
                    </a:cubicBezTo>
                    <a:cubicBezTo>
                      <a:pt x="510" y="2329"/>
                      <a:pt x="901" y="2729"/>
                      <a:pt x="1220" y="3226"/>
                    </a:cubicBezTo>
                    <a:cubicBezTo>
                      <a:pt x="2029" y="4490"/>
                      <a:pt x="602" y="5694"/>
                      <a:pt x="380" y="6906"/>
                    </a:cubicBezTo>
                    <a:cubicBezTo>
                      <a:pt x="369" y="6961"/>
                      <a:pt x="417" y="6999"/>
                      <a:pt x="460" y="6999"/>
                    </a:cubicBezTo>
                    <a:cubicBezTo>
                      <a:pt x="489" y="6999"/>
                      <a:pt x="515" y="6983"/>
                      <a:pt x="523" y="6945"/>
                    </a:cubicBezTo>
                    <a:cubicBezTo>
                      <a:pt x="736" y="5788"/>
                      <a:pt x="2010" y="4705"/>
                      <a:pt x="1506" y="3454"/>
                    </a:cubicBezTo>
                    <a:cubicBezTo>
                      <a:pt x="1291" y="2918"/>
                      <a:pt x="817" y="2528"/>
                      <a:pt x="560" y="2010"/>
                    </a:cubicBezTo>
                    <a:cubicBezTo>
                      <a:pt x="259" y="1410"/>
                      <a:pt x="141" y="739"/>
                      <a:pt x="200" y="70"/>
                    </a:cubicBezTo>
                    <a:cubicBezTo>
                      <a:pt x="205" y="24"/>
                      <a:pt x="170" y="1"/>
                      <a:pt x="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094;p27">
                <a:extLst>
                  <a:ext uri="{FF2B5EF4-FFF2-40B4-BE49-F238E27FC236}">
                    <a16:creationId xmlns:a16="http://schemas.microsoft.com/office/drawing/2014/main" id="{3D2F0AD3-2760-EF57-4AB4-753FBDC9F921}"/>
                  </a:ext>
                </a:extLst>
              </p:cNvPr>
              <p:cNvSpPr/>
              <p:nvPr/>
            </p:nvSpPr>
            <p:spPr>
              <a:xfrm>
                <a:off x="5400647" y="2850339"/>
                <a:ext cx="100692" cy="144122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4918" extrusionOk="0">
                    <a:moveTo>
                      <a:pt x="297" y="1"/>
                    </a:moveTo>
                    <a:lnTo>
                      <a:pt x="1" y="3875"/>
                    </a:lnTo>
                    <a:cubicBezTo>
                      <a:pt x="468" y="4098"/>
                      <a:pt x="1876" y="4917"/>
                      <a:pt x="2685" y="4917"/>
                    </a:cubicBezTo>
                    <a:cubicBezTo>
                      <a:pt x="3167" y="4917"/>
                      <a:pt x="3436" y="4626"/>
                      <a:pt x="3166" y="3746"/>
                    </a:cubicBezTo>
                    <a:lnTo>
                      <a:pt x="2944" y="2823"/>
                    </a:lnTo>
                    <a:lnTo>
                      <a:pt x="2702" y="1818"/>
                    </a:lnTo>
                    <a:lnTo>
                      <a:pt x="2533" y="111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095;p27">
                <a:extLst>
                  <a:ext uri="{FF2B5EF4-FFF2-40B4-BE49-F238E27FC236}">
                    <a16:creationId xmlns:a16="http://schemas.microsoft.com/office/drawing/2014/main" id="{323400E8-7651-7A44-4A54-505914BAF5C6}"/>
                  </a:ext>
                </a:extLst>
              </p:cNvPr>
              <p:cNvSpPr/>
              <p:nvPr/>
            </p:nvSpPr>
            <p:spPr>
              <a:xfrm>
                <a:off x="5425176" y="2883717"/>
                <a:ext cx="65497" cy="6505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2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76" y="1627"/>
                      <a:pt x="1864" y="2219"/>
                      <a:pt x="2192" y="2219"/>
                    </a:cubicBezTo>
                    <a:cubicBezTo>
                      <a:pt x="2207" y="2219"/>
                      <a:pt x="2221" y="2218"/>
                      <a:pt x="2234" y="2215"/>
                    </a:cubicBezTo>
                    <a:lnTo>
                      <a:pt x="1865" y="6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096;p27">
                <a:extLst>
                  <a:ext uri="{FF2B5EF4-FFF2-40B4-BE49-F238E27FC236}">
                    <a16:creationId xmlns:a16="http://schemas.microsoft.com/office/drawing/2014/main" id="{0FC2FA90-C760-5EEC-3FDD-0128C8429A1C}"/>
                  </a:ext>
                </a:extLst>
              </p:cNvPr>
              <p:cNvSpPr/>
              <p:nvPr/>
            </p:nvSpPr>
            <p:spPr>
              <a:xfrm>
                <a:off x="5354375" y="2948716"/>
                <a:ext cx="118568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4046" h="2618" extrusionOk="0">
                    <a:moveTo>
                      <a:pt x="1580" y="0"/>
                    </a:moveTo>
                    <a:cubicBezTo>
                      <a:pt x="1580" y="0"/>
                      <a:pt x="269" y="298"/>
                      <a:pt x="1" y="1015"/>
                    </a:cubicBezTo>
                    <a:cubicBezTo>
                      <a:pt x="1" y="1015"/>
                      <a:pt x="2224" y="2323"/>
                      <a:pt x="3205" y="2618"/>
                    </a:cubicBezTo>
                    <a:cubicBezTo>
                      <a:pt x="3205" y="2618"/>
                      <a:pt x="2898" y="1535"/>
                      <a:pt x="3787" y="1535"/>
                    </a:cubicBezTo>
                    <a:cubicBezTo>
                      <a:pt x="3864" y="1535"/>
                      <a:pt x="3949" y="1543"/>
                      <a:pt x="4045" y="1560"/>
                    </a:cubicBezTo>
                    <a:lnTo>
                      <a:pt x="15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4097;p27">
                <a:extLst>
                  <a:ext uri="{FF2B5EF4-FFF2-40B4-BE49-F238E27FC236}">
                    <a16:creationId xmlns:a16="http://schemas.microsoft.com/office/drawing/2014/main" id="{4F7C9FCD-DE7E-7E9B-93EA-126FD88BE34F}"/>
                  </a:ext>
                </a:extLst>
              </p:cNvPr>
              <p:cNvSpPr/>
              <p:nvPr/>
            </p:nvSpPr>
            <p:spPr>
              <a:xfrm>
                <a:off x="5488490" y="2943647"/>
                <a:ext cx="48236" cy="70742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2414" extrusionOk="0">
                    <a:moveTo>
                      <a:pt x="1" y="1"/>
                    </a:moveTo>
                    <a:cubicBezTo>
                      <a:pt x="220" y="515"/>
                      <a:pt x="377" y="1073"/>
                      <a:pt x="206" y="1535"/>
                    </a:cubicBezTo>
                    <a:cubicBezTo>
                      <a:pt x="330" y="1511"/>
                      <a:pt x="442" y="1500"/>
                      <a:pt x="544" y="1500"/>
                    </a:cubicBezTo>
                    <a:cubicBezTo>
                      <a:pt x="1475" y="1500"/>
                      <a:pt x="1548" y="2414"/>
                      <a:pt x="1548" y="2414"/>
                    </a:cubicBezTo>
                    <a:cubicBezTo>
                      <a:pt x="1645" y="1575"/>
                      <a:pt x="1414" y="681"/>
                      <a:pt x="1414" y="681"/>
                    </a:cubicBezTo>
                    <a:cubicBezTo>
                      <a:pt x="1215" y="7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4098;p27">
                <a:extLst>
                  <a:ext uri="{FF2B5EF4-FFF2-40B4-BE49-F238E27FC236}">
                    <a16:creationId xmlns:a16="http://schemas.microsoft.com/office/drawing/2014/main" id="{A13E1CC8-1ACE-BF2C-4F12-16815E65181A}"/>
                  </a:ext>
                </a:extLst>
              </p:cNvPr>
              <p:cNvSpPr/>
              <p:nvPr/>
            </p:nvSpPr>
            <p:spPr>
              <a:xfrm>
                <a:off x="5350418" y="2738744"/>
                <a:ext cx="181632" cy="170057"/>
              </a:xfrm>
              <a:custGeom>
                <a:avLst/>
                <a:gdLst/>
                <a:ahLst/>
                <a:cxnLst/>
                <a:rect l="l" t="t" r="r" b="b"/>
                <a:pathLst>
                  <a:path w="6198" h="5803" extrusionOk="0">
                    <a:moveTo>
                      <a:pt x="3759" y="0"/>
                    </a:moveTo>
                    <a:cubicBezTo>
                      <a:pt x="3714" y="0"/>
                      <a:pt x="3668" y="2"/>
                      <a:pt x="3622" y="4"/>
                    </a:cubicBezTo>
                    <a:cubicBezTo>
                      <a:pt x="1" y="172"/>
                      <a:pt x="944" y="2352"/>
                      <a:pt x="1296" y="3355"/>
                    </a:cubicBezTo>
                    <a:cubicBezTo>
                      <a:pt x="1542" y="4052"/>
                      <a:pt x="1756" y="4274"/>
                      <a:pt x="2318" y="4935"/>
                    </a:cubicBezTo>
                    <a:cubicBezTo>
                      <a:pt x="2819" y="5524"/>
                      <a:pt x="3638" y="5790"/>
                      <a:pt x="4050" y="5801"/>
                    </a:cubicBezTo>
                    <a:cubicBezTo>
                      <a:pt x="4089" y="5802"/>
                      <a:pt x="4128" y="5803"/>
                      <a:pt x="4165" y="5803"/>
                    </a:cubicBezTo>
                    <a:cubicBezTo>
                      <a:pt x="5582" y="5803"/>
                      <a:pt x="6198" y="5144"/>
                      <a:pt x="5911" y="3185"/>
                    </a:cubicBezTo>
                    <a:cubicBezTo>
                      <a:pt x="5727" y="1938"/>
                      <a:pt x="6035" y="1219"/>
                      <a:pt x="5687" y="751"/>
                    </a:cubicBezTo>
                    <a:cubicBezTo>
                      <a:pt x="5665" y="730"/>
                      <a:pt x="5642" y="710"/>
                      <a:pt x="5621" y="688"/>
                    </a:cubicBezTo>
                    <a:cubicBezTo>
                      <a:pt x="5107" y="239"/>
                      <a:pt x="4442" y="0"/>
                      <a:pt x="3759" y="0"/>
                    </a:cubicBez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099;p27">
                <a:extLst>
                  <a:ext uri="{FF2B5EF4-FFF2-40B4-BE49-F238E27FC236}">
                    <a16:creationId xmlns:a16="http://schemas.microsoft.com/office/drawing/2014/main" id="{631246F0-0A1C-241D-6733-D3795E74C1E9}"/>
                  </a:ext>
                </a:extLst>
              </p:cNvPr>
              <p:cNvSpPr/>
              <p:nvPr/>
            </p:nvSpPr>
            <p:spPr>
              <a:xfrm>
                <a:off x="5470481" y="2848405"/>
                <a:ext cx="32704" cy="1183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04" extrusionOk="0">
                    <a:moveTo>
                      <a:pt x="100" y="1"/>
                    </a:moveTo>
                    <a:cubicBezTo>
                      <a:pt x="40" y="1"/>
                      <a:pt x="1" y="96"/>
                      <a:pt x="65" y="142"/>
                    </a:cubicBezTo>
                    <a:cubicBezTo>
                      <a:pt x="251" y="272"/>
                      <a:pt x="481" y="403"/>
                      <a:pt x="703" y="403"/>
                    </a:cubicBezTo>
                    <a:cubicBezTo>
                      <a:pt x="829" y="403"/>
                      <a:pt x="952" y="361"/>
                      <a:pt x="1062" y="253"/>
                    </a:cubicBezTo>
                    <a:cubicBezTo>
                      <a:pt x="1116" y="202"/>
                      <a:pt x="1064" y="127"/>
                      <a:pt x="1006" y="127"/>
                    </a:cubicBezTo>
                    <a:cubicBezTo>
                      <a:pt x="989" y="127"/>
                      <a:pt x="972" y="133"/>
                      <a:pt x="957" y="148"/>
                    </a:cubicBezTo>
                    <a:cubicBezTo>
                      <a:pt x="876" y="227"/>
                      <a:pt x="786" y="258"/>
                      <a:pt x="693" y="258"/>
                    </a:cubicBezTo>
                    <a:cubicBezTo>
                      <a:pt x="499" y="258"/>
                      <a:pt x="294" y="123"/>
                      <a:pt x="139" y="14"/>
                    </a:cubicBezTo>
                    <a:cubicBezTo>
                      <a:pt x="125" y="5"/>
                      <a:pt x="112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4100;p27">
                <a:extLst>
                  <a:ext uri="{FF2B5EF4-FFF2-40B4-BE49-F238E27FC236}">
                    <a16:creationId xmlns:a16="http://schemas.microsoft.com/office/drawing/2014/main" id="{A5C996C9-0DB7-F42D-7744-1809A7A3F565}"/>
                  </a:ext>
                </a:extLst>
              </p:cNvPr>
              <p:cNvSpPr/>
              <p:nvPr/>
            </p:nvSpPr>
            <p:spPr>
              <a:xfrm>
                <a:off x="5481412" y="2870911"/>
                <a:ext cx="16176" cy="5509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88" extrusionOk="0">
                    <a:moveTo>
                      <a:pt x="98" y="0"/>
                    </a:moveTo>
                    <a:cubicBezTo>
                      <a:pt x="44" y="0"/>
                      <a:pt x="1" y="72"/>
                      <a:pt x="55" y="113"/>
                    </a:cubicBezTo>
                    <a:cubicBezTo>
                      <a:pt x="122" y="166"/>
                      <a:pt x="198" y="188"/>
                      <a:pt x="275" y="188"/>
                    </a:cubicBezTo>
                    <a:cubicBezTo>
                      <a:pt x="345" y="188"/>
                      <a:pt x="416" y="170"/>
                      <a:pt x="484" y="140"/>
                    </a:cubicBezTo>
                    <a:cubicBezTo>
                      <a:pt x="552" y="110"/>
                      <a:pt x="526" y="14"/>
                      <a:pt x="468" y="14"/>
                    </a:cubicBezTo>
                    <a:cubicBezTo>
                      <a:pt x="459" y="14"/>
                      <a:pt x="450" y="16"/>
                      <a:pt x="440" y="20"/>
                    </a:cubicBezTo>
                    <a:cubicBezTo>
                      <a:pt x="386" y="43"/>
                      <a:pt x="329" y="61"/>
                      <a:pt x="273" y="61"/>
                    </a:cubicBezTo>
                    <a:cubicBezTo>
                      <a:pt x="226" y="61"/>
                      <a:pt x="180" y="48"/>
                      <a:pt x="137" y="15"/>
                    </a:cubicBezTo>
                    <a:cubicBezTo>
                      <a:pt x="124" y="5"/>
                      <a:pt x="111" y="0"/>
                      <a:pt x="98" y="0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4101;p27">
                <a:extLst>
                  <a:ext uri="{FF2B5EF4-FFF2-40B4-BE49-F238E27FC236}">
                    <a16:creationId xmlns:a16="http://schemas.microsoft.com/office/drawing/2014/main" id="{C5091221-55BA-2BA9-4059-ADBC34D5C5A4}"/>
                  </a:ext>
                </a:extLst>
              </p:cNvPr>
              <p:cNvSpPr/>
              <p:nvPr/>
            </p:nvSpPr>
            <p:spPr>
              <a:xfrm>
                <a:off x="5442817" y="2832961"/>
                <a:ext cx="22477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95" extrusionOk="0">
                    <a:moveTo>
                      <a:pt x="430" y="0"/>
                    </a:moveTo>
                    <a:cubicBezTo>
                      <a:pt x="410" y="0"/>
                      <a:pt x="389" y="1"/>
                      <a:pt x="368" y="3"/>
                    </a:cubicBezTo>
                    <a:cubicBezTo>
                      <a:pt x="162" y="20"/>
                      <a:pt x="1" y="121"/>
                      <a:pt x="11" y="228"/>
                    </a:cubicBezTo>
                    <a:cubicBezTo>
                      <a:pt x="18" y="324"/>
                      <a:pt x="159" y="394"/>
                      <a:pt x="337" y="394"/>
                    </a:cubicBezTo>
                    <a:cubicBezTo>
                      <a:pt x="358" y="394"/>
                      <a:pt x="378" y="393"/>
                      <a:pt x="399" y="391"/>
                    </a:cubicBezTo>
                    <a:cubicBezTo>
                      <a:pt x="606" y="374"/>
                      <a:pt x="767" y="275"/>
                      <a:pt x="758" y="167"/>
                    </a:cubicBezTo>
                    <a:cubicBezTo>
                      <a:pt x="749" y="71"/>
                      <a:pt x="608" y="0"/>
                      <a:pt x="430" y="0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4102;p27">
                <a:extLst>
                  <a:ext uri="{FF2B5EF4-FFF2-40B4-BE49-F238E27FC236}">
                    <a16:creationId xmlns:a16="http://schemas.microsoft.com/office/drawing/2014/main" id="{3D433EB0-11E9-3E66-9003-199283227307}"/>
                  </a:ext>
                </a:extLst>
              </p:cNvPr>
              <p:cNvSpPr/>
              <p:nvPr/>
            </p:nvSpPr>
            <p:spPr>
              <a:xfrm>
                <a:off x="5505735" y="2830968"/>
                <a:ext cx="18960" cy="1160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396" extrusionOk="0">
                    <a:moveTo>
                      <a:pt x="424" y="0"/>
                    </a:moveTo>
                    <a:cubicBezTo>
                      <a:pt x="405" y="0"/>
                      <a:pt x="386" y="1"/>
                      <a:pt x="366" y="3"/>
                    </a:cubicBezTo>
                    <a:cubicBezTo>
                      <a:pt x="160" y="21"/>
                      <a:pt x="0" y="122"/>
                      <a:pt x="9" y="229"/>
                    </a:cubicBezTo>
                    <a:cubicBezTo>
                      <a:pt x="17" y="326"/>
                      <a:pt x="160" y="395"/>
                      <a:pt x="339" y="395"/>
                    </a:cubicBezTo>
                    <a:cubicBezTo>
                      <a:pt x="359" y="395"/>
                      <a:pt x="379" y="394"/>
                      <a:pt x="399" y="393"/>
                    </a:cubicBezTo>
                    <a:cubicBezTo>
                      <a:pt x="497" y="383"/>
                      <a:pt x="583" y="357"/>
                      <a:pt x="647" y="321"/>
                    </a:cubicBezTo>
                    <a:cubicBezTo>
                      <a:pt x="635" y="230"/>
                      <a:pt x="625" y="136"/>
                      <a:pt x="611" y="40"/>
                    </a:cubicBezTo>
                    <a:cubicBezTo>
                      <a:pt x="611" y="37"/>
                      <a:pt x="608" y="31"/>
                      <a:pt x="608" y="27"/>
                    </a:cubicBezTo>
                    <a:cubicBezTo>
                      <a:pt x="556" y="10"/>
                      <a:pt x="493" y="0"/>
                      <a:pt x="424" y="0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4103;p27">
                <a:extLst>
                  <a:ext uri="{FF2B5EF4-FFF2-40B4-BE49-F238E27FC236}">
                    <a16:creationId xmlns:a16="http://schemas.microsoft.com/office/drawing/2014/main" id="{4578D7F1-AAE0-D3B8-3BDA-05B9D6A73141}"/>
                  </a:ext>
                </a:extLst>
              </p:cNvPr>
              <p:cNvSpPr/>
              <p:nvPr/>
            </p:nvSpPr>
            <p:spPr>
              <a:xfrm>
                <a:off x="5366390" y="2723887"/>
                <a:ext cx="170584" cy="125894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4296" extrusionOk="0">
                    <a:moveTo>
                      <a:pt x="3176" y="1"/>
                    </a:moveTo>
                    <a:cubicBezTo>
                      <a:pt x="2155" y="1"/>
                      <a:pt x="1169" y="484"/>
                      <a:pt x="523" y="1026"/>
                    </a:cubicBezTo>
                    <a:cubicBezTo>
                      <a:pt x="1" y="2014"/>
                      <a:pt x="93" y="3308"/>
                      <a:pt x="602" y="4296"/>
                    </a:cubicBezTo>
                    <a:cubicBezTo>
                      <a:pt x="1266" y="3995"/>
                      <a:pt x="1454" y="3089"/>
                      <a:pt x="1454" y="3089"/>
                    </a:cubicBezTo>
                    <a:cubicBezTo>
                      <a:pt x="1466" y="3089"/>
                      <a:pt x="1478" y="3089"/>
                      <a:pt x="1490" y="3089"/>
                    </a:cubicBezTo>
                    <a:cubicBezTo>
                      <a:pt x="2691" y="3089"/>
                      <a:pt x="4456" y="959"/>
                      <a:pt x="4456" y="959"/>
                    </a:cubicBezTo>
                    <a:cubicBezTo>
                      <a:pt x="4495" y="903"/>
                      <a:pt x="4544" y="876"/>
                      <a:pt x="4599" y="876"/>
                    </a:cubicBezTo>
                    <a:cubicBezTo>
                      <a:pt x="4852" y="876"/>
                      <a:pt x="5229" y="1459"/>
                      <a:pt x="5306" y="2354"/>
                    </a:cubicBezTo>
                    <a:cubicBezTo>
                      <a:pt x="5311" y="2406"/>
                      <a:pt x="5322" y="2429"/>
                      <a:pt x="5337" y="2429"/>
                    </a:cubicBezTo>
                    <a:cubicBezTo>
                      <a:pt x="5455" y="2429"/>
                      <a:pt x="5821" y="971"/>
                      <a:pt x="5228" y="818"/>
                    </a:cubicBezTo>
                    <a:cubicBezTo>
                      <a:pt x="4592" y="228"/>
                      <a:pt x="3876" y="1"/>
                      <a:pt x="31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4104;p27">
                <a:extLst>
                  <a:ext uri="{FF2B5EF4-FFF2-40B4-BE49-F238E27FC236}">
                    <a16:creationId xmlns:a16="http://schemas.microsoft.com/office/drawing/2014/main" id="{20B669FE-54F5-BF46-8BAF-73B4739FB31F}"/>
                  </a:ext>
                </a:extLst>
              </p:cNvPr>
              <p:cNvSpPr/>
              <p:nvPr/>
            </p:nvSpPr>
            <p:spPr>
              <a:xfrm>
                <a:off x="5464650" y="2815788"/>
                <a:ext cx="8498" cy="1072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66" extrusionOk="0">
                    <a:moveTo>
                      <a:pt x="140" y="1"/>
                    </a:moveTo>
                    <a:cubicBezTo>
                      <a:pt x="136" y="1"/>
                      <a:pt x="133" y="1"/>
                      <a:pt x="130" y="1"/>
                    </a:cubicBezTo>
                    <a:cubicBezTo>
                      <a:pt x="53" y="7"/>
                      <a:pt x="0" y="93"/>
                      <a:pt x="7" y="195"/>
                    </a:cubicBezTo>
                    <a:cubicBezTo>
                      <a:pt x="15" y="291"/>
                      <a:pt x="77" y="366"/>
                      <a:pt x="150" y="366"/>
                    </a:cubicBezTo>
                    <a:cubicBezTo>
                      <a:pt x="153" y="366"/>
                      <a:pt x="156" y="366"/>
                      <a:pt x="160" y="365"/>
                    </a:cubicBezTo>
                    <a:cubicBezTo>
                      <a:pt x="236" y="358"/>
                      <a:pt x="289" y="273"/>
                      <a:pt x="282" y="172"/>
                    </a:cubicBezTo>
                    <a:cubicBezTo>
                      <a:pt x="274" y="75"/>
                      <a:pt x="212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4105;p27">
                <a:extLst>
                  <a:ext uri="{FF2B5EF4-FFF2-40B4-BE49-F238E27FC236}">
                    <a16:creationId xmlns:a16="http://schemas.microsoft.com/office/drawing/2014/main" id="{CCD751F4-96F4-9902-10C6-94A27EDDB874}"/>
                  </a:ext>
                </a:extLst>
              </p:cNvPr>
              <p:cNvSpPr/>
              <p:nvPr/>
            </p:nvSpPr>
            <p:spPr>
              <a:xfrm>
                <a:off x="5500812" y="2814381"/>
                <a:ext cx="8586" cy="1075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67" extrusionOk="0">
                    <a:moveTo>
                      <a:pt x="143" y="0"/>
                    </a:moveTo>
                    <a:cubicBezTo>
                      <a:pt x="139" y="0"/>
                      <a:pt x="136" y="0"/>
                      <a:pt x="133" y="1"/>
                    </a:cubicBezTo>
                    <a:cubicBezTo>
                      <a:pt x="56" y="8"/>
                      <a:pt x="0" y="93"/>
                      <a:pt x="10" y="196"/>
                    </a:cubicBezTo>
                    <a:cubicBezTo>
                      <a:pt x="18" y="292"/>
                      <a:pt x="80" y="367"/>
                      <a:pt x="153" y="367"/>
                    </a:cubicBezTo>
                    <a:cubicBezTo>
                      <a:pt x="156" y="367"/>
                      <a:pt x="159" y="367"/>
                      <a:pt x="163" y="366"/>
                    </a:cubicBezTo>
                    <a:cubicBezTo>
                      <a:pt x="239" y="358"/>
                      <a:pt x="292" y="274"/>
                      <a:pt x="285" y="171"/>
                    </a:cubicBezTo>
                    <a:cubicBezTo>
                      <a:pt x="277" y="75"/>
                      <a:pt x="215" y="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4106;p27">
                <a:extLst>
                  <a:ext uri="{FF2B5EF4-FFF2-40B4-BE49-F238E27FC236}">
                    <a16:creationId xmlns:a16="http://schemas.microsoft.com/office/drawing/2014/main" id="{18B26570-DB52-C540-0967-8D292E8964D9}"/>
                  </a:ext>
                </a:extLst>
              </p:cNvPr>
              <p:cNvSpPr/>
              <p:nvPr/>
            </p:nvSpPr>
            <p:spPr>
              <a:xfrm>
                <a:off x="5448210" y="2797589"/>
                <a:ext cx="25466" cy="15883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42" extrusionOk="0">
                    <a:moveTo>
                      <a:pt x="558" y="1"/>
                    </a:moveTo>
                    <a:cubicBezTo>
                      <a:pt x="317" y="1"/>
                      <a:pt x="98" y="153"/>
                      <a:pt x="27" y="396"/>
                    </a:cubicBezTo>
                    <a:cubicBezTo>
                      <a:pt x="0" y="488"/>
                      <a:pt x="72" y="542"/>
                      <a:pt x="148" y="542"/>
                    </a:cubicBezTo>
                    <a:cubicBezTo>
                      <a:pt x="204" y="542"/>
                      <a:pt x="262" y="512"/>
                      <a:pt x="282" y="444"/>
                    </a:cubicBezTo>
                    <a:cubicBezTo>
                      <a:pt x="320" y="316"/>
                      <a:pt x="438" y="260"/>
                      <a:pt x="559" y="260"/>
                    </a:cubicBezTo>
                    <a:cubicBezTo>
                      <a:pt x="598" y="260"/>
                      <a:pt x="638" y="266"/>
                      <a:pt x="675" y="277"/>
                    </a:cubicBezTo>
                    <a:cubicBezTo>
                      <a:pt x="688" y="281"/>
                      <a:pt x="700" y="283"/>
                      <a:pt x="712" y="283"/>
                    </a:cubicBezTo>
                    <a:cubicBezTo>
                      <a:pt x="841" y="283"/>
                      <a:pt x="868" y="65"/>
                      <a:pt x="721" y="24"/>
                    </a:cubicBezTo>
                    <a:cubicBezTo>
                      <a:pt x="666" y="8"/>
                      <a:pt x="61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4107;p27">
                <a:extLst>
                  <a:ext uri="{FF2B5EF4-FFF2-40B4-BE49-F238E27FC236}">
                    <a16:creationId xmlns:a16="http://schemas.microsoft.com/office/drawing/2014/main" id="{511AAC16-39B1-FDDD-E300-3C3277A30159}"/>
                  </a:ext>
                </a:extLst>
              </p:cNvPr>
              <p:cNvSpPr/>
              <p:nvPr/>
            </p:nvSpPr>
            <p:spPr>
              <a:xfrm>
                <a:off x="5492665" y="2793252"/>
                <a:ext cx="26726" cy="15502"/>
              </a:xfrm>
              <a:custGeom>
                <a:avLst/>
                <a:gdLst/>
                <a:ahLst/>
                <a:cxnLst/>
                <a:rect l="l" t="t" r="r" b="b"/>
                <a:pathLst>
                  <a:path w="912" h="529" extrusionOk="0">
                    <a:moveTo>
                      <a:pt x="302" y="1"/>
                    </a:moveTo>
                    <a:cubicBezTo>
                      <a:pt x="252" y="1"/>
                      <a:pt x="199" y="9"/>
                      <a:pt x="143" y="28"/>
                    </a:cubicBezTo>
                    <a:cubicBezTo>
                      <a:pt x="0" y="76"/>
                      <a:pt x="61" y="278"/>
                      <a:pt x="189" y="278"/>
                    </a:cubicBezTo>
                    <a:cubicBezTo>
                      <a:pt x="203" y="278"/>
                      <a:pt x="218" y="275"/>
                      <a:pt x="233" y="270"/>
                    </a:cubicBezTo>
                    <a:cubicBezTo>
                      <a:pt x="258" y="262"/>
                      <a:pt x="283" y="258"/>
                      <a:pt x="306" y="258"/>
                    </a:cubicBezTo>
                    <a:cubicBezTo>
                      <a:pt x="448" y="258"/>
                      <a:pt x="563" y="393"/>
                      <a:pt x="656" y="491"/>
                    </a:cubicBezTo>
                    <a:cubicBezTo>
                      <a:pt x="680" y="517"/>
                      <a:pt x="708" y="528"/>
                      <a:pt x="734" y="528"/>
                    </a:cubicBezTo>
                    <a:cubicBezTo>
                      <a:pt x="829" y="528"/>
                      <a:pt x="911" y="387"/>
                      <a:pt x="824" y="293"/>
                    </a:cubicBezTo>
                    <a:cubicBezTo>
                      <a:pt x="675" y="140"/>
                      <a:pt x="508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4108;p27">
                <a:extLst>
                  <a:ext uri="{FF2B5EF4-FFF2-40B4-BE49-F238E27FC236}">
                    <a16:creationId xmlns:a16="http://schemas.microsoft.com/office/drawing/2014/main" id="{24C80CE6-2EF1-67D4-7EF7-17F7F7270F0D}"/>
                  </a:ext>
                </a:extLst>
              </p:cNvPr>
              <p:cNvSpPr/>
              <p:nvPr/>
            </p:nvSpPr>
            <p:spPr>
              <a:xfrm>
                <a:off x="5382508" y="2808901"/>
                <a:ext cx="50639" cy="57028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946" extrusionOk="0">
                    <a:moveTo>
                      <a:pt x="609" y="1"/>
                    </a:moveTo>
                    <a:cubicBezTo>
                      <a:pt x="581" y="1"/>
                      <a:pt x="554" y="4"/>
                      <a:pt x="527" y="10"/>
                    </a:cubicBezTo>
                    <a:cubicBezTo>
                      <a:pt x="25" y="122"/>
                      <a:pt x="0" y="579"/>
                      <a:pt x="87" y="1035"/>
                    </a:cubicBezTo>
                    <a:cubicBezTo>
                      <a:pt x="166" y="1440"/>
                      <a:pt x="453" y="1945"/>
                      <a:pt x="958" y="1945"/>
                    </a:cubicBezTo>
                    <a:cubicBezTo>
                      <a:pt x="1020" y="1945"/>
                      <a:pt x="1085" y="1938"/>
                      <a:pt x="1153" y="1921"/>
                    </a:cubicBezTo>
                    <a:cubicBezTo>
                      <a:pt x="1467" y="1849"/>
                      <a:pt x="1607" y="1632"/>
                      <a:pt x="1660" y="1415"/>
                    </a:cubicBezTo>
                    <a:cubicBezTo>
                      <a:pt x="1727" y="1147"/>
                      <a:pt x="1656" y="864"/>
                      <a:pt x="1486" y="646"/>
                    </a:cubicBezTo>
                    <a:cubicBezTo>
                      <a:pt x="1284" y="386"/>
                      <a:pt x="930" y="1"/>
                      <a:pt x="609" y="1"/>
                    </a:cubicBez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4109;p27">
                <a:extLst>
                  <a:ext uri="{FF2B5EF4-FFF2-40B4-BE49-F238E27FC236}">
                    <a16:creationId xmlns:a16="http://schemas.microsoft.com/office/drawing/2014/main" id="{443FB0B7-7004-570D-DBB6-D8F45BE7BC61}"/>
                  </a:ext>
                </a:extLst>
              </p:cNvPr>
              <p:cNvSpPr/>
              <p:nvPr/>
            </p:nvSpPr>
            <p:spPr>
              <a:xfrm>
                <a:off x="5372485" y="2854969"/>
                <a:ext cx="58024" cy="56031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912" extrusionOk="0">
                    <a:moveTo>
                      <a:pt x="1070" y="1"/>
                    </a:moveTo>
                    <a:cubicBezTo>
                      <a:pt x="1078" y="143"/>
                      <a:pt x="1177" y="220"/>
                      <a:pt x="1296" y="267"/>
                    </a:cubicBezTo>
                    <a:cubicBezTo>
                      <a:pt x="1540" y="379"/>
                      <a:pt x="1716" y="616"/>
                      <a:pt x="1737" y="900"/>
                    </a:cubicBezTo>
                    <a:cubicBezTo>
                      <a:pt x="1767" y="1316"/>
                      <a:pt x="1454" y="1676"/>
                      <a:pt x="1040" y="1707"/>
                    </a:cubicBezTo>
                    <a:cubicBezTo>
                      <a:pt x="1022" y="1709"/>
                      <a:pt x="1003" y="1709"/>
                      <a:pt x="985" y="1709"/>
                    </a:cubicBezTo>
                    <a:cubicBezTo>
                      <a:pt x="594" y="1709"/>
                      <a:pt x="263" y="1406"/>
                      <a:pt x="234" y="1010"/>
                    </a:cubicBezTo>
                    <a:cubicBezTo>
                      <a:pt x="207" y="627"/>
                      <a:pt x="483" y="288"/>
                      <a:pt x="848" y="214"/>
                    </a:cubicBezTo>
                    <a:cubicBezTo>
                      <a:pt x="798" y="157"/>
                      <a:pt x="741" y="102"/>
                      <a:pt x="685" y="49"/>
                    </a:cubicBezTo>
                    <a:cubicBezTo>
                      <a:pt x="284" y="186"/>
                      <a:pt x="1" y="580"/>
                      <a:pt x="31" y="1023"/>
                    </a:cubicBezTo>
                    <a:cubicBezTo>
                      <a:pt x="69" y="1527"/>
                      <a:pt x="490" y="1912"/>
                      <a:pt x="988" y="1912"/>
                    </a:cubicBezTo>
                    <a:cubicBezTo>
                      <a:pt x="1010" y="1912"/>
                      <a:pt x="1033" y="1911"/>
                      <a:pt x="1056" y="1909"/>
                    </a:cubicBezTo>
                    <a:cubicBezTo>
                      <a:pt x="1582" y="1870"/>
                      <a:pt x="1979" y="1411"/>
                      <a:pt x="1942" y="885"/>
                    </a:cubicBezTo>
                    <a:cubicBezTo>
                      <a:pt x="1907" y="409"/>
                      <a:pt x="1531" y="42"/>
                      <a:pt x="1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4110;p27">
                <a:extLst>
                  <a:ext uri="{FF2B5EF4-FFF2-40B4-BE49-F238E27FC236}">
                    <a16:creationId xmlns:a16="http://schemas.microsoft.com/office/drawing/2014/main" id="{5D58DDC6-AF55-4EF4-998C-4BB637806F73}"/>
                  </a:ext>
                </a:extLst>
              </p:cNvPr>
              <p:cNvSpPr/>
              <p:nvPr/>
            </p:nvSpPr>
            <p:spPr>
              <a:xfrm>
                <a:off x="5392325" y="2820184"/>
                <a:ext cx="22946" cy="3091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055" extrusionOk="0">
                    <a:moveTo>
                      <a:pt x="194" y="0"/>
                    </a:moveTo>
                    <a:cubicBezTo>
                      <a:pt x="150" y="0"/>
                      <a:pt x="105" y="8"/>
                      <a:pt x="60" y="26"/>
                    </a:cubicBezTo>
                    <a:cubicBezTo>
                      <a:pt x="0" y="49"/>
                      <a:pt x="35" y="131"/>
                      <a:pt x="92" y="131"/>
                    </a:cubicBezTo>
                    <a:cubicBezTo>
                      <a:pt x="99" y="131"/>
                      <a:pt x="106" y="130"/>
                      <a:pt x="114" y="127"/>
                    </a:cubicBezTo>
                    <a:cubicBezTo>
                      <a:pt x="143" y="115"/>
                      <a:pt x="173" y="110"/>
                      <a:pt x="202" y="110"/>
                    </a:cubicBezTo>
                    <a:cubicBezTo>
                      <a:pt x="371" y="110"/>
                      <a:pt x="523" y="294"/>
                      <a:pt x="584" y="429"/>
                    </a:cubicBezTo>
                    <a:cubicBezTo>
                      <a:pt x="663" y="607"/>
                      <a:pt x="663" y="805"/>
                      <a:pt x="649" y="995"/>
                    </a:cubicBezTo>
                    <a:cubicBezTo>
                      <a:pt x="647" y="1034"/>
                      <a:pt x="676" y="1054"/>
                      <a:pt x="706" y="1054"/>
                    </a:cubicBezTo>
                    <a:cubicBezTo>
                      <a:pt x="733" y="1054"/>
                      <a:pt x="760" y="1037"/>
                      <a:pt x="763" y="1001"/>
                    </a:cubicBezTo>
                    <a:cubicBezTo>
                      <a:pt x="783" y="725"/>
                      <a:pt x="763" y="432"/>
                      <a:pt x="579" y="208"/>
                    </a:cubicBezTo>
                    <a:cubicBezTo>
                      <a:pt x="483" y="91"/>
                      <a:pt x="343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4111;p27">
                <a:extLst>
                  <a:ext uri="{FF2B5EF4-FFF2-40B4-BE49-F238E27FC236}">
                    <a16:creationId xmlns:a16="http://schemas.microsoft.com/office/drawing/2014/main" id="{C7C00539-8630-0191-BC7C-FAD66E166CA4}"/>
                  </a:ext>
                </a:extLst>
              </p:cNvPr>
              <p:cNvSpPr/>
              <p:nvPr/>
            </p:nvSpPr>
            <p:spPr>
              <a:xfrm>
                <a:off x="5486072" y="2818543"/>
                <a:ext cx="13187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739" extrusionOk="0">
                    <a:moveTo>
                      <a:pt x="56" y="1"/>
                    </a:moveTo>
                    <a:cubicBezTo>
                      <a:pt x="50" y="1"/>
                      <a:pt x="43" y="2"/>
                      <a:pt x="36" y="5"/>
                    </a:cubicBezTo>
                    <a:cubicBezTo>
                      <a:pt x="11" y="15"/>
                      <a:pt x="1" y="44"/>
                      <a:pt x="11" y="69"/>
                    </a:cubicBezTo>
                    <a:lnTo>
                      <a:pt x="115" y="306"/>
                    </a:lnTo>
                    <a:cubicBezTo>
                      <a:pt x="122" y="323"/>
                      <a:pt x="138" y="334"/>
                      <a:pt x="157" y="334"/>
                    </a:cubicBezTo>
                    <a:cubicBezTo>
                      <a:pt x="165" y="334"/>
                      <a:pt x="338" y="344"/>
                      <a:pt x="345" y="483"/>
                    </a:cubicBezTo>
                    <a:cubicBezTo>
                      <a:pt x="352" y="613"/>
                      <a:pt x="193" y="640"/>
                      <a:pt x="186" y="641"/>
                    </a:cubicBezTo>
                    <a:cubicBezTo>
                      <a:pt x="159" y="646"/>
                      <a:pt x="140" y="670"/>
                      <a:pt x="145" y="697"/>
                    </a:cubicBezTo>
                    <a:cubicBezTo>
                      <a:pt x="146" y="722"/>
                      <a:pt x="168" y="739"/>
                      <a:pt x="192" y="739"/>
                    </a:cubicBezTo>
                    <a:cubicBezTo>
                      <a:pt x="194" y="739"/>
                      <a:pt x="195" y="738"/>
                      <a:pt x="197" y="738"/>
                    </a:cubicBezTo>
                    <a:cubicBezTo>
                      <a:pt x="287" y="724"/>
                      <a:pt x="449" y="651"/>
                      <a:pt x="442" y="478"/>
                    </a:cubicBezTo>
                    <a:cubicBezTo>
                      <a:pt x="432" y="314"/>
                      <a:pt x="288" y="254"/>
                      <a:pt x="190" y="240"/>
                    </a:cubicBezTo>
                    <a:lnTo>
                      <a:pt x="100" y="29"/>
                    </a:lnTo>
                    <a:cubicBezTo>
                      <a:pt x="92" y="12"/>
                      <a:pt x="75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4112;p27">
                <a:extLst>
                  <a:ext uri="{FF2B5EF4-FFF2-40B4-BE49-F238E27FC236}">
                    <a16:creationId xmlns:a16="http://schemas.microsoft.com/office/drawing/2014/main" id="{453BFFF9-F8C7-0B26-23AD-CF9323998F42}"/>
                  </a:ext>
                </a:extLst>
              </p:cNvPr>
              <p:cNvSpPr/>
              <p:nvPr/>
            </p:nvSpPr>
            <p:spPr>
              <a:xfrm>
                <a:off x="5917619" y="3815595"/>
                <a:ext cx="71446" cy="154496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5272" extrusionOk="0">
                    <a:moveTo>
                      <a:pt x="913" y="1"/>
                    </a:moveTo>
                    <a:cubicBezTo>
                      <a:pt x="621" y="1"/>
                      <a:pt x="344" y="297"/>
                      <a:pt x="86" y="967"/>
                    </a:cubicBezTo>
                    <a:lnTo>
                      <a:pt x="1" y="4960"/>
                    </a:lnTo>
                    <a:cubicBezTo>
                      <a:pt x="343" y="5197"/>
                      <a:pt x="709" y="5272"/>
                      <a:pt x="1033" y="5272"/>
                    </a:cubicBezTo>
                    <a:cubicBezTo>
                      <a:pt x="1572" y="5272"/>
                      <a:pt x="1994" y="5065"/>
                      <a:pt x="1994" y="5065"/>
                    </a:cubicBezTo>
                    <a:lnTo>
                      <a:pt x="2438" y="2026"/>
                    </a:lnTo>
                    <a:cubicBezTo>
                      <a:pt x="1901" y="785"/>
                      <a:pt x="1387" y="1"/>
                      <a:pt x="913" y="1"/>
                    </a:cubicBez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4113;p27">
                <a:extLst>
                  <a:ext uri="{FF2B5EF4-FFF2-40B4-BE49-F238E27FC236}">
                    <a16:creationId xmlns:a16="http://schemas.microsoft.com/office/drawing/2014/main" id="{CCB914ED-73D7-11C1-B670-6979A2AAABE0}"/>
                  </a:ext>
                </a:extLst>
              </p:cNvPr>
              <p:cNvSpPr/>
              <p:nvPr/>
            </p:nvSpPr>
            <p:spPr>
              <a:xfrm>
                <a:off x="5526161" y="3384632"/>
                <a:ext cx="522713" cy="503665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17187" extrusionOk="0">
                    <a:moveTo>
                      <a:pt x="11968" y="1"/>
                    </a:moveTo>
                    <a:cubicBezTo>
                      <a:pt x="10188" y="1"/>
                      <a:pt x="8620" y="146"/>
                      <a:pt x="8620" y="146"/>
                    </a:cubicBezTo>
                    <a:cubicBezTo>
                      <a:pt x="8346" y="117"/>
                      <a:pt x="8077" y="103"/>
                      <a:pt x="7813" y="103"/>
                    </a:cubicBezTo>
                    <a:cubicBezTo>
                      <a:pt x="3063" y="103"/>
                      <a:pt x="1" y="4518"/>
                      <a:pt x="1743" y="5428"/>
                    </a:cubicBezTo>
                    <a:cubicBezTo>
                      <a:pt x="2316" y="5728"/>
                      <a:pt x="3573" y="5831"/>
                      <a:pt x="5033" y="5831"/>
                    </a:cubicBezTo>
                    <a:cubicBezTo>
                      <a:pt x="8260" y="5831"/>
                      <a:pt x="12476" y="5327"/>
                      <a:pt x="12476" y="5327"/>
                    </a:cubicBezTo>
                    <a:lnTo>
                      <a:pt x="13067" y="17186"/>
                    </a:lnTo>
                    <a:lnTo>
                      <a:pt x="13979" y="17186"/>
                    </a:lnTo>
                    <a:lnTo>
                      <a:pt x="14405" y="15253"/>
                    </a:lnTo>
                    <a:lnTo>
                      <a:pt x="14815" y="17186"/>
                    </a:lnTo>
                    <a:lnTo>
                      <a:pt x="16216" y="17186"/>
                    </a:lnTo>
                    <a:cubicBezTo>
                      <a:pt x="16216" y="17186"/>
                      <a:pt x="17837" y="2631"/>
                      <a:pt x="16906" y="1050"/>
                    </a:cubicBezTo>
                    <a:cubicBezTo>
                      <a:pt x="16405" y="198"/>
                      <a:pt x="14043" y="1"/>
                      <a:pt x="11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4114;p27">
                <a:extLst>
                  <a:ext uri="{FF2B5EF4-FFF2-40B4-BE49-F238E27FC236}">
                    <a16:creationId xmlns:a16="http://schemas.microsoft.com/office/drawing/2014/main" id="{047A96C3-99A4-275C-D3D0-847B8BDC5EE9}"/>
                  </a:ext>
                </a:extLst>
              </p:cNvPr>
              <p:cNvSpPr/>
              <p:nvPr/>
            </p:nvSpPr>
            <p:spPr>
              <a:xfrm>
                <a:off x="5890805" y="3493852"/>
                <a:ext cx="6125" cy="4820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645" extrusionOk="0">
                    <a:moveTo>
                      <a:pt x="135" y="1"/>
                    </a:moveTo>
                    <a:cubicBezTo>
                      <a:pt x="99" y="1"/>
                      <a:pt x="61" y="24"/>
                      <a:pt x="59" y="71"/>
                    </a:cubicBezTo>
                    <a:cubicBezTo>
                      <a:pt x="39" y="571"/>
                      <a:pt x="20" y="1071"/>
                      <a:pt x="2" y="1573"/>
                    </a:cubicBezTo>
                    <a:cubicBezTo>
                      <a:pt x="0" y="1621"/>
                      <a:pt x="36" y="1644"/>
                      <a:pt x="73" y="1644"/>
                    </a:cubicBezTo>
                    <a:cubicBezTo>
                      <a:pt x="110" y="1644"/>
                      <a:pt x="148" y="1620"/>
                      <a:pt x="150" y="1573"/>
                    </a:cubicBezTo>
                    <a:cubicBezTo>
                      <a:pt x="170" y="1073"/>
                      <a:pt x="190" y="572"/>
                      <a:pt x="207" y="71"/>
                    </a:cubicBezTo>
                    <a:cubicBezTo>
                      <a:pt x="208" y="24"/>
                      <a:pt x="172" y="1"/>
                      <a:pt x="1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4115;p27">
                <a:extLst>
                  <a:ext uri="{FF2B5EF4-FFF2-40B4-BE49-F238E27FC236}">
                    <a16:creationId xmlns:a16="http://schemas.microsoft.com/office/drawing/2014/main" id="{110FBF00-40EE-5C3F-D2B1-5A758B116519}"/>
                  </a:ext>
                </a:extLst>
              </p:cNvPr>
              <p:cNvSpPr/>
              <p:nvPr/>
            </p:nvSpPr>
            <p:spPr>
              <a:xfrm>
                <a:off x="5907567" y="3916463"/>
                <a:ext cx="222952" cy="123902"/>
              </a:xfrm>
              <a:custGeom>
                <a:avLst/>
                <a:gdLst/>
                <a:ahLst/>
                <a:cxnLst/>
                <a:rect l="l" t="t" r="r" b="b"/>
                <a:pathLst>
                  <a:path w="7608" h="4228" extrusionOk="0">
                    <a:moveTo>
                      <a:pt x="2781" y="0"/>
                    </a:moveTo>
                    <a:cubicBezTo>
                      <a:pt x="2639" y="0"/>
                      <a:pt x="2367" y="1120"/>
                      <a:pt x="2110" y="1120"/>
                    </a:cubicBezTo>
                    <a:cubicBezTo>
                      <a:pt x="2095" y="1120"/>
                      <a:pt x="2080" y="1116"/>
                      <a:pt x="2065" y="1108"/>
                    </a:cubicBezTo>
                    <a:cubicBezTo>
                      <a:pt x="1796" y="960"/>
                      <a:pt x="544" y="234"/>
                      <a:pt x="372" y="158"/>
                    </a:cubicBezTo>
                    <a:cubicBezTo>
                      <a:pt x="361" y="154"/>
                      <a:pt x="351" y="152"/>
                      <a:pt x="341" y="152"/>
                    </a:cubicBezTo>
                    <a:cubicBezTo>
                      <a:pt x="201" y="152"/>
                      <a:pt x="198" y="617"/>
                      <a:pt x="198" y="617"/>
                    </a:cubicBezTo>
                    <a:lnTo>
                      <a:pt x="1" y="4091"/>
                    </a:lnTo>
                    <a:cubicBezTo>
                      <a:pt x="1" y="4091"/>
                      <a:pt x="198" y="4091"/>
                      <a:pt x="417" y="4091"/>
                    </a:cubicBezTo>
                    <a:cubicBezTo>
                      <a:pt x="526" y="4091"/>
                      <a:pt x="641" y="4091"/>
                      <a:pt x="739" y="4091"/>
                    </a:cubicBezTo>
                    <a:cubicBezTo>
                      <a:pt x="740" y="4091"/>
                      <a:pt x="740" y="4091"/>
                      <a:pt x="740" y="4091"/>
                    </a:cubicBezTo>
                    <a:cubicBezTo>
                      <a:pt x="1035" y="4091"/>
                      <a:pt x="1037" y="2588"/>
                      <a:pt x="1208" y="2588"/>
                    </a:cubicBezTo>
                    <a:cubicBezTo>
                      <a:pt x="1379" y="2588"/>
                      <a:pt x="1897" y="4114"/>
                      <a:pt x="1897" y="4114"/>
                    </a:cubicBezTo>
                    <a:cubicBezTo>
                      <a:pt x="1897" y="4114"/>
                      <a:pt x="3178" y="4163"/>
                      <a:pt x="4179" y="4212"/>
                    </a:cubicBezTo>
                    <a:cubicBezTo>
                      <a:pt x="4363" y="4221"/>
                      <a:pt x="4603" y="4227"/>
                      <a:pt x="4864" y="4227"/>
                    </a:cubicBezTo>
                    <a:cubicBezTo>
                      <a:pt x="6019" y="4227"/>
                      <a:pt x="7607" y="4117"/>
                      <a:pt x="6845" y="3694"/>
                    </a:cubicBezTo>
                    <a:cubicBezTo>
                      <a:pt x="5908" y="3176"/>
                      <a:pt x="3250" y="1674"/>
                      <a:pt x="3102" y="1109"/>
                    </a:cubicBezTo>
                    <a:cubicBezTo>
                      <a:pt x="2954" y="541"/>
                      <a:pt x="2930" y="0"/>
                      <a:pt x="27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4116;p27">
                <a:extLst>
                  <a:ext uri="{FF2B5EF4-FFF2-40B4-BE49-F238E27FC236}">
                    <a16:creationId xmlns:a16="http://schemas.microsoft.com/office/drawing/2014/main" id="{1C17BD45-F16D-1461-632E-E4B065857708}"/>
                  </a:ext>
                </a:extLst>
              </p:cNvPr>
              <p:cNvSpPr/>
              <p:nvPr/>
            </p:nvSpPr>
            <p:spPr>
              <a:xfrm>
                <a:off x="6188808" y="3614971"/>
                <a:ext cx="141602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4832" h="3949" extrusionOk="0">
                    <a:moveTo>
                      <a:pt x="1277" y="1"/>
                    </a:moveTo>
                    <a:cubicBezTo>
                      <a:pt x="429" y="1"/>
                      <a:pt x="0" y="315"/>
                      <a:pt x="472" y="1305"/>
                    </a:cubicBezTo>
                    <a:lnTo>
                      <a:pt x="3465" y="3948"/>
                    </a:lnTo>
                    <a:cubicBezTo>
                      <a:pt x="4537" y="3656"/>
                      <a:pt x="4832" y="2493"/>
                      <a:pt x="4832" y="2493"/>
                    </a:cubicBezTo>
                    <a:lnTo>
                      <a:pt x="2798" y="190"/>
                    </a:lnTo>
                    <a:cubicBezTo>
                      <a:pt x="2226" y="79"/>
                      <a:pt x="1700" y="1"/>
                      <a:pt x="1277" y="1"/>
                    </a:cubicBez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4117;p27">
                <a:extLst>
                  <a:ext uri="{FF2B5EF4-FFF2-40B4-BE49-F238E27FC236}">
                    <a16:creationId xmlns:a16="http://schemas.microsoft.com/office/drawing/2014/main" id="{97BDE4FA-77B6-84ED-7297-924FEA0D1940}"/>
                  </a:ext>
                </a:extLst>
              </p:cNvPr>
              <p:cNvSpPr/>
              <p:nvPr/>
            </p:nvSpPr>
            <p:spPr>
              <a:xfrm>
                <a:off x="6255507" y="3624906"/>
                <a:ext cx="227788" cy="162027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5529" extrusionOk="0">
                    <a:moveTo>
                      <a:pt x="7246" y="0"/>
                    </a:moveTo>
                    <a:cubicBezTo>
                      <a:pt x="7197" y="0"/>
                      <a:pt x="7131" y="15"/>
                      <a:pt x="7046" y="48"/>
                    </a:cubicBezTo>
                    <a:cubicBezTo>
                      <a:pt x="6152" y="388"/>
                      <a:pt x="3762" y="1275"/>
                      <a:pt x="2894" y="1275"/>
                    </a:cubicBezTo>
                    <a:cubicBezTo>
                      <a:pt x="2792" y="1275"/>
                      <a:pt x="2712" y="1263"/>
                      <a:pt x="2657" y="1236"/>
                    </a:cubicBezTo>
                    <a:cubicBezTo>
                      <a:pt x="2204" y="1018"/>
                      <a:pt x="1821" y="743"/>
                      <a:pt x="1663" y="743"/>
                    </a:cubicBezTo>
                    <a:cubicBezTo>
                      <a:pt x="1637" y="743"/>
                      <a:pt x="1617" y="751"/>
                      <a:pt x="1604" y="767"/>
                    </a:cubicBezTo>
                    <a:cubicBezTo>
                      <a:pt x="1505" y="880"/>
                      <a:pt x="2274" y="1915"/>
                      <a:pt x="1985" y="2028"/>
                    </a:cubicBezTo>
                    <a:cubicBezTo>
                      <a:pt x="1698" y="2140"/>
                      <a:pt x="335" y="2626"/>
                      <a:pt x="167" y="2710"/>
                    </a:cubicBezTo>
                    <a:cubicBezTo>
                      <a:pt x="1" y="2792"/>
                      <a:pt x="404" y="3137"/>
                      <a:pt x="404" y="3137"/>
                    </a:cubicBezTo>
                    <a:lnTo>
                      <a:pt x="2929" y="5528"/>
                    </a:lnTo>
                    <a:cubicBezTo>
                      <a:pt x="2929" y="5528"/>
                      <a:pt x="3214" y="5188"/>
                      <a:pt x="3406" y="4963"/>
                    </a:cubicBezTo>
                    <a:cubicBezTo>
                      <a:pt x="3598" y="4739"/>
                      <a:pt x="2448" y="3767"/>
                      <a:pt x="2560" y="3636"/>
                    </a:cubicBezTo>
                    <a:cubicBezTo>
                      <a:pt x="2571" y="3623"/>
                      <a:pt x="2597" y="3617"/>
                      <a:pt x="2633" y="3617"/>
                    </a:cubicBezTo>
                    <a:cubicBezTo>
                      <a:pt x="2958" y="3617"/>
                      <a:pt x="4170" y="4095"/>
                      <a:pt x="4170" y="4095"/>
                    </a:cubicBezTo>
                    <a:cubicBezTo>
                      <a:pt x="4170" y="4095"/>
                      <a:pt x="5036" y="3148"/>
                      <a:pt x="5720" y="2416"/>
                    </a:cubicBezTo>
                    <a:cubicBezTo>
                      <a:pt x="6345" y="1744"/>
                      <a:pt x="7772" y="0"/>
                      <a:pt x="72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4118;p27">
                <a:extLst>
                  <a:ext uri="{FF2B5EF4-FFF2-40B4-BE49-F238E27FC236}">
                    <a16:creationId xmlns:a16="http://schemas.microsoft.com/office/drawing/2014/main" id="{0DC9C0D2-549A-602B-8BB9-B60CEB757EEE}"/>
                  </a:ext>
                </a:extLst>
              </p:cNvPr>
              <p:cNvSpPr/>
              <p:nvPr/>
            </p:nvSpPr>
            <p:spPr>
              <a:xfrm>
                <a:off x="5341568" y="3210881"/>
                <a:ext cx="940075" cy="471547"/>
              </a:xfrm>
              <a:custGeom>
                <a:avLst/>
                <a:gdLst/>
                <a:ahLst/>
                <a:cxnLst/>
                <a:rect l="l" t="t" r="r" b="b"/>
                <a:pathLst>
                  <a:path w="32079" h="16091" extrusionOk="0">
                    <a:moveTo>
                      <a:pt x="21699" y="0"/>
                    </a:moveTo>
                    <a:cubicBezTo>
                      <a:pt x="18516" y="0"/>
                      <a:pt x="8583" y="4754"/>
                      <a:pt x="8583" y="4754"/>
                    </a:cubicBezTo>
                    <a:lnTo>
                      <a:pt x="1083" y="5471"/>
                    </a:lnTo>
                    <a:cubicBezTo>
                      <a:pt x="1083" y="5471"/>
                      <a:pt x="1" y="11252"/>
                      <a:pt x="4298" y="12335"/>
                    </a:cubicBezTo>
                    <a:cubicBezTo>
                      <a:pt x="4606" y="12413"/>
                      <a:pt x="4953" y="12449"/>
                      <a:pt x="5332" y="12449"/>
                    </a:cubicBezTo>
                    <a:cubicBezTo>
                      <a:pt x="10240" y="12449"/>
                      <a:pt x="20509" y="6391"/>
                      <a:pt x="20509" y="6391"/>
                    </a:cubicBezTo>
                    <a:cubicBezTo>
                      <a:pt x="20509" y="6391"/>
                      <a:pt x="28665" y="15500"/>
                      <a:pt x="29992" y="16090"/>
                    </a:cubicBezTo>
                    <a:lnTo>
                      <a:pt x="30577" y="15521"/>
                    </a:lnTo>
                    <a:lnTo>
                      <a:pt x="29618" y="14361"/>
                    </a:lnTo>
                    <a:lnTo>
                      <a:pt x="31053" y="15060"/>
                    </a:lnTo>
                    <a:lnTo>
                      <a:pt x="32079" y="14058"/>
                    </a:lnTo>
                    <a:cubicBezTo>
                      <a:pt x="32079" y="14058"/>
                      <a:pt x="24153" y="1460"/>
                      <a:pt x="22479" y="183"/>
                    </a:cubicBezTo>
                    <a:cubicBezTo>
                      <a:pt x="22314" y="57"/>
                      <a:pt x="22047" y="0"/>
                      <a:pt x="216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4119;p27">
                <a:extLst>
                  <a:ext uri="{FF2B5EF4-FFF2-40B4-BE49-F238E27FC236}">
                    <a16:creationId xmlns:a16="http://schemas.microsoft.com/office/drawing/2014/main" id="{01A351D7-EDFA-4AF5-CE4E-0D0B9BB461FF}"/>
                  </a:ext>
                </a:extLst>
              </p:cNvPr>
              <p:cNvSpPr/>
              <p:nvPr/>
            </p:nvSpPr>
            <p:spPr>
              <a:xfrm>
                <a:off x="5507963" y="3351019"/>
                <a:ext cx="86889" cy="3584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223" extrusionOk="0">
                    <a:moveTo>
                      <a:pt x="2850" y="0"/>
                    </a:moveTo>
                    <a:cubicBezTo>
                      <a:pt x="2839" y="0"/>
                      <a:pt x="2827" y="3"/>
                      <a:pt x="2815" y="9"/>
                    </a:cubicBezTo>
                    <a:cubicBezTo>
                      <a:pt x="1940" y="460"/>
                      <a:pt x="1000" y="738"/>
                      <a:pt x="81" y="1075"/>
                    </a:cubicBezTo>
                    <a:cubicBezTo>
                      <a:pt x="0" y="1104"/>
                      <a:pt x="24" y="1222"/>
                      <a:pt x="94" y="1222"/>
                    </a:cubicBezTo>
                    <a:cubicBezTo>
                      <a:pt x="102" y="1222"/>
                      <a:pt x="110" y="1221"/>
                      <a:pt x="119" y="1217"/>
                    </a:cubicBezTo>
                    <a:cubicBezTo>
                      <a:pt x="1052" y="876"/>
                      <a:pt x="2004" y="592"/>
                      <a:pt x="2891" y="135"/>
                    </a:cubicBezTo>
                    <a:cubicBezTo>
                      <a:pt x="2964" y="99"/>
                      <a:pt x="2919" y="0"/>
                      <a:pt x="28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4120;p27">
                <a:extLst>
                  <a:ext uri="{FF2B5EF4-FFF2-40B4-BE49-F238E27FC236}">
                    <a16:creationId xmlns:a16="http://schemas.microsoft.com/office/drawing/2014/main" id="{D4339F42-38CC-787C-3CDC-9B36DB862FBD}"/>
                  </a:ext>
                </a:extLst>
              </p:cNvPr>
              <p:cNvSpPr/>
              <p:nvPr/>
            </p:nvSpPr>
            <p:spPr>
              <a:xfrm>
                <a:off x="5378727" y="3366492"/>
                <a:ext cx="83226" cy="97234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3318" extrusionOk="0">
                    <a:moveTo>
                      <a:pt x="2574" y="0"/>
                    </a:moveTo>
                    <a:cubicBezTo>
                      <a:pt x="2537" y="0"/>
                      <a:pt x="2503" y="23"/>
                      <a:pt x="2508" y="70"/>
                    </a:cubicBezTo>
                    <a:cubicBezTo>
                      <a:pt x="2682" y="1623"/>
                      <a:pt x="1651" y="2971"/>
                      <a:pt x="94" y="3170"/>
                    </a:cubicBezTo>
                    <a:cubicBezTo>
                      <a:pt x="5" y="3181"/>
                      <a:pt x="0" y="3318"/>
                      <a:pt x="83" y="3318"/>
                    </a:cubicBezTo>
                    <a:cubicBezTo>
                      <a:pt x="86" y="3318"/>
                      <a:pt x="90" y="3318"/>
                      <a:pt x="94" y="3317"/>
                    </a:cubicBezTo>
                    <a:cubicBezTo>
                      <a:pt x="1729" y="3109"/>
                      <a:pt x="2840" y="1716"/>
                      <a:pt x="2656" y="70"/>
                    </a:cubicBezTo>
                    <a:cubicBezTo>
                      <a:pt x="2650" y="24"/>
                      <a:pt x="2611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4121;p27">
                <a:extLst>
                  <a:ext uri="{FF2B5EF4-FFF2-40B4-BE49-F238E27FC236}">
                    <a16:creationId xmlns:a16="http://schemas.microsoft.com/office/drawing/2014/main" id="{81308A29-3F15-9C4D-1960-627F445D5728}"/>
                  </a:ext>
                </a:extLst>
              </p:cNvPr>
              <p:cNvSpPr/>
              <p:nvPr/>
            </p:nvSpPr>
            <p:spPr>
              <a:xfrm>
                <a:off x="5611761" y="3377364"/>
                <a:ext cx="340055" cy="170526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819" extrusionOk="0">
                    <a:moveTo>
                      <a:pt x="11497" y="0"/>
                    </a:moveTo>
                    <a:cubicBezTo>
                      <a:pt x="11485" y="0"/>
                      <a:pt x="11472" y="3"/>
                      <a:pt x="11460" y="11"/>
                    </a:cubicBezTo>
                    <a:cubicBezTo>
                      <a:pt x="8616" y="1672"/>
                      <a:pt x="5672" y="3160"/>
                      <a:pt x="2675" y="4529"/>
                    </a:cubicBezTo>
                    <a:cubicBezTo>
                      <a:pt x="1813" y="4922"/>
                      <a:pt x="946" y="5306"/>
                      <a:pt x="76" y="5683"/>
                    </a:cubicBezTo>
                    <a:cubicBezTo>
                      <a:pt x="0" y="5717"/>
                      <a:pt x="48" y="5818"/>
                      <a:pt x="119" y="5818"/>
                    </a:cubicBezTo>
                    <a:cubicBezTo>
                      <a:pt x="129" y="5818"/>
                      <a:pt x="140" y="5816"/>
                      <a:pt x="150" y="5811"/>
                    </a:cubicBezTo>
                    <a:cubicBezTo>
                      <a:pt x="3174" y="4502"/>
                      <a:pt x="6157" y="3100"/>
                      <a:pt x="9057" y="1532"/>
                    </a:cubicBezTo>
                    <a:cubicBezTo>
                      <a:pt x="9891" y="1080"/>
                      <a:pt x="10717" y="616"/>
                      <a:pt x="11535" y="139"/>
                    </a:cubicBezTo>
                    <a:cubicBezTo>
                      <a:pt x="11604" y="98"/>
                      <a:pt x="11561" y="0"/>
                      <a:pt x="114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4122;p27">
                <a:extLst>
                  <a:ext uri="{FF2B5EF4-FFF2-40B4-BE49-F238E27FC236}">
                    <a16:creationId xmlns:a16="http://schemas.microsoft.com/office/drawing/2014/main" id="{7D653F85-50B4-CF28-70D8-04318BEEDD5E}"/>
                  </a:ext>
                </a:extLst>
              </p:cNvPr>
              <p:cNvSpPr/>
              <p:nvPr/>
            </p:nvSpPr>
            <p:spPr>
              <a:xfrm>
                <a:off x="5946015" y="3335721"/>
                <a:ext cx="27254" cy="4606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829" y="0"/>
                    </a:moveTo>
                    <a:cubicBezTo>
                      <a:pt x="807" y="0"/>
                      <a:pt x="786" y="11"/>
                      <a:pt x="773" y="38"/>
                    </a:cubicBezTo>
                    <a:cubicBezTo>
                      <a:pt x="543" y="522"/>
                      <a:pt x="256" y="975"/>
                      <a:pt x="28" y="1459"/>
                    </a:cubicBezTo>
                    <a:cubicBezTo>
                      <a:pt x="1" y="1518"/>
                      <a:pt x="52" y="1572"/>
                      <a:pt x="100" y="1572"/>
                    </a:cubicBezTo>
                    <a:cubicBezTo>
                      <a:pt x="122" y="1572"/>
                      <a:pt x="144" y="1560"/>
                      <a:pt x="156" y="1533"/>
                    </a:cubicBezTo>
                    <a:cubicBezTo>
                      <a:pt x="385" y="1049"/>
                      <a:pt x="673" y="598"/>
                      <a:pt x="901" y="114"/>
                    </a:cubicBezTo>
                    <a:cubicBezTo>
                      <a:pt x="929" y="54"/>
                      <a:pt x="877" y="0"/>
                      <a:pt x="8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4123;p27">
                <a:extLst>
                  <a:ext uri="{FF2B5EF4-FFF2-40B4-BE49-F238E27FC236}">
                    <a16:creationId xmlns:a16="http://schemas.microsoft.com/office/drawing/2014/main" id="{C7AEEA56-2B3D-5CE0-465B-CB7A281354EF}"/>
                  </a:ext>
                </a:extLst>
              </p:cNvPr>
              <p:cNvSpPr/>
              <p:nvPr/>
            </p:nvSpPr>
            <p:spPr>
              <a:xfrm>
                <a:off x="5945840" y="3377276"/>
                <a:ext cx="91988" cy="110568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773" extrusionOk="0">
                    <a:moveTo>
                      <a:pt x="94" y="1"/>
                    </a:moveTo>
                    <a:cubicBezTo>
                      <a:pt x="22" y="1"/>
                      <a:pt x="0" y="119"/>
                      <a:pt x="80" y="149"/>
                    </a:cubicBezTo>
                    <a:cubicBezTo>
                      <a:pt x="441" y="280"/>
                      <a:pt x="806" y="407"/>
                      <a:pt x="1170" y="529"/>
                    </a:cubicBezTo>
                    <a:cubicBezTo>
                      <a:pt x="1614" y="681"/>
                      <a:pt x="2014" y="821"/>
                      <a:pt x="2354" y="1161"/>
                    </a:cubicBezTo>
                    <a:cubicBezTo>
                      <a:pt x="3009" y="1817"/>
                      <a:pt x="2722" y="2881"/>
                      <a:pt x="2813" y="3702"/>
                    </a:cubicBezTo>
                    <a:cubicBezTo>
                      <a:pt x="2818" y="3749"/>
                      <a:pt x="2858" y="3772"/>
                      <a:pt x="2895" y="3772"/>
                    </a:cubicBezTo>
                    <a:cubicBezTo>
                      <a:pt x="2932" y="3772"/>
                      <a:pt x="2966" y="3749"/>
                      <a:pt x="2961" y="3702"/>
                    </a:cubicBezTo>
                    <a:cubicBezTo>
                      <a:pt x="2867" y="2854"/>
                      <a:pt x="3139" y="1816"/>
                      <a:pt x="2511" y="1111"/>
                    </a:cubicBezTo>
                    <a:cubicBezTo>
                      <a:pt x="2206" y="771"/>
                      <a:pt x="1823" y="596"/>
                      <a:pt x="1402" y="451"/>
                    </a:cubicBezTo>
                    <a:cubicBezTo>
                      <a:pt x="974" y="306"/>
                      <a:pt x="544" y="159"/>
                      <a:pt x="120" y="5"/>
                    </a:cubicBezTo>
                    <a:cubicBezTo>
                      <a:pt x="111" y="2"/>
                      <a:pt x="102" y="1"/>
                      <a:pt x="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4124;p27">
                <a:extLst>
                  <a:ext uri="{FF2B5EF4-FFF2-40B4-BE49-F238E27FC236}">
                    <a16:creationId xmlns:a16="http://schemas.microsoft.com/office/drawing/2014/main" id="{D98E3E86-80BA-53BD-C429-420884F0A73B}"/>
                  </a:ext>
                </a:extLst>
              </p:cNvPr>
              <p:cNvSpPr/>
              <p:nvPr/>
            </p:nvSpPr>
            <p:spPr>
              <a:xfrm>
                <a:off x="5652202" y="2996894"/>
                <a:ext cx="227465" cy="223920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7641" extrusionOk="0">
                    <a:moveTo>
                      <a:pt x="7267" y="0"/>
                    </a:moveTo>
                    <a:cubicBezTo>
                      <a:pt x="7262" y="0"/>
                      <a:pt x="7257" y="0"/>
                      <a:pt x="7253" y="0"/>
                    </a:cubicBezTo>
                    <a:lnTo>
                      <a:pt x="2303" y="103"/>
                    </a:lnTo>
                    <a:cubicBezTo>
                      <a:pt x="1992" y="110"/>
                      <a:pt x="1681" y="349"/>
                      <a:pt x="1614" y="638"/>
                    </a:cubicBezTo>
                    <a:lnTo>
                      <a:pt x="70" y="7128"/>
                    </a:lnTo>
                    <a:cubicBezTo>
                      <a:pt x="1" y="7413"/>
                      <a:pt x="194" y="7640"/>
                      <a:pt x="501" y="7640"/>
                    </a:cubicBezTo>
                    <a:cubicBezTo>
                      <a:pt x="504" y="7640"/>
                      <a:pt x="507" y="7640"/>
                      <a:pt x="510" y="7640"/>
                    </a:cubicBezTo>
                    <a:lnTo>
                      <a:pt x="5459" y="7538"/>
                    </a:lnTo>
                    <a:cubicBezTo>
                      <a:pt x="5771" y="7530"/>
                      <a:pt x="6080" y="7291"/>
                      <a:pt x="6148" y="7002"/>
                    </a:cubicBezTo>
                    <a:lnTo>
                      <a:pt x="7693" y="513"/>
                    </a:lnTo>
                    <a:cubicBezTo>
                      <a:pt x="7761" y="228"/>
                      <a:pt x="7570" y="0"/>
                      <a:pt x="72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4125;p27">
                <a:extLst>
                  <a:ext uri="{FF2B5EF4-FFF2-40B4-BE49-F238E27FC236}">
                    <a16:creationId xmlns:a16="http://schemas.microsoft.com/office/drawing/2014/main" id="{EDA567A2-5F59-CD14-D8C5-C2B2FD9F8496}"/>
                  </a:ext>
                </a:extLst>
              </p:cNvPr>
              <p:cNvSpPr/>
              <p:nvPr/>
            </p:nvSpPr>
            <p:spPr>
              <a:xfrm>
                <a:off x="5667207" y="2996601"/>
                <a:ext cx="227377" cy="223861"/>
              </a:xfrm>
              <a:custGeom>
                <a:avLst/>
                <a:gdLst/>
                <a:ahLst/>
                <a:cxnLst/>
                <a:rect l="l" t="t" r="r" b="b"/>
                <a:pathLst>
                  <a:path w="7759" h="7639" extrusionOk="0">
                    <a:moveTo>
                      <a:pt x="7266" y="0"/>
                    </a:moveTo>
                    <a:cubicBezTo>
                      <a:pt x="7261" y="0"/>
                      <a:pt x="7256" y="0"/>
                      <a:pt x="7252" y="0"/>
                    </a:cubicBezTo>
                    <a:lnTo>
                      <a:pt x="2301" y="101"/>
                    </a:lnTo>
                    <a:cubicBezTo>
                      <a:pt x="1991" y="109"/>
                      <a:pt x="1680" y="349"/>
                      <a:pt x="1613" y="637"/>
                    </a:cubicBezTo>
                    <a:lnTo>
                      <a:pt x="69" y="7126"/>
                    </a:lnTo>
                    <a:cubicBezTo>
                      <a:pt x="0" y="7411"/>
                      <a:pt x="191" y="7639"/>
                      <a:pt x="493" y="7639"/>
                    </a:cubicBezTo>
                    <a:cubicBezTo>
                      <a:pt x="498" y="7639"/>
                      <a:pt x="503" y="7639"/>
                      <a:pt x="507" y="7639"/>
                    </a:cubicBezTo>
                    <a:lnTo>
                      <a:pt x="5458" y="7538"/>
                    </a:lnTo>
                    <a:cubicBezTo>
                      <a:pt x="5770" y="7531"/>
                      <a:pt x="6079" y="7290"/>
                      <a:pt x="6147" y="7002"/>
                    </a:cubicBezTo>
                    <a:lnTo>
                      <a:pt x="7692" y="513"/>
                    </a:lnTo>
                    <a:cubicBezTo>
                      <a:pt x="7759" y="227"/>
                      <a:pt x="7569" y="0"/>
                      <a:pt x="7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4126;p27">
                <a:extLst>
                  <a:ext uri="{FF2B5EF4-FFF2-40B4-BE49-F238E27FC236}">
                    <a16:creationId xmlns:a16="http://schemas.microsoft.com/office/drawing/2014/main" id="{AE5624BA-E5B0-3DDF-C3A4-3799ECCB03DD}"/>
                  </a:ext>
                </a:extLst>
              </p:cNvPr>
              <p:cNvSpPr/>
              <p:nvPr/>
            </p:nvSpPr>
            <p:spPr>
              <a:xfrm>
                <a:off x="5764177" y="3094246"/>
                <a:ext cx="46038" cy="3944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46" extrusionOk="0">
                    <a:moveTo>
                      <a:pt x="954" y="1"/>
                    </a:moveTo>
                    <a:cubicBezTo>
                      <a:pt x="950" y="1"/>
                      <a:pt x="945" y="1"/>
                      <a:pt x="941" y="1"/>
                    </a:cubicBezTo>
                    <a:cubicBezTo>
                      <a:pt x="555" y="8"/>
                      <a:pt x="171" y="315"/>
                      <a:pt x="85" y="688"/>
                    </a:cubicBezTo>
                    <a:cubicBezTo>
                      <a:pt x="1" y="1055"/>
                      <a:pt x="237" y="1346"/>
                      <a:pt x="615" y="1346"/>
                    </a:cubicBezTo>
                    <a:cubicBezTo>
                      <a:pt x="620" y="1346"/>
                      <a:pt x="624" y="1346"/>
                      <a:pt x="629" y="1346"/>
                    </a:cubicBezTo>
                    <a:cubicBezTo>
                      <a:pt x="1015" y="1339"/>
                      <a:pt x="1400" y="1031"/>
                      <a:pt x="1486" y="660"/>
                    </a:cubicBezTo>
                    <a:cubicBezTo>
                      <a:pt x="1570" y="291"/>
                      <a:pt x="1332" y="1"/>
                      <a:pt x="9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4127;p27">
                <a:extLst>
                  <a:ext uri="{FF2B5EF4-FFF2-40B4-BE49-F238E27FC236}">
                    <a16:creationId xmlns:a16="http://schemas.microsoft.com/office/drawing/2014/main" id="{B741108E-4558-BDDD-8E1A-CE41CFC2A636}"/>
                  </a:ext>
                </a:extLst>
              </p:cNvPr>
              <p:cNvSpPr/>
              <p:nvPr/>
            </p:nvSpPr>
            <p:spPr>
              <a:xfrm>
                <a:off x="5806025" y="3090818"/>
                <a:ext cx="87739" cy="10353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533" extrusionOk="0">
                    <a:moveTo>
                      <a:pt x="2118" y="1"/>
                    </a:moveTo>
                    <a:cubicBezTo>
                      <a:pt x="1822" y="1"/>
                      <a:pt x="1376" y="462"/>
                      <a:pt x="963" y="553"/>
                    </a:cubicBezTo>
                    <a:cubicBezTo>
                      <a:pt x="963" y="553"/>
                      <a:pt x="723" y="701"/>
                      <a:pt x="980" y="881"/>
                    </a:cubicBezTo>
                    <a:cubicBezTo>
                      <a:pt x="1045" y="926"/>
                      <a:pt x="1129" y="943"/>
                      <a:pt x="1219" y="943"/>
                    </a:cubicBezTo>
                    <a:cubicBezTo>
                      <a:pt x="1482" y="943"/>
                      <a:pt x="1804" y="801"/>
                      <a:pt x="1903" y="801"/>
                    </a:cubicBezTo>
                    <a:cubicBezTo>
                      <a:pt x="1905" y="801"/>
                      <a:pt x="1908" y="801"/>
                      <a:pt x="1910" y="801"/>
                    </a:cubicBezTo>
                    <a:cubicBezTo>
                      <a:pt x="2026" y="814"/>
                      <a:pt x="1881" y="1208"/>
                      <a:pt x="1881" y="1208"/>
                    </a:cubicBezTo>
                    <a:cubicBezTo>
                      <a:pt x="1881" y="1208"/>
                      <a:pt x="1704" y="1198"/>
                      <a:pt x="1464" y="1198"/>
                    </a:cubicBezTo>
                    <a:cubicBezTo>
                      <a:pt x="1024" y="1198"/>
                      <a:pt x="372" y="1232"/>
                      <a:pt x="226" y="1422"/>
                    </a:cubicBezTo>
                    <a:cubicBezTo>
                      <a:pt x="1" y="1713"/>
                      <a:pt x="1431" y="2001"/>
                      <a:pt x="1431" y="2001"/>
                    </a:cubicBezTo>
                    <a:cubicBezTo>
                      <a:pt x="1431" y="2001"/>
                      <a:pt x="1396" y="2000"/>
                      <a:pt x="1338" y="2000"/>
                    </a:cubicBezTo>
                    <a:cubicBezTo>
                      <a:pt x="1112" y="2000"/>
                      <a:pt x="542" y="2016"/>
                      <a:pt x="372" y="2175"/>
                    </a:cubicBezTo>
                    <a:cubicBezTo>
                      <a:pt x="159" y="2375"/>
                      <a:pt x="1207" y="2698"/>
                      <a:pt x="1207" y="2698"/>
                    </a:cubicBezTo>
                    <a:cubicBezTo>
                      <a:pt x="1207" y="2698"/>
                      <a:pt x="641" y="2703"/>
                      <a:pt x="622" y="3013"/>
                    </a:cubicBezTo>
                    <a:cubicBezTo>
                      <a:pt x="600" y="3322"/>
                      <a:pt x="815" y="3433"/>
                      <a:pt x="1128" y="3510"/>
                    </a:cubicBezTo>
                    <a:cubicBezTo>
                      <a:pt x="1195" y="3526"/>
                      <a:pt x="1261" y="3533"/>
                      <a:pt x="1325" y="3533"/>
                    </a:cubicBezTo>
                    <a:cubicBezTo>
                      <a:pt x="1564" y="3533"/>
                      <a:pt x="1778" y="3435"/>
                      <a:pt x="1876" y="3336"/>
                    </a:cubicBezTo>
                    <a:cubicBezTo>
                      <a:pt x="2001" y="3214"/>
                      <a:pt x="1894" y="2898"/>
                      <a:pt x="1894" y="2898"/>
                    </a:cubicBezTo>
                    <a:cubicBezTo>
                      <a:pt x="1894" y="2898"/>
                      <a:pt x="2431" y="2632"/>
                      <a:pt x="2451" y="2425"/>
                    </a:cubicBezTo>
                    <a:cubicBezTo>
                      <a:pt x="2469" y="2222"/>
                      <a:pt x="2323" y="2082"/>
                      <a:pt x="2323" y="2082"/>
                    </a:cubicBezTo>
                    <a:cubicBezTo>
                      <a:pt x="2323" y="2082"/>
                      <a:pt x="2576" y="2041"/>
                      <a:pt x="2667" y="1796"/>
                    </a:cubicBezTo>
                    <a:cubicBezTo>
                      <a:pt x="2758" y="1550"/>
                      <a:pt x="2639" y="1400"/>
                      <a:pt x="2639" y="1400"/>
                    </a:cubicBezTo>
                    <a:cubicBezTo>
                      <a:pt x="2639" y="1400"/>
                      <a:pt x="2854" y="943"/>
                      <a:pt x="2923" y="677"/>
                    </a:cubicBezTo>
                    <a:cubicBezTo>
                      <a:pt x="2993" y="409"/>
                      <a:pt x="2520" y="197"/>
                      <a:pt x="2234" y="31"/>
                    </a:cubicBezTo>
                    <a:cubicBezTo>
                      <a:pt x="2199" y="10"/>
                      <a:pt x="2160" y="1"/>
                      <a:pt x="2118" y="1"/>
                    </a:cubicBez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4128;p27">
                <a:extLst>
                  <a:ext uri="{FF2B5EF4-FFF2-40B4-BE49-F238E27FC236}">
                    <a16:creationId xmlns:a16="http://schemas.microsoft.com/office/drawing/2014/main" id="{FC107C07-E3D8-8E06-EE55-525234C9A60E}"/>
                  </a:ext>
                </a:extLst>
              </p:cNvPr>
              <p:cNvSpPr/>
              <p:nvPr/>
            </p:nvSpPr>
            <p:spPr>
              <a:xfrm>
                <a:off x="5228538" y="3028368"/>
                <a:ext cx="344334" cy="341140"/>
              </a:xfrm>
              <a:custGeom>
                <a:avLst/>
                <a:gdLst/>
                <a:ahLst/>
                <a:cxnLst/>
                <a:rect l="l" t="t" r="r" b="b"/>
                <a:pathLst>
                  <a:path w="11750" h="11641" extrusionOk="0">
                    <a:moveTo>
                      <a:pt x="2798" y="0"/>
                    </a:moveTo>
                    <a:cubicBezTo>
                      <a:pt x="2494" y="0"/>
                      <a:pt x="2175" y="76"/>
                      <a:pt x="1847" y="257"/>
                    </a:cubicBezTo>
                    <a:cubicBezTo>
                      <a:pt x="1847" y="257"/>
                      <a:pt x="0" y="8177"/>
                      <a:pt x="758" y="10566"/>
                    </a:cubicBezTo>
                    <a:cubicBezTo>
                      <a:pt x="1000" y="11329"/>
                      <a:pt x="1560" y="11641"/>
                      <a:pt x="2306" y="11641"/>
                    </a:cubicBezTo>
                    <a:cubicBezTo>
                      <a:pt x="5399" y="11641"/>
                      <a:pt x="11689" y="6292"/>
                      <a:pt x="11750" y="5658"/>
                    </a:cubicBezTo>
                    <a:lnTo>
                      <a:pt x="10584" y="4862"/>
                    </a:lnTo>
                    <a:cubicBezTo>
                      <a:pt x="10584" y="4862"/>
                      <a:pt x="5355" y="7133"/>
                      <a:pt x="4701" y="7133"/>
                    </a:cubicBezTo>
                    <a:cubicBezTo>
                      <a:pt x="4679" y="7133"/>
                      <a:pt x="4662" y="7131"/>
                      <a:pt x="4651" y="7126"/>
                    </a:cubicBezTo>
                    <a:cubicBezTo>
                      <a:pt x="4302" y="6965"/>
                      <a:pt x="5609" y="2135"/>
                      <a:pt x="5609" y="2135"/>
                    </a:cubicBezTo>
                    <a:cubicBezTo>
                      <a:pt x="5609" y="2135"/>
                      <a:pt x="4409" y="0"/>
                      <a:pt x="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4129;p27">
                <a:extLst>
                  <a:ext uri="{FF2B5EF4-FFF2-40B4-BE49-F238E27FC236}">
                    <a16:creationId xmlns:a16="http://schemas.microsoft.com/office/drawing/2014/main" id="{444E032A-C384-791E-7FA0-4256F6B9F0B7}"/>
                  </a:ext>
                </a:extLst>
              </p:cNvPr>
              <p:cNvSpPr/>
              <p:nvPr/>
            </p:nvSpPr>
            <p:spPr>
              <a:xfrm>
                <a:off x="5245975" y="3311164"/>
                <a:ext cx="52690" cy="58493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996" extrusionOk="0">
                    <a:moveTo>
                      <a:pt x="113" y="1"/>
                    </a:moveTo>
                    <a:cubicBezTo>
                      <a:pt x="31" y="1"/>
                      <a:pt x="1" y="130"/>
                      <a:pt x="89" y="145"/>
                    </a:cubicBezTo>
                    <a:cubicBezTo>
                      <a:pt x="967" y="311"/>
                      <a:pt x="1603" y="1027"/>
                      <a:pt x="1647" y="1924"/>
                    </a:cubicBezTo>
                    <a:cubicBezTo>
                      <a:pt x="1650" y="1972"/>
                      <a:pt x="1688" y="1995"/>
                      <a:pt x="1725" y="1995"/>
                    </a:cubicBezTo>
                    <a:cubicBezTo>
                      <a:pt x="1762" y="1995"/>
                      <a:pt x="1797" y="1972"/>
                      <a:pt x="1795" y="1924"/>
                    </a:cubicBezTo>
                    <a:cubicBezTo>
                      <a:pt x="1748" y="967"/>
                      <a:pt x="1072" y="180"/>
                      <a:pt x="127" y="2"/>
                    </a:cubicBezTo>
                    <a:cubicBezTo>
                      <a:pt x="122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4130;p27">
                <a:extLst>
                  <a:ext uri="{FF2B5EF4-FFF2-40B4-BE49-F238E27FC236}">
                    <a16:creationId xmlns:a16="http://schemas.microsoft.com/office/drawing/2014/main" id="{9E4D5888-F45C-381C-4DCD-F83C51FB096F}"/>
                  </a:ext>
                </a:extLst>
              </p:cNvPr>
              <p:cNvSpPr/>
              <p:nvPr/>
            </p:nvSpPr>
            <p:spPr>
              <a:xfrm>
                <a:off x="5327678" y="3235292"/>
                <a:ext cx="40412" cy="2839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69" extrusionOk="0">
                    <a:moveTo>
                      <a:pt x="1259" y="1"/>
                    </a:moveTo>
                    <a:cubicBezTo>
                      <a:pt x="1249" y="1"/>
                      <a:pt x="1239" y="3"/>
                      <a:pt x="1228" y="8"/>
                    </a:cubicBezTo>
                    <a:cubicBezTo>
                      <a:pt x="775" y="198"/>
                      <a:pt x="381" y="480"/>
                      <a:pt x="49" y="840"/>
                    </a:cubicBezTo>
                    <a:cubicBezTo>
                      <a:pt x="0" y="894"/>
                      <a:pt x="51" y="969"/>
                      <a:pt x="106" y="969"/>
                    </a:cubicBezTo>
                    <a:cubicBezTo>
                      <a:pt x="123" y="969"/>
                      <a:pt x="140" y="962"/>
                      <a:pt x="155" y="946"/>
                    </a:cubicBezTo>
                    <a:cubicBezTo>
                      <a:pt x="478" y="594"/>
                      <a:pt x="862" y="324"/>
                      <a:pt x="1302" y="136"/>
                    </a:cubicBezTo>
                    <a:cubicBezTo>
                      <a:pt x="1378" y="103"/>
                      <a:pt x="1331" y="1"/>
                      <a:pt x="1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4131;p27">
                <a:extLst>
                  <a:ext uri="{FF2B5EF4-FFF2-40B4-BE49-F238E27FC236}">
                    <a16:creationId xmlns:a16="http://schemas.microsoft.com/office/drawing/2014/main" id="{226EAA2C-E454-8E3D-2599-DDA802FC17D8}"/>
                  </a:ext>
                </a:extLst>
              </p:cNvPr>
              <p:cNvSpPr/>
              <p:nvPr/>
            </p:nvSpPr>
            <p:spPr>
              <a:xfrm>
                <a:off x="5323194" y="3228640"/>
                <a:ext cx="34375" cy="15444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27" extrusionOk="0">
                    <a:moveTo>
                      <a:pt x="102" y="1"/>
                    </a:moveTo>
                    <a:cubicBezTo>
                      <a:pt x="26" y="1"/>
                      <a:pt x="1" y="123"/>
                      <a:pt x="86" y="146"/>
                    </a:cubicBezTo>
                    <a:cubicBezTo>
                      <a:pt x="414" y="235"/>
                      <a:pt x="728" y="358"/>
                      <a:pt x="1028" y="516"/>
                    </a:cubicBezTo>
                    <a:cubicBezTo>
                      <a:pt x="1040" y="523"/>
                      <a:pt x="1052" y="526"/>
                      <a:pt x="1063" y="526"/>
                    </a:cubicBezTo>
                    <a:cubicBezTo>
                      <a:pt x="1129" y="526"/>
                      <a:pt x="1172" y="427"/>
                      <a:pt x="1101" y="390"/>
                    </a:cubicBezTo>
                    <a:cubicBezTo>
                      <a:pt x="790" y="225"/>
                      <a:pt x="464" y="96"/>
                      <a:pt x="124" y="4"/>
                    </a:cubicBezTo>
                    <a:cubicBezTo>
                      <a:pt x="116" y="2"/>
                      <a:pt x="109" y="1"/>
                      <a:pt x="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4132;p27">
                <a:extLst>
                  <a:ext uri="{FF2B5EF4-FFF2-40B4-BE49-F238E27FC236}">
                    <a16:creationId xmlns:a16="http://schemas.microsoft.com/office/drawing/2014/main" id="{B9225AB4-F22C-B4CA-4D43-1120C9C4BD5D}"/>
                  </a:ext>
                </a:extLst>
              </p:cNvPr>
              <p:cNvSpPr/>
              <p:nvPr/>
            </p:nvSpPr>
            <p:spPr>
              <a:xfrm>
                <a:off x="5360148" y="3088795"/>
                <a:ext cx="178438" cy="151653"/>
              </a:xfrm>
              <a:custGeom>
                <a:avLst/>
                <a:gdLst/>
                <a:ahLst/>
                <a:cxnLst/>
                <a:rect l="l" t="t" r="r" b="b"/>
                <a:pathLst>
                  <a:path w="6089" h="5175" extrusionOk="0">
                    <a:moveTo>
                      <a:pt x="908" y="0"/>
                    </a:moveTo>
                    <a:cubicBezTo>
                      <a:pt x="874" y="0"/>
                      <a:pt x="842" y="25"/>
                      <a:pt x="836" y="60"/>
                    </a:cubicBezTo>
                    <a:cubicBezTo>
                      <a:pt x="751" y="535"/>
                      <a:pt x="0" y="4715"/>
                      <a:pt x="87" y="5082"/>
                    </a:cubicBezTo>
                    <a:cubicBezTo>
                      <a:pt x="94" y="5113"/>
                      <a:pt x="116" y="5139"/>
                      <a:pt x="147" y="5155"/>
                    </a:cubicBezTo>
                    <a:cubicBezTo>
                      <a:pt x="166" y="5163"/>
                      <a:pt x="188" y="5175"/>
                      <a:pt x="244" y="5175"/>
                    </a:cubicBezTo>
                    <a:cubicBezTo>
                      <a:pt x="442" y="5175"/>
                      <a:pt x="1047" y="5028"/>
                      <a:pt x="3267" y="4103"/>
                    </a:cubicBezTo>
                    <a:cubicBezTo>
                      <a:pt x="4658" y="3523"/>
                      <a:pt x="6022" y="2911"/>
                      <a:pt x="6036" y="2906"/>
                    </a:cubicBezTo>
                    <a:cubicBezTo>
                      <a:pt x="6073" y="2888"/>
                      <a:pt x="6089" y="2846"/>
                      <a:pt x="6073" y="2807"/>
                    </a:cubicBezTo>
                    <a:cubicBezTo>
                      <a:pt x="6059" y="2780"/>
                      <a:pt x="6032" y="2764"/>
                      <a:pt x="6004" y="2764"/>
                    </a:cubicBezTo>
                    <a:cubicBezTo>
                      <a:pt x="5994" y="2764"/>
                      <a:pt x="5984" y="2766"/>
                      <a:pt x="5975" y="2770"/>
                    </a:cubicBezTo>
                    <a:cubicBezTo>
                      <a:pt x="3981" y="3666"/>
                      <a:pt x="760" y="5029"/>
                      <a:pt x="257" y="5029"/>
                    </a:cubicBezTo>
                    <a:cubicBezTo>
                      <a:pt x="245" y="5029"/>
                      <a:pt x="234" y="5028"/>
                      <a:pt x="225" y="5026"/>
                    </a:cubicBezTo>
                    <a:cubicBezTo>
                      <a:pt x="190" y="4665"/>
                      <a:pt x="652" y="1901"/>
                      <a:pt x="980" y="87"/>
                    </a:cubicBezTo>
                    <a:cubicBezTo>
                      <a:pt x="990" y="49"/>
                      <a:pt x="963" y="9"/>
                      <a:pt x="921" y="2"/>
                    </a:cubicBezTo>
                    <a:cubicBezTo>
                      <a:pt x="917" y="1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4133;p27">
                <a:extLst>
                  <a:ext uri="{FF2B5EF4-FFF2-40B4-BE49-F238E27FC236}">
                    <a16:creationId xmlns:a16="http://schemas.microsoft.com/office/drawing/2014/main" id="{BEB8B175-F77E-F02B-7ACF-8C4ABEAC27DA}"/>
                  </a:ext>
                </a:extLst>
              </p:cNvPr>
              <p:cNvSpPr/>
              <p:nvPr/>
            </p:nvSpPr>
            <p:spPr>
              <a:xfrm>
                <a:off x="5322139" y="3008734"/>
                <a:ext cx="64149" cy="54361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855" extrusionOk="0">
                    <a:moveTo>
                      <a:pt x="93" y="1"/>
                    </a:moveTo>
                    <a:cubicBezTo>
                      <a:pt x="1" y="1"/>
                      <a:pt x="1" y="147"/>
                      <a:pt x="95" y="149"/>
                    </a:cubicBezTo>
                    <a:cubicBezTo>
                      <a:pt x="1011" y="166"/>
                      <a:pt x="1902" y="882"/>
                      <a:pt x="2038" y="1801"/>
                    </a:cubicBezTo>
                    <a:cubicBezTo>
                      <a:pt x="2043" y="1839"/>
                      <a:pt x="2069" y="1855"/>
                      <a:pt x="2098" y="1855"/>
                    </a:cubicBezTo>
                    <a:cubicBezTo>
                      <a:pt x="2141" y="1855"/>
                      <a:pt x="2188" y="1818"/>
                      <a:pt x="2180" y="1763"/>
                    </a:cubicBezTo>
                    <a:cubicBezTo>
                      <a:pt x="2036" y="778"/>
                      <a:pt x="1071" y="20"/>
                      <a:pt x="95" y="1"/>
                    </a:cubicBezTo>
                    <a:cubicBezTo>
                      <a:pt x="94" y="1"/>
                      <a:pt x="94" y="1"/>
                      <a:pt x="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4134;p27">
                <a:extLst>
                  <a:ext uri="{FF2B5EF4-FFF2-40B4-BE49-F238E27FC236}">
                    <a16:creationId xmlns:a16="http://schemas.microsoft.com/office/drawing/2014/main" id="{D8BAC513-CA51-4383-D0C9-708B7FEA7F36}"/>
                  </a:ext>
                </a:extLst>
              </p:cNvPr>
              <p:cNvSpPr/>
              <p:nvPr/>
            </p:nvSpPr>
            <p:spPr>
              <a:xfrm>
                <a:off x="5538645" y="3078714"/>
                <a:ext cx="107725" cy="115901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3955" extrusionOk="0">
                    <a:moveTo>
                      <a:pt x="3388" y="1"/>
                    </a:moveTo>
                    <a:cubicBezTo>
                      <a:pt x="3373" y="1"/>
                      <a:pt x="3356" y="5"/>
                      <a:pt x="3336" y="13"/>
                    </a:cubicBezTo>
                    <a:cubicBezTo>
                      <a:pt x="3118" y="101"/>
                      <a:pt x="904" y="380"/>
                      <a:pt x="729" y="593"/>
                    </a:cubicBezTo>
                    <a:cubicBezTo>
                      <a:pt x="556" y="807"/>
                      <a:pt x="0" y="3144"/>
                      <a:pt x="0" y="3144"/>
                    </a:cubicBezTo>
                    <a:cubicBezTo>
                      <a:pt x="0" y="3144"/>
                      <a:pt x="737" y="3955"/>
                      <a:pt x="1091" y="3955"/>
                    </a:cubicBezTo>
                    <a:cubicBezTo>
                      <a:pt x="1118" y="3955"/>
                      <a:pt x="1143" y="3950"/>
                      <a:pt x="1165" y="3940"/>
                    </a:cubicBezTo>
                    <a:cubicBezTo>
                      <a:pt x="1477" y="3793"/>
                      <a:pt x="1793" y="3101"/>
                      <a:pt x="2103" y="3025"/>
                    </a:cubicBezTo>
                    <a:cubicBezTo>
                      <a:pt x="2423" y="2946"/>
                      <a:pt x="2618" y="2821"/>
                      <a:pt x="2618" y="2821"/>
                    </a:cubicBezTo>
                    <a:lnTo>
                      <a:pt x="2618" y="2821"/>
                    </a:lnTo>
                    <a:cubicBezTo>
                      <a:pt x="2618" y="2821"/>
                      <a:pt x="2508" y="3332"/>
                      <a:pt x="2647" y="3332"/>
                    </a:cubicBezTo>
                    <a:cubicBezTo>
                      <a:pt x="2655" y="3332"/>
                      <a:pt x="2665" y="3331"/>
                      <a:pt x="2675" y="3326"/>
                    </a:cubicBezTo>
                    <a:cubicBezTo>
                      <a:pt x="2857" y="3255"/>
                      <a:pt x="3499" y="3150"/>
                      <a:pt x="3586" y="2595"/>
                    </a:cubicBezTo>
                    <a:cubicBezTo>
                      <a:pt x="3676" y="2040"/>
                      <a:pt x="2957" y="995"/>
                      <a:pt x="2808" y="857"/>
                    </a:cubicBezTo>
                    <a:cubicBezTo>
                      <a:pt x="2757" y="809"/>
                      <a:pt x="2645" y="794"/>
                      <a:pt x="2519" y="794"/>
                    </a:cubicBezTo>
                    <a:cubicBezTo>
                      <a:pt x="2276" y="794"/>
                      <a:pt x="1982" y="852"/>
                      <a:pt x="1982" y="852"/>
                    </a:cubicBezTo>
                    <a:cubicBezTo>
                      <a:pt x="1982" y="852"/>
                      <a:pt x="2692" y="569"/>
                      <a:pt x="3088" y="461"/>
                    </a:cubicBezTo>
                    <a:cubicBezTo>
                      <a:pt x="3449" y="363"/>
                      <a:pt x="3539" y="1"/>
                      <a:pt x="3388" y="1"/>
                    </a:cubicBezTo>
                    <a:close/>
                  </a:path>
                </a:pathLst>
              </a:custGeom>
              <a:solidFill>
                <a:srgbClr val="B554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4135;p27">
                <a:extLst>
                  <a:ext uri="{FF2B5EF4-FFF2-40B4-BE49-F238E27FC236}">
                    <a16:creationId xmlns:a16="http://schemas.microsoft.com/office/drawing/2014/main" id="{DE25E334-8135-BA53-63F7-B80C60A23FF9}"/>
                  </a:ext>
                </a:extLst>
              </p:cNvPr>
              <p:cNvSpPr/>
              <p:nvPr/>
            </p:nvSpPr>
            <p:spPr>
              <a:xfrm>
                <a:off x="5578324" y="3102217"/>
                <a:ext cx="19869" cy="618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11" extrusionOk="0">
                    <a:moveTo>
                      <a:pt x="613" y="0"/>
                    </a:moveTo>
                    <a:cubicBezTo>
                      <a:pt x="612" y="0"/>
                      <a:pt x="611" y="0"/>
                      <a:pt x="609" y="1"/>
                    </a:cubicBezTo>
                    <a:cubicBezTo>
                      <a:pt x="417" y="15"/>
                      <a:pt x="238" y="48"/>
                      <a:pt x="57" y="109"/>
                    </a:cubicBezTo>
                    <a:cubicBezTo>
                      <a:pt x="1" y="129"/>
                      <a:pt x="19" y="210"/>
                      <a:pt x="70" y="210"/>
                    </a:cubicBezTo>
                    <a:cubicBezTo>
                      <a:pt x="75" y="210"/>
                      <a:pt x="81" y="209"/>
                      <a:pt x="87" y="207"/>
                    </a:cubicBezTo>
                    <a:cubicBezTo>
                      <a:pt x="259" y="149"/>
                      <a:pt x="430" y="117"/>
                      <a:pt x="614" y="104"/>
                    </a:cubicBezTo>
                    <a:cubicBezTo>
                      <a:pt x="678" y="99"/>
                      <a:pt x="678" y="0"/>
                      <a:pt x="613" y="0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4136;p27">
                <a:extLst>
                  <a:ext uri="{FF2B5EF4-FFF2-40B4-BE49-F238E27FC236}">
                    <a16:creationId xmlns:a16="http://schemas.microsoft.com/office/drawing/2014/main" id="{1BA33CA4-1216-0593-D277-169E582013B5}"/>
                  </a:ext>
                </a:extLst>
              </p:cNvPr>
              <p:cNvSpPr/>
              <p:nvPr/>
            </p:nvSpPr>
            <p:spPr>
              <a:xfrm>
                <a:off x="5595321" y="3110569"/>
                <a:ext cx="33671" cy="9378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320" extrusionOk="0">
                    <a:moveTo>
                      <a:pt x="793" y="0"/>
                    </a:moveTo>
                    <a:cubicBezTo>
                      <a:pt x="537" y="0"/>
                      <a:pt x="290" y="109"/>
                      <a:pt x="52" y="227"/>
                    </a:cubicBezTo>
                    <a:cubicBezTo>
                      <a:pt x="1" y="251"/>
                      <a:pt x="35" y="319"/>
                      <a:pt x="83" y="319"/>
                    </a:cubicBezTo>
                    <a:cubicBezTo>
                      <a:pt x="90" y="319"/>
                      <a:pt x="98" y="317"/>
                      <a:pt x="106" y="313"/>
                    </a:cubicBezTo>
                    <a:cubicBezTo>
                      <a:pt x="321" y="210"/>
                      <a:pt x="554" y="101"/>
                      <a:pt x="792" y="101"/>
                    </a:cubicBezTo>
                    <a:cubicBezTo>
                      <a:pt x="876" y="101"/>
                      <a:pt x="960" y="115"/>
                      <a:pt x="1044" y="147"/>
                    </a:cubicBezTo>
                    <a:cubicBezTo>
                      <a:pt x="1051" y="149"/>
                      <a:pt x="1058" y="150"/>
                      <a:pt x="1064" y="150"/>
                    </a:cubicBezTo>
                    <a:cubicBezTo>
                      <a:pt x="1116" y="150"/>
                      <a:pt x="1149" y="76"/>
                      <a:pt x="1093" y="54"/>
                    </a:cubicBezTo>
                    <a:cubicBezTo>
                      <a:pt x="992" y="16"/>
                      <a:pt x="892" y="0"/>
                      <a:pt x="793" y="0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4137;p27">
                <a:extLst>
                  <a:ext uri="{FF2B5EF4-FFF2-40B4-BE49-F238E27FC236}">
                    <a16:creationId xmlns:a16="http://schemas.microsoft.com/office/drawing/2014/main" id="{4FCB4A84-A70B-8DDA-348F-9B5CC15D167A}"/>
                  </a:ext>
                </a:extLst>
              </p:cNvPr>
              <p:cNvSpPr/>
              <p:nvPr/>
            </p:nvSpPr>
            <p:spPr>
              <a:xfrm>
                <a:off x="5605578" y="3124460"/>
                <a:ext cx="31532" cy="7824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267" extrusionOk="0">
                    <a:moveTo>
                      <a:pt x="608" y="1"/>
                    </a:moveTo>
                    <a:cubicBezTo>
                      <a:pt x="412" y="1"/>
                      <a:pt x="218" y="57"/>
                      <a:pt x="47" y="170"/>
                    </a:cubicBezTo>
                    <a:cubicBezTo>
                      <a:pt x="0" y="201"/>
                      <a:pt x="31" y="266"/>
                      <a:pt x="75" y="266"/>
                    </a:cubicBezTo>
                    <a:cubicBezTo>
                      <a:pt x="84" y="266"/>
                      <a:pt x="93" y="264"/>
                      <a:pt x="102" y="258"/>
                    </a:cubicBezTo>
                    <a:cubicBezTo>
                      <a:pt x="258" y="156"/>
                      <a:pt x="434" y="104"/>
                      <a:pt x="612" y="104"/>
                    </a:cubicBezTo>
                    <a:cubicBezTo>
                      <a:pt x="733" y="104"/>
                      <a:pt x="855" y="129"/>
                      <a:pt x="972" y="178"/>
                    </a:cubicBezTo>
                    <a:cubicBezTo>
                      <a:pt x="980" y="182"/>
                      <a:pt x="987" y="183"/>
                      <a:pt x="994" y="183"/>
                    </a:cubicBezTo>
                    <a:cubicBezTo>
                      <a:pt x="1044" y="183"/>
                      <a:pt x="1075" y="109"/>
                      <a:pt x="1020" y="86"/>
                    </a:cubicBezTo>
                    <a:cubicBezTo>
                      <a:pt x="887" y="29"/>
                      <a:pt x="747" y="1"/>
                      <a:pt x="608" y="1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4138;p27">
                <a:extLst>
                  <a:ext uri="{FF2B5EF4-FFF2-40B4-BE49-F238E27FC236}">
                    <a16:creationId xmlns:a16="http://schemas.microsoft.com/office/drawing/2014/main" id="{CD3E6DCD-7DEA-C5B8-E330-E3526B3B0875}"/>
                  </a:ext>
                </a:extLst>
              </p:cNvPr>
              <p:cNvSpPr/>
              <p:nvPr/>
            </p:nvSpPr>
            <p:spPr>
              <a:xfrm>
                <a:off x="5612758" y="3144358"/>
                <a:ext cx="12689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52" extrusionOk="0">
                    <a:moveTo>
                      <a:pt x="370" y="1"/>
                    </a:moveTo>
                    <a:cubicBezTo>
                      <a:pt x="349" y="1"/>
                      <a:pt x="330" y="13"/>
                      <a:pt x="327" y="40"/>
                    </a:cubicBezTo>
                    <a:cubicBezTo>
                      <a:pt x="306" y="247"/>
                      <a:pt x="207" y="427"/>
                      <a:pt x="42" y="554"/>
                    </a:cubicBezTo>
                    <a:cubicBezTo>
                      <a:pt x="0" y="587"/>
                      <a:pt x="28" y="652"/>
                      <a:pt x="69" y="652"/>
                    </a:cubicBezTo>
                    <a:cubicBezTo>
                      <a:pt x="78" y="652"/>
                      <a:pt x="88" y="648"/>
                      <a:pt x="98" y="641"/>
                    </a:cubicBezTo>
                    <a:cubicBezTo>
                      <a:pt x="284" y="498"/>
                      <a:pt x="404" y="298"/>
                      <a:pt x="428" y="63"/>
                    </a:cubicBezTo>
                    <a:cubicBezTo>
                      <a:pt x="432" y="25"/>
                      <a:pt x="399" y="1"/>
                      <a:pt x="370" y="1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4139;p27">
                <a:extLst>
                  <a:ext uri="{FF2B5EF4-FFF2-40B4-BE49-F238E27FC236}">
                    <a16:creationId xmlns:a16="http://schemas.microsoft.com/office/drawing/2014/main" id="{BAEAC66C-46DC-79BF-16B1-F440C009DB11}"/>
                  </a:ext>
                </a:extLst>
              </p:cNvPr>
              <p:cNvSpPr/>
              <p:nvPr/>
            </p:nvSpPr>
            <p:spPr>
              <a:xfrm>
                <a:off x="5620055" y="3150981"/>
                <a:ext cx="15473" cy="54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87" extrusionOk="0">
                    <a:moveTo>
                      <a:pt x="232" y="0"/>
                    </a:moveTo>
                    <a:cubicBezTo>
                      <a:pt x="170" y="0"/>
                      <a:pt x="107" y="15"/>
                      <a:pt x="49" y="45"/>
                    </a:cubicBezTo>
                    <a:cubicBezTo>
                      <a:pt x="1" y="72"/>
                      <a:pt x="35" y="141"/>
                      <a:pt x="82" y="141"/>
                    </a:cubicBezTo>
                    <a:cubicBezTo>
                      <a:pt x="90" y="141"/>
                      <a:pt x="98" y="139"/>
                      <a:pt x="106" y="134"/>
                    </a:cubicBezTo>
                    <a:cubicBezTo>
                      <a:pt x="146" y="113"/>
                      <a:pt x="189" y="103"/>
                      <a:pt x="232" y="103"/>
                    </a:cubicBezTo>
                    <a:cubicBezTo>
                      <a:pt x="299" y="103"/>
                      <a:pt x="366" y="128"/>
                      <a:pt x="418" y="173"/>
                    </a:cubicBezTo>
                    <a:cubicBezTo>
                      <a:pt x="429" y="183"/>
                      <a:pt x="441" y="187"/>
                      <a:pt x="452" y="187"/>
                    </a:cubicBezTo>
                    <a:cubicBezTo>
                      <a:pt x="493" y="187"/>
                      <a:pt x="528" y="132"/>
                      <a:pt x="486" y="96"/>
                    </a:cubicBezTo>
                    <a:cubicBezTo>
                      <a:pt x="414" y="32"/>
                      <a:pt x="324" y="0"/>
                      <a:pt x="232" y="0"/>
                    </a:cubicBezTo>
                    <a:close/>
                  </a:path>
                </a:pathLst>
              </a:custGeom>
              <a:solidFill>
                <a:srgbClr val="86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4140;p27">
                <a:extLst>
                  <a:ext uri="{FF2B5EF4-FFF2-40B4-BE49-F238E27FC236}">
                    <a16:creationId xmlns:a16="http://schemas.microsoft.com/office/drawing/2014/main" id="{90FB9EF2-C5FD-0730-99CE-08461824EE58}"/>
                  </a:ext>
                </a:extLst>
              </p:cNvPr>
              <p:cNvSpPr/>
              <p:nvPr/>
            </p:nvSpPr>
            <p:spPr>
              <a:xfrm>
                <a:off x="5370961" y="3196727"/>
                <a:ext cx="202029" cy="152064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5189" extrusionOk="0">
                    <a:moveTo>
                      <a:pt x="6812" y="0"/>
                    </a:moveTo>
                    <a:cubicBezTo>
                      <a:pt x="6791" y="0"/>
                      <a:pt x="6771" y="9"/>
                      <a:pt x="6756" y="25"/>
                    </a:cubicBezTo>
                    <a:cubicBezTo>
                      <a:pt x="6727" y="60"/>
                      <a:pt x="3769" y="3422"/>
                      <a:pt x="53" y="5046"/>
                    </a:cubicBezTo>
                    <a:cubicBezTo>
                      <a:pt x="16" y="5064"/>
                      <a:pt x="0" y="5107"/>
                      <a:pt x="16" y="5144"/>
                    </a:cubicBezTo>
                    <a:cubicBezTo>
                      <a:pt x="29" y="5173"/>
                      <a:pt x="54" y="5188"/>
                      <a:pt x="83" y="5188"/>
                    </a:cubicBezTo>
                    <a:cubicBezTo>
                      <a:pt x="93" y="5188"/>
                      <a:pt x="103" y="5187"/>
                      <a:pt x="111" y="5181"/>
                    </a:cubicBezTo>
                    <a:cubicBezTo>
                      <a:pt x="3861" y="3544"/>
                      <a:pt x="6837" y="156"/>
                      <a:pt x="6868" y="124"/>
                    </a:cubicBezTo>
                    <a:cubicBezTo>
                      <a:pt x="6894" y="91"/>
                      <a:pt x="6891" y="45"/>
                      <a:pt x="6861" y="18"/>
                    </a:cubicBezTo>
                    <a:cubicBezTo>
                      <a:pt x="6846" y="6"/>
                      <a:pt x="6829" y="0"/>
                      <a:pt x="6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4141;p27">
                <a:extLst>
                  <a:ext uri="{FF2B5EF4-FFF2-40B4-BE49-F238E27FC236}">
                    <a16:creationId xmlns:a16="http://schemas.microsoft.com/office/drawing/2014/main" id="{11360128-B063-F0F7-050E-B3E1CEB1F531}"/>
                  </a:ext>
                </a:extLst>
              </p:cNvPr>
              <p:cNvSpPr/>
              <p:nvPr/>
            </p:nvSpPr>
            <p:spPr>
              <a:xfrm>
                <a:off x="5435901" y="3028720"/>
                <a:ext cx="116429" cy="6836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333" extrusionOk="0">
                    <a:moveTo>
                      <a:pt x="3869" y="1"/>
                    </a:moveTo>
                    <a:cubicBezTo>
                      <a:pt x="3853" y="1"/>
                      <a:pt x="3836" y="8"/>
                      <a:pt x="3821" y="25"/>
                    </a:cubicBezTo>
                    <a:cubicBezTo>
                      <a:pt x="2842" y="1128"/>
                      <a:pt x="1532" y="1888"/>
                      <a:pt x="87" y="2188"/>
                    </a:cubicBezTo>
                    <a:cubicBezTo>
                      <a:pt x="1" y="2207"/>
                      <a:pt x="30" y="2333"/>
                      <a:pt x="110" y="2333"/>
                    </a:cubicBezTo>
                    <a:cubicBezTo>
                      <a:pt x="115" y="2333"/>
                      <a:pt x="121" y="2332"/>
                      <a:pt x="127" y="2331"/>
                    </a:cubicBezTo>
                    <a:cubicBezTo>
                      <a:pt x="1593" y="2025"/>
                      <a:pt x="2931" y="1252"/>
                      <a:pt x="3924" y="130"/>
                    </a:cubicBezTo>
                    <a:cubicBezTo>
                      <a:pt x="3973" y="75"/>
                      <a:pt x="3923" y="1"/>
                      <a:pt x="38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4142;p27">
                <a:extLst>
                  <a:ext uri="{FF2B5EF4-FFF2-40B4-BE49-F238E27FC236}">
                    <a16:creationId xmlns:a16="http://schemas.microsoft.com/office/drawing/2014/main" id="{83BF9A59-F6C9-8DA2-145B-121A7B35D771}"/>
                  </a:ext>
                </a:extLst>
              </p:cNvPr>
              <p:cNvSpPr/>
              <p:nvPr/>
            </p:nvSpPr>
            <p:spPr>
              <a:xfrm>
                <a:off x="8200721" y="3878542"/>
                <a:ext cx="158218" cy="43840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1496" extrusionOk="0">
                    <a:moveTo>
                      <a:pt x="5399" y="0"/>
                    </a:moveTo>
                    <a:lnTo>
                      <a:pt x="1" y="93"/>
                    </a:lnTo>
                    <a:lnTo>
                      <a:pt x="296" y="1495"/>
                    </a:lnTo>
                    <a:lnTo>
                      <a:pt x="5219" y="1348"/>
                    </a:lnTo>
                    <a:lnTo>
                      <a:pt x="53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B85F43-0710-9C2E-1D35-9BED5996E83E}"/>
              </a:ext>
            </a:extLst>
          </p:cNvPr>
          <p:cNvSpPr txBox="1"/>
          <p:nvPr/>
        </p:nvSpPr>
        <p:spPr>
          <a:xfrm rot="-10800000" flipV="1">
            <a:off x="159507" y="4798864"/>
            <a:ext cx="871836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solidFill>
                  <a:srgbClr val="05103E"/>
                </a:solidFill>
                <a:latin typeface="Times New Roman"/>
                <a:cs typeface="Times New Roman"/>
              </a:rPr>
              <a:t>Source: </a:t>
            </a:r>
            <a:r>
              <a:rPr lang="en-US" sz="900" i="1" err="1">
                <a:solidFill>
                  <a:srgbClr val="05103E"/>
                </a:solidFill>
                <a:latin typeface="Times New Roman"/>
                <a:cs typeface="Times New Roman"/>
              </a:rPr>
              <a:t>lyrics_with_sentiment</a:t>
            </a:r>
            <a:r>
              <a:rPr lang="en-US" sz="900">
                <a:solidFill>
                  <a:srgbClr val="05103E"/>
                </a:solidFill>
                <a:latin typeface="Times New Roman"/>
                <a:cs typeface="Times New Roman"/>
              </a:rPr>
              <a:t>. (2021, May 9). Kaggle. https://</a:t>
            </a:r>
            <a:r>
              <a:rPr lang="en-US" sz="900" err="1">
                <a:solidFill>
                  <a:srgbClr val="05103E"/>
                </a:solidFill>
                <a:latin typeface="Times New Roman"/>
                <a:cs typeface="Times New Roman"/>
              </a:rPr>
              <a:t>www.kaggle.com</a:t>
            </a:r>
            <a:r>
              <a:rPr lang="en-US" sz="900">
                <a:solidFill>
                  <a:srgbClr val="05103E"/>
                </a:solidFill>
                <a:latin typeface="Times New Roman"/>
                <a:cs typeface="Times New Roman"/>
              </a:rPr>
              <a:t>/datasets/</a:t>
            </a:r>
            <a:r>
              <a:rPr lang="en-US" sz="900" err="1">
                <a:solidFill>
                  <a:srgbClr val="05103E"/>
                </a:solidFill>
                <a:latin typeface="Times New Roman"/>
                <a:cs typeface="Times New Roman"/>
              </a:rPr>
              <a:t>keeschristiaanse</a:t>
            </a:r>
            <a:r>
              <a:rPr lang="en-US" sz="900">
                <a:solidFill>
                  <a:srgbClr val="05103E"/>
                </a:solidFill>
                <a:latin typeface="Times New Roman"/>
                <a:cs typeface="Times New Roman"/>
              </a:rPr>
              <a:t>/</a:t>
            </a:r>
            <a:r>
              <a:rPr lang="en-US" sz="900" err="1">
                <a:solidFill>
                  <a:srgbClr val="05103E"/>
                </a:solidFill>
                <a:latin typeface="Times New Roman"/>
                <a:cs typeface="Times New Roman"/>
              </a:rPr>
              <a:t>lyrics-with-sentiment?select</a:t>
            </a:r>
            <a:r>
              <a:rPr lang="en-US" sz="900">
                <a:solidFill>
                  <a:srgbClr val="05103E"/>
                </a:solidFill>
                <a:latin typeface="Times New Roman"/>
                <a:cs typeface="Times New Roman"/>
              </a:rPr>
              <a:t>=</a:t>
            </a:r>
            <a:r>
              <a:rPr lang="en-US" sz="900" err="1">
                <a:solidFill>
                  <a:srgbClr val="05103E"/>
                </a:solidFill>
                <a:latin typeface="Times New Roman"/>
                <a:cs typeface="Times New Roman"/>
              </a:rPr>
              <a:t>lyrics_sentiments.csv</a:t>
            </a:r>
            <a:endParaRPr lang="en-US" sz="900">
              <a:solidFill>
                <a:srgbClr val="05103E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18"/>
          <p:cNvGrpSpPr/>
          <p:nvPr/>
        </p:nvGrpSpPr>
        <p:grpSpPr>
          <a:xfrm>
            <a:off x="742843" y="4336573"/>
            <a:ext cx="8238843" cy="726492"/>
            <a:chOff x="457150" y="4346330"/>
            <a:chExt cx="8238843" cy="455116"/>
          </a:xfrm>
        </p:grpSpPr>
        <p:sp>
          <p:nvSpPr>
            <p:cNvPr id="1328" name="Google Shape;1328;p18"/>
            <p:cNvSpPr/>
            <p:nvPr/>
          </p:nvSpPr>
          <p:spPr>
            <a:xfrm>
              <a:off x="457150" y="4495290"/>
              <a:ext cx="8238843" cy="306156"/>
            </a:xfrm>
            <a:custGeom>
              <a:avLst/>
              <a:gdLst/>
              <a:ahLst/>
              <a:cxnLst/>
              <a:rect l="l" t="t" r="r" b="b"/>
              <a:pathLst>
                <a:path w="86239" h="2696" extrusionOk="0">
                  <a:moveTo>
                    <a:pt x="43119" y="1"/>
                  </a:moveTo>
                  <a:cubicBezTo>
                    <a:pt x="31684" y="1"/>
                    <a:pt x="20716" y="143"/>
                    <a:pt x="12629" y="395"/>
                  </a:cubicBezTo>
                  <a:cubicBezTo>
                    <a:pt x="4544" y="649"/>
                    <a:pt x="0" y="992"/>
                    <a:pt x="0" y="1347"/>
                  </a:cubicBezTo>
                  <a:cubicBezTo>
                    <a:pt x="0" y="1705"/>
                    <a:pt x="4544" y="2048"/>
                    <a:pt x="12629" y="2301"/>
                  </a:cubicBezTo>
                  <a:cubicBezTo>
                    <a:pt x="20716" y="2553"/>
                    <a:pt x="31684" y="2696"/>
                    <a:pt x="43119" y="2696"/>
                  </a:cubicBezTo>
                  <a:cubicBezTo>
                    <a:pt x="54555" y="2696"/>
                    <a:pt x="65523" y="2553"/>
                    <a:pt x="73610" y="2301"/>
                  </a:cubicBezTo>
                  <a:cubicBezTo>
                    <a:pt x="81695" y="2048"/>
                    <a:pt x="86239" y="1705"/>
                    <a:pt x="86239" y="1347"/>
                  </a:cubicBezTo>
                  <a:cubicBezTo>
                    <a:pt x="86239" y="992"/>
                    <a:pt x="81695" y="649"/>
                    <a:pt x="73610" y="395"/>
                  </a:cubicBezTo>
                  <a:cubicBezTo>
                    <a:pt x="65523" y="143"/>
                    <a:pt x="54555" y="1"/>
                    <a:pt x="4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sz="1400"/>
                <a:t>All the decades had </a:t>
              </a:r>
              <a:r>
                <a:rPr lang="vi-VN" sz="1400">
                  <a:solidFill>
                    <a:srgbClr val="0070C0"/>
                  </a:solidFill>
                </a:rPr>
                <a:t>Rock</a:t>
              </a:r>
              <a:r>
                <a:rPr lang="vi-VN" sz="1400"/>
                <a:t> as the highest occured genre</a:t>
              </a:r>
            </a:p>
            <a:p>
              <a:pPr algn="ctr"/>
              <a:r>
                <a:rPr lang="vi-VN" sz="1400"/>
                <a:t>The </a:t>
              </a:r>
              <a:r>
                <a:rPr lang="vi-VN" sz="1400">
                  <a:solidFill>
                    <a:srgbClr val="0070C0"/>
                  </a:solidFill>
                </a:rPr>
                <a:t>disparity</a:t>
              </a:r>
              <a:r>
                <a:rPr lang="vi-VN" sz="1400"/>
                <a:t> in the 2000s is highest among all decades</a:t>
              </a:r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507909" y="4399855"/>
              <a:ext cx="240071" cy="245362"/>
            </a:xfrm>
            <a:custGeom>
              <a:avLst/>
              <a:gdLst/>
              <a:ahLst/>
              <a:cxnLst/>
              <a:rect l="l" t="t" r="r" b="b"/>
              <a:pathLst>
                <a:path w="6580" h="6725" extrusionOk="0">
                  <a:moveTo>
                    <a:pt x="1639" y="1"/>
                  </a:moveTo>
                  <a:cubicBezTo>
                    <a:pt x="1467" y="1"/>
                    <a:pt x="1309" y="81"/>
                    <a:pt x="1170" y="264"/>
                  </a:cubicBezTo>
                  <a:cubicBezTo>
                    <a:pt x="0" y="1804"/>
                    <a:pt x="5576" y="6725"/>
                    <a:pt x="5576" y="6725"/>
                  </a:cubicBezTo>
                  <a:lnTo>
                    <a:pt x="6580" y="6541"/>
                  </a:lnTo>
                  <a:cubicBezTo>
                    <a:pt x="6580" y="6541"/>
                    <a:pt x="6413" y="1482"/>
                    <a:pt x="5326" y="1263"/>
                  </a:cubicBezTo>
                  <a:cubicBezTo>
                    <a:pt x="5296" y="1257"/>
                    <a:pt x="5268" y="1254"/>
                    <a:pt x="5241" y="1254"/>
                  </a:cubicBezTo>
                  <a:cubicBezTo>
                    <a:pt x="4316" y="1254"/>
                    <a:pt x="5049" y="4722"/>
                    <a:pt x="5025" y="4722"/>
                  </a:cubicBezTo>
                  <a:cubicBezTo>
                    <a:pt x="5024" y="4722"/>
                    <a:pt x="5022" y="4718"/>
                    <a:pt x="5020" y="4709"/>
                  </a:cubicBezTo>
                  <a:cubicBezTo>
                    <a:pt x="4945" y="4482"/>
                    <a:pt x="2920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7503468" y="4346330"/>
              <a:ext cx="240108" cy="245362"/>
            </a:xfrm>
            <a:custGeom>
              <a:avLst/>
              <a:gdLst/>
              <a:ahLst/>
              <a:cxnLst/>
              <a:rect l="l" t="t" r="r" b="b"/>
              <a:pathLst>
                <a:path w="6581" h="6725" extrusionOk="0">
                  <a:moveTo>
                    <a:pt x="4941" y="1"/>
                  </a:moveTo>
                  <a:cubicBezTo>
                    <a:pt x="3661" y="1"/>
                    <a:pt x="1634" y="4482"/>
                    <a:pt x="1562" y="4709"/>
                  </a:cubicBezTo>
                  <a:cubicBezTo>
                    <a:pt x="1559" y="4718"/>
                    <a:pt x="1557" y="4722"/>
                    <a:pt x="1556" y="4722"/>
                  </a:cubicBezTo>
                  <a:cubicBezTo>
                    <a:pt x="1532" y="4722"/>
                    <a:pt x="2264" y="1254"/>
                    <a:pt x="1340" y="1254"/>
                  </a:cubicBezTo>
                  <a:cubicBezTo>
                    <a:pt x="1314" y="1254"/>
                    <a:pt x="1285" y="1257"/>
                    <a:pt x="1256" y="1263"/>
                  </a:cubicBezTo>
                  <a:cubicBezTo>
                    <a:pt x="168" y="1482"/>
                    <a:pt x="0" y="6541"/>
                    <a:pt x="0" y="6541"/>
                  </a:cubicBezTo>
                  <a:lnTo>
                    <a:pt x="1004" y="6725"/>
                  </a:lnTo>
                  <a:cubicBezTo>
                    <a:pt x="1004" y="6725"/>
                    <a:pt x="6581" y="1804"/>
                    <a:pt x="5409" y="264"/>
                  </a:cubicBezTo>
                  <a:cubicBezTo>
                    <a:pt x="5271" y="81"/>
                    <a:pt x="5113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18"/>
          <p:cNvSpPr txBox="1">
            <a:spLocks noGrp="1"/>
          </p:cNvSpPr>
          <p:nvPr>
            <p:ph type="title"/>
          </p:nvPr>
        </p:nvSpPr>
        <p:spPr>
          <a:xfrm>
            <a:off x="457200" y="274961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of the Decades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B2F56-AFED-FCBE-34A7-88C6B8E9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40"/>
          <a:stretch/>
        </p:blipFill>
        <p:spPr>
          <a:xfrm>
            <a:off x="670208" y="2771408"/>
            <a:ext cx="1048525" cy="167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46628-9258-F26D-9CFF-668F9E1C0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889" y="2771407"/>
            <a:ext cx="1071625" cy="1673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66A15-2E01-134D-5A50-FF9C697AD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670" y="2771407"/>
            <a:ext cx="1176583" cy="1691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115A4-2582-8F3F-7C62-86AE9306E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649" y="975775"/>
            <a:ext cx="1288019" cy="1702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6F9FC-3F15-1E9D-4605-887E0E7F4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337" y="906334"/>
            <a:ext cx="1501128" cy="1735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59E7D7-C1F4-CF6E-9EC7-D274D5ED6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354" y="1185997"/>
            <a:ext cx="3808332" cy="27977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97F28-A941-B373-BB7F-EE74A2767E17}"/>
              </a:ext>
            </a:extLst>
          </p:cNvPr>
          <p:cNvCxnSpPr>
            <a:cxnSpLocks/>
          </p:cNvCxnSpPr>
          <p:nvPr/>
        </p:nvCxnSpPr>
        <p:spPr>
          <a:xfrm>
            <a:off x="2463465" y="1834348"/>
            <a:ext cx="357993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2FC7FA-9E80-B41F-4BF3-33EB2B3E7C90}"/>
              </a:ext>
            </a:extLst>
          </p:cNvPr>
          <p:cNvCxnSpPr>
            <a:cxnSpLocks/>
          </p:cNvCxnSpPr>
          <p:nvPr/>
        </p:nvCxnSpPr>
        <p:spPr>
          <a:xfrm flipH="1" flipV="1">
            <a:off x="3350490" y="3621828"/>
            <a:ext cx="292129" cy="1138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C46AB-DE6D-B76C-4111-1E8544C11978}"/>
              </a:ext>
            </a:extLst>
          </p:cNvPr>
          <p:cNvCxnSpPr>
            <a:cxnSpLocks/>
          </p:cNvCxnSpPr>
          <p:nvPr/>
        </p:nvCxnSpPr>
        <p:spPr>
          <a:xfrm flipH="1" flipV="1">
            <a:off x="1815246" y="3605691"/>
            <a:ext cx="292129" cy="1138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0A203B-BE15-B180-8B8B-3373586DACF2}"/>
              </a:ext>
            </a:extLst>
          </p:cNvPr>
          <p:cNvCxnSpPr>
            <a:cxnSpLocks/>
          </p:cNvCxnSpPr>
          <p:nvPr/>
        </p:nvCxnSpPr>
        <p:spPr>
          <a:xfrm>
            <a:off x="4361305" y="2372093"/>
            <a:ext cx="201160" cy="25369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43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" name="Google Shape;899;p16"/>
          <p:cNvCxnSpPr>
            <a:stCxn id="900" idx="3"/>
            <a:endCxn id="901" idx="1"/>
          </p:cNvCxnSpPr>
          <p:nvPr/>
        </p:nvCxnSpPr>
        <p:spPr>
          <a:xfrm>
            <a:off x="2599198" y="3770687"/>
            <a:ext cx="9063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902" name="Google Shape;902;p16"/>
          <p:cNvCxnSpPr>
            <a:stCxn id="901" idx="3"/>
            <a:endCxn id="903" idx="1"/>
          </p:cNvCxnSpPr>
          <p:nvPr/>
        </p:nvCxnSpPr>
        <p:spPr>
          <a:xfrm>
            <a:off x="5647648" y="3770687"/>
            <a:ext cx="933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904" name="Google Shape;9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Conclusion</a:t>
            </a:r>
            <a:endParaRPr/>
          </a:p>
        </p:txBody>
      </p:sp>
      <p:grpSp>
        <p:nvGrpSpPr>
          <p:cNvPr id="905" name="Google Shape;905;p16"/>
          <p:cNvGrpSpPr/>
          <p:nvPr/>
        </p:nvGrpSpPr>
        <p:grpSpPr>
          <a:xfrm>
            <a:off x="3003198" y="1285330"/>
            <a:ext cx="3146681" cy="2045170"/>
            <a:chOff x="3003198" y="1285330"/>
            <a:chExt cx="3146681" cy="2045170"/>
          </a:xfrm>
        </p:grpSpPr>
        <p:grpSp>
          <p:nvGrpSpPr>
            <p:cNvPr id="906" name="Google Shape;906;p16"/>
            <p:cNvGrpSpPr/>
            <p:nvPr/>
          </p:nvGrpSpPr>
          <p:grpSpPr>
            <a:xfrm>
              <a:off x="3003198" y="3035992"/>
              <a:ext cx="3146681" cy="294507"/>
              <a:chOff x="1084876" y="4450538"/>
              <a:chExt cx="3056514" cy="286068"/>
            </a:xfrm>
          </p:grpSpPr>
          <p:sp>
            <p:nvSpPr>
              <p:cNvPr id="907" name="Google Shape;907;p16"/>
              <p:cNvSpPr/>
              <p:nvPr/>
            </p:nvSpPr>
            <p:spPr>
              <a:xfrm>
                <a:off x="1084876" y="4641059"/>
                <a:ext cx="3056310" cy="95546"/>
              </a:xfrm>
              <a:custGeom>
                <a:avLst/>
                <a:gdLst/>
                <a:ahLst/>
                <a:cxnLst/>
                <a:rect l="l" t="t" r="r" b="b"/>
                <a:pathLst>
                  <a:path w="86239" h="2696" extrusionOk="0">
                    <a:moveTo>
                      <a:pt x="43119" y="1"/>
                    </a:moveTo>
                    <a:cubicBezTo>
                      <a:pt x="31684" y="1"/>
                      <a:pt x="20716" y="143"/>
                      <a:pt x="12629" y="395"/>
                    </a:cubicBezTo>
                    <a:cubicBezTo>
                      <a:pt x="4544" y="649"/>
                      <a:pt x="0" y="992"/>
                      <a:pt x="0" y="1347"/>
                    </a:cubicBezTo>
                    <a:cubicBezTo>
                      <a:pt x="0" y="1705"/>
                      <a:pt x="4544" y="2048"/>
                      <a:pt x="12629" y="2301"/>
                    </a:cubicBezTo>
                    <a:cubicBezTo>
                      <a:pt x="20716" y="2553"/>
                      <a:pt x="31684" y="2696"/>
                      <a:pt x="43119" y="2696"/>
                    </a:cubicBezTo>
                    <a:cubicBezTo>
                      <a:pt x="54555" y="2696"/>
                      <a:pt x="65523" y="2553"/>
                      <a:pt x="73610" y="2301"/>
                    </a:cubicBezTo>
                    <a:cubicBezTo>
                      <a:pt x="81695" y="2048"/>
                      <a:pt x="86239" y="1705"/>
                      <a:pt x="86239" y="1347"/>
                    </a:cubicBezTo>
                    <a:cubicBezTo>
                      <a:pt x="86239" y="992"/>
                      <a:pt x="81695" y="649"/>
                      <a:pt x="73610" y="395"/>
                    </a:cubicBezTo>
                    <a:cubicBezTo>
                      <a:pt x="65523" y="143"/>
                      <a:pt x="54555" y="1"/>
                      <a:pt x="43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1129423" y="4450538"/>
                <a:ext cx="233195" cy="238334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725" extrusionOk="0">
                    <a:moveTo>
                      <a:pt x="1639" y="1"/>
                    </a:moveTo>
                    <a:cubicBezTo>
                      <a:pt x="1467" y="1"/>
                      <a:pt x="1309" y="81"/>
                      <a:pt x="1170" y="264"/>
                    </a:cubicBezTo>
                    <a:cubicBezTo>
                      <a:pt x="0" y="1804"/>
                      <a:pt x="5576" y="6725"/>
                      <a:pt x="5576" y="6725"/>
                    </a:cubicBezTo>
                    <a:lnTo>
                      <a:pt x="6580" y="6541"/>
                    </a:lnTo>
                    <a:cubicBezTo>
                      <a:pt x="6580" y="6541"/>
                      <a:pt x="6413" y="1482"/>
                      <a:pt x="5326" y="1263"/>
                    </a:cubicBezTo>
                    <a:cubicBezTo>
                      <a:pt x="5296" y="1257"/>
                      <a:pt x="5268" y="1254"/>
                      <a:pt x="5241" y="1254"/>
                    </a:cubicBezTo>
                    <a:cubicBezTo>
                      <a:pt x="4316" y="1254"/>
                      <a:pt x="5049" y="4722"/>
                      <a:pt x="5025" y="4722"/>
                    </a:cubicBezTo>
                    <a:cubicBezTo>
                      <a:pt x="5024" y="4722"/>
                      <a:pt x="5022" y="4718"/>
                      <a:pt x="5020" y="4709"/>
                    </a:cubicBezTo>
                    <a:cubicBezTo>
                      <a:pt x="4945" y="4482"/>
                      <a:pt x="2920" y="1"/>
                      <a:pt x="16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3908159" y="4450538"/>
                <a:ext cx="233231" cy="23833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725" extrusionOk="0">
                    <a:moveTo>
                      <a:pt x="4941" y="1"/>
                    </a:moveTo>
                    <a:cubicBezTo>
                      <a:pt x="3661" y="1"/>
                      <a:pt x="1634" y="4482"/>
                      <a:pt x="1562" y="4709"/>
                    </a:cubicBezTo>
                    <a:cubicBezTo>
                      <a:pt x="1559" y="4718"/>
                      <a:pt x="1557" y="4722"/>
                      <a:pt x="1556" y="4722"/>
                    </a:cubicBezTo>
                    <a:cubicBezTo>
                      <a:pt x="1532" y="4722"/>
                      <a:pt x="2264" y="1254"/>
                      <a:pt x="1340" y="1254"/>
                    </a:cubicBezTo>
                    <a:cubicBezTo>
                      <a:pt x="1314" y="1254"/>
                      <a:pt x="1285" y="1257"/>
                      <a:pt x="1256" y="1263"/>
                    </a:cubicBezTo>
                    <a:cubicBezTo>
                      <a:pt x="168" y="1482"/>
                      <a:pt x="0" y="6541"/>
                      <a:pt x="0" y="6541"/>
                    </a:cubicBezTo>
                    <a:lnTo>
                      <a:pt x="1004" y="6725"/>
                    </a:lnTo>
                    <a:cubicBezTo>
                      <a:pt x="1004" y="6725"/>
                      <a:pt x="6581" y="1804"/>
                      <a:pt x="5409" y="264"/>
                    </a:cubicBezTo>
                    <a:cubicBezTo>
                      <a:pt x="5271" y="81"/>
                      <a:pt x="5113" y="1"/>
                      <a:pt x="49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16"/>
            <p:cNvGrpSpPr/>
            <p:nvPr/>
          </p:nvGrpSpPr>
          <p:grpSpPr>
            <a:xfrm>
              <a:off x="3460885" y="1285330"/>
              <a:ext cx="2088161" cy="1786951"/>
              <a:chOff x="1300702" y="1989278"/>
              <a:chExt cx="2439725" cy="2087803"/>
            </a:xfrm>
          </p:grpSpPr>
          <p:sp>
            <p:nvSpPr>
              <p:cNvPr id="911" name="Google Shape;911;p16"/>
              <p:cNvSpPr/>
              <p:nvPr/>
            </p:nvSpPr>
            <p:spPr>
              <a:xfrm>
                <a:off x="1300702" y="2109098"/>
                <a:ext cx="2439725" cy="1761935"/>
              </a:xfrm>
              <a:custGeom>
                <a:avLst/>
                <a:gdLst/>
                <a:ahLst/>
                <a:cxnLst/>
                <a:rect l="l" t="t" r="r" b="b"/>
                <a:pathLst>
                  <a:path w="68841" h="49716" extrusionOk="0">
                    <a:moveTo>
                      <a:pt x="26453" y="0"/>
                    </a:moveTo>
                    <a:cubicBezTo>
                      <a:pt x="25984" y="0"/>
                      <a:pt x="25507" y="39"/>
                      <a:pt x="25020" y="121"/>
                    </a:cubicBezTo>
                    <a:cubicBezTo>
                      <a:pt x="23395" y="396"/>
                      <a:pt x="21793" y="896"/>
                      <a:pt x="20444" y="1748"/>
                    </a:cubicBezTo>
                    <a:cubicBezTo>
                      <a:pt x="0" y="14672"/>
                      <a:pt x="9416" y="35126"/>
                      <a:pt x="21346" y="35126"/>
                    </a:cubicBezTo>
                    <a:cubicBezTo>
                      <a:pt x="21355" y="35126"/>
                      <a:pt x="21364" y="35126"/>
                      <a:pt x="21373" y="35126"/>
                    </a:cubicBezTo>
                    <a:cubicBezTo>
                      <a:pt x="24702" y="35117"/>
                      <a:pt x="27349" y="35077"/>
                      <a:pt x="29488" y="35077"/>
                    </a:cubicBezTo>
                    <a:cubicBezTo>
                      <a:pt x="39994" y="35077"/>
                      <a:pt x="38281" y="36044"/>
                      <a:pt x="45077" y="46471"/>
                    </a:cubicBezTo>
                    <a:cubicBezTo>
                      <a:pt x="46412" y="48519"/>
                      <a:pt x="49207" y="49716"/>
                      <a:pt x="52391" y="49716"/>
                    </a:cubicBezTo>
                    <a:cubicBezTo>
                      <a:pt x="59614" y="49716"/>
                      <a:pt x="68841" y="43558"/>
                      <a:pt x="67572" y="27221"/>
                    </a:cubicBezTo>
                    <a:cubicBezTo>
                      <a:pt x="66974" y="19522"/>
                      <a:pt x="64398" y="13338"/>
                      <a:pt x="59628" y="10041"/>
                    </a:cubicBezTo>
                    <a:cubicBezTo>
                      <a:pt x="57824" y="8795"/>
                      <a:pt x="56311" y="8389"/>
                      <a:pt x="54855" y="8389"/>
                    </a:cubicBezTo>
                    <a:cubicBezTo>
                      <a:pt x="52386" y="8389"/>
                      <a:pt x="50081" y="9557"/>
                      <a:pt x="46798" y="9769"/>
                    </a:cubicBezTo>
                    <a:cubicBezTo>
                      <a:pt x="46564" y="9784"/>
                      <a:pt x="46336" y="9792"/>
                      <a:pt x="46112" y="9792"/>
                    </a:cubicBezTo>
                    <a:cubicBezTo>
                      <a:pt x="41334" y="9792"/>
                      <a:pt x="38712" y="6482"/>
                      <a:pt x="35422" y="4002"/>
                    </a:cubicBezTo>
                    <a:cubicBezTo>
                      <a:pt x="32649" y="1913"/>
                      <a:pt x="29755" y="0"/>
                      <a:pt x="26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6"/>
              <p:cNvSpPr/>
              <p:nvPr/>
            </p:nvSpPr>
            <p:spPr>
              <a:xfrm>
                <a:off x="3104357" y="3919302"/>
                <a:ext cx="256373" cy="157779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4452" extrusionOk="0">
                    <a:moveTo>
                      <a:pt x="4018" y="1"/>
                    </a:moveTo>
                    <a:cubicBezTo>
                      <a:pt x="3182" y="1"/>
                      <a:pt x="241" y="165"/>
                      <a:pt x="95" y="2471"/>
                    </a:cubicBezTo>
                    <a:cubicBezTo>
                      <a:pt x="0" y="3961"/>
                      <a:pt x="1209" y="4451"/>
                      <a:pt x="2578" y="4451"/>
                    </a:cubicBezTo>
                    <a:cubicBezTo>
                      <a:pt x="3680" y="4451"/>
                      <a:pt x="4886" y="4134"/>
                      <a:pt x="5598" y="3765"/>
                    </a:cubicBezTo>
                    <a:cubicBezTo>
                      <a:pt x="7194" y="2936"/>
                      <a:pt x="7234" y="81"/>
                      <a:pt x="4237" y="5"/>
                    </a:cubicBezTo>
                    <a:cubicBezTo>
                      <a:pt x="4237" y="5"/>
                      <a:pt x="4157" y="1"/>
                      <a:pt x="40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2562665" y="1989278"/>
                <a:ext cx="659432" cy="390372"/>
              </a:xfrm>
              <a:custGeom>
                <a:avLst/>
                <a:gdLst/>
                <a:ahLst/>
                <a:cxnLst/>
                <a:rect l="l" t="t" r="r" b="b"/>
                <a:pathLst>
                  <a:path w="18607" h="11015" extrusionOk="0">
                    <a:moveTo>
                      <a:pt x="6530" y="1"/>
                    </a:moveTo>
                    <a:cubicBezTo>
                      <a:pt x="1285" y="1"/>
                      <a:pt x="1" y="4344"/>
                      <a:pt x="3461" y="8090"/>
                    </a:cubicBezTo>
                    <a:cubicBezTo>
                      <a:pt x="4913" y="9658"/>
                      <a:pt x="8263" y="11014"/>
                      <a:pt x="11329" y="11014"/>
                    </a:cubicBezTo>
                    <a:cubicBezTo>
                      <a:pt x="14027" y="11014"/>
                      <a:pt x="16505" y="9964"/>
                      <a:pt x="17276" y="7084"/>
                    </a:cubicBezTo>
                    <a:cubicBezTo>
                      <a:pt x="18607" y="2119"/>
                      <a:pt x="9175" y="315"/>
                      <a:pt x="9175" y="315"/>
                    </a:cubicBezTo>
                    <a:cubicBezTo>
                      <a:pt x="8205" y="100"/>
                      <a:pt x="7322" y="1"/>
                      <a:pt x="65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1928618" y="3413796"/>
                <a:ext cx="745126" cy="380378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10733" extrusionOk="0">
                    <a:moveTo>
                      <a:pt x="10559" y="0"/>
                    </a:moveTo>
                    <a:cubicBezTo>
                      <a:pt x="10010" y="0"/>
                      <a:pt x="9678" y="18"/>
                      <a:pt x="9678" y="18"/>
                    </a:cubicBezTo>
                    <a:cubicBezTo>
                      <a:pt x="0" y="769"/>
                      <a:pt x="0" y="8060"/>
                      <a:pt x="7892" y="10281"/>
                    </a:cubicBezTo>
                    <a:cubicBezTo>
                      <a:pt x="8918" y="10569"/>
                      <a:pt x="10233" y="10732"/>
                      <a:pt x="11631" y="10732"/>
                    </a:cubicBezTo>
                    <a:cubicBezTo>
                      <a:pt x="15934" y="10732"/>
                      <a:pt x="21024" y="9187"/>
                      <a:pt x="20897" y="4993"/>
                    </a:cubicBezTo>
                    <a:cubicBezTo>
                      <a:pt x="20755" y="398"/>
                      <a:pt x="13179" y="0"/>
                      <a:pt x="10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5" name="Google Shape;915;p16"/>
          <p:cNvGrpSpPr/>
          <p:nvPr/>
        </p:nvGrpSpPr>
        <p:grpSpPr>
          <a:xfrm>
            <a:off x="3275185" y="1285375"/>
            <a:ext cx="877370" cy="1995903"/>
            <a:chOff x="930821" y="1878211"/>
            <a:chExt cx="1134139" cy="2580019"/>
          </a:xfrm>
        </p:grpSpPr>
        <p:sp>
          <p:nvSpPr>
            <p:cNvPr id="916" name="Google Shape;916;p16"/>
            <p:cNvSpPr/>
            <p:nvPr/>
          </p:nvSpPr>
          <p:spPr>
            <a:xfrm>
              <a:off x="1689721" y="2326022"/>
              <a:ext cx="375239" cy="601913"/>
            </a:xfrm>
            <a:custGeom>
              <a:avLst/>
              <a:gdLst/>
              <a:ahLst/>
              <a:cxnLst/>
              <a:rect l="l" t="t" r="r" b="b"/>
              <a:pathLst>
                <a:path w="10588" h="16984" extrusionOk="0">
                  <a:moveTo>
                    <a:pt x="2596" y="0"/>
                  </a:moveTo>
                  <a:lnTo>
                    <a:pt x="772" y="5345"/>
                  </a:lnTo>
                  <a:cubicBezTo>
                    <a:pt x="772" y="5345"/>
                    <a:pt x="1" y="14861"/>
                    <a:pt x="3564" y="16549"/>
                  </a:cubicBezTo>
                  <a:cubicBezTo>
                    <a:pt x="4201" y="16852"/>
                    <a:pt x="4786" y="16983"/>
                    <a:pt x="5322" y="16983"/>
                  </a:cubicBezTo>
                  <a:cubicBezTo>
                    <a:pt x="8315" y="16983"/>
                    <a:pt x="9765" y="12864"/>
                    <a:pt x="10142" y="11285"/>
                  </a:cubicBezTo>
                  <a:cubicBezTo>
                    <a:pt x="10587" y="9422"/>
                    <a:pt x="10112" y="8547"/>
                    <a:pt x="8489" y="8541"/>
                  </a:cubicBezTo>
                  <a:cubicBezTo>
                    <a:pt x="8487" y="8541"/>
                    <a:pt x="8485" y="8541"/>
                    <a:pt x="8483" y="8541"/>
                  </a:cubicBezTo>
                  <a:cubicBezTo>
                    <a:pt x="6864" y="8541"/>
                    <a:pt x="5998" y="10959"/>
                    <a:pt x="5998" y="10959"/>
                  </a:cubicBezTo>
                  <a:cubicBezTo>
                    <a:pt x="5998" y="10959"/>
                    <a:pt x="6535" y="2867"/>
                    <a:pt x="2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1849624" y="2878167"/>
              <a:ext cx="107490" cy="46249"/>
            </a:xfrm>
            <a:custGeom>
              <a:avLst/>
              <a:gdLst/>
              <a:ahLst/>
              <a:cxnLst/>
              <a:rect l="l" t="t" r="r" b="b"/>
              <a:pathLst>
                <a:path w="3033" h="1305" extrusionOk="0">
                  <a:moveTo>
                    <a:pt x="1645" y="1"/>
                  </a:moveTo>
                  <a:cubicBezTo>
                    <a:pt x="1511" y="1"/>
                    <a:pt x="1379" y="14"/>
                    <a:pt x="1253" y="43"/>
                  </a:cubicBezTo>
                  <a:cubicBezTo>
                    <a:pt x="656" y="178"/>
                    <a:pt x="179" y="652"/>
                    <a:pt x="14" y="1233"/>
                  </a:cubicBezTo>
                  <a:cubicBezTo>
                    <a:pt x="0" y="1276"/>
                    <a:pt x="37" y="1305"/>
                    <a:pt x="72" y="1305"/>
                  </a:cubicBezTo>
                  <a:cubicBezTo>
                    <a:pt x="95" y="1305"/>
                    <a:pt x="118" y="1293"/>
                    <a:pt x="127" y="1264"/>
                  </a:cubicBezTo>
                  <a:cubicBezTo>
                    <a:pt x="285" y="706"/>
                    <a:pt x="754" y="253"/>
                    <a:pt x="1331" y="147"/>
                  </a:cubicBezTo>
                  <a:cubicBezTo>
                    <a:pt x="1432" y="128"/>
                    <a:pt x="1537" y="119"/>
                    <a:pt x="1644" y="119"/>
                  </a:cubicBezTo>
                  <a:cubicBezTo>
                    <a:pt x="2095" y="119"/>
                    <a:pt x="2572" y="282"/>
                    <a:pt x="2922" y="540"/>
                  </a:cubicBezTo>
                  <a:cubicBezTo>
                    <a:pt x="2933" y="547"/>
                    <a:pt x="2943" y="550"/>
                    <a:pt x="2953" y="550"/>
                  </a:cubicBezTo>
                  <a:cubicBezTo>
                    <a:pt x="3000" y="550"/>
                    <a:pt x="3033" y="475"/>
                    <a:pt x="2982" y="438"/>
                  </a:cubicBezTo>
                  <a:cubicBezTo>
                    <a:pt x="2617" y="169"/>
                    <a:pt x="2118" y="1"/>
                    <a:pt x="1645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1835164" y="2700545"/>
              <a:ext cx="72368" cy="142575"/>
            </a:xfrm>
            <a:custGeom>
              <a:avLst/>
              <a:gdLst/>
              <a:ahLst/>
              <a:cxnLst/>
              <a:rect l="l" t="t" r="r" b="b"/>
              <a:pathLst>
                <a:path w="2042" h="4023" extrusionOk="0">
                  <a:moveTo>
                    <a:pt x="1960" y="1"/>
                  </a:moveTo>
                  <a:cubicBezTo>
                    <a:pt x="1947" y="1"/>
                    <a:pt x="1933" y="6"/>
                    <a:pt x="1921" y="20"/>
                  </a:cubicBezTo>
                  <a:cubicBezTo>
                    <a:pt x="926" y="1120"/>
                    <a:pt x="260" y="2485"/>
                    <a:pt x="8" y="3949"/>
                  </a:cubicBezTo>
                  <a:cubicBezTo>
                    <a:pt x="0" y="3993"/>
                    <a:pt x="38" y="4023"/>
                    <a:pt x="73" y="4023"/>
                  </a:cubicBezTo>
                  <a:cubicBezTo>
                    <a:pt x="96" y="4023"/>
                    <a:pt x="117" y="4010"/>
                    <a:pt x="122" y="3980"/>
                  </a:cubicBezTo>
                  <a:cubicBezTo>
                    <a:pt x="371" y="2539"/>
                    <a:pt x="1021" y="1190"/>
                    <a:pt x="2004" y="102"/>
                  </a:cubicBezTo>
                  <a:cubicBezTo>
                    <a:pt x="2042" y="59"/>
                    <a:pt x="2003" y="1"/>
                    <a:pt x="1960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1833073" y="2730243"/>
              <a:ext cx="50112" cy="36716"/>
            </a:xfrm>
            <a:custGeom>
              <a:avLst/>
              <a:gdLst/>
              <a:ahLst/>
              <a:cxnLst/>
              <a:rect l="l" t="t" r="r" b="b"/>
              <a:pathLst>
                <a:path w="1414" h="1036" extrusionOk="0">
                  <a:moveTo>
                    <a:pt x="1324" y="1"/>
                  </a:moveTo>
                  <a:cubicBezTo>
                    <a:pt x="1320" y="1"/>
                    <a:pt x="1315" y="1"/>
                    <a:pt x="1311" y="2"/>
                  </a:cubicBezTo>
                  <a:cubicBezTo>
                    <a:pt x="760" y="110"/>
                    <a:pt x="293" y="456"/>
                    <a:pt x="26" y="947"/>
                  </a:cubicBezTo>
                  <a:cubicBezTo>
                    <a:pt x="1" y="993"/>
                    <a:pt x="42" y="1035"/>
                    <a:pt x="81" y="1035"/>
                  </a:cubicBezTo>
                  <a:cubicBezTo>
                    <a:pt x="98" y="1035"/>
                    <a:pt x="116" y="1027"/>
                    <a:pt x="127" y="1007"/>
                  </a:cubicBezTo>
                  <a:cubicBezTo>
                    <a:pt x="380" y="541"/>
                    <a:pt x="820" y="218"/>
                    <a:pt x="1341" y="116"/>
                  </a:cubicBezTo>
                  <a:cubicBezTo>
                    <a:pt x="1413" y="102"/>
                    <a:pt x="1388" y="1"/>
                    <a:pt x="1324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1801745" y="2597700"/>
              <a:ext cx="216326" cy="141760"/>
            </a:xfrm>
            <a:custGeom>
              <a:avLst/>
              <a:gdLst/>
              <a:ahLst/>
              <a:cxnLst/>
              <a:rect l="l" t="t" r="r" b="b"/>
              <a:pathLst>
                <a:path w="6104" h="4000" extrusionOk="0">
                  <a:moveTo>
                    <a:pt x="5783" y="0"/>
                  </a:moveTo>
                  <a:cubicBezTo>
                    <a:pt x="5761" y="0"/>
                    <a:pt x="5738" y="2"/>
                    <a:pt x="5714" y="5"/>
                  </a:cubicBezTo>
                  <a:lnTo>
                    <a:pt x="1200" y="617"/>
                  </a:lnTo>
                  <a:cubicBezTo>
                    <a:pt x="826" y="669"/>
                    <a:pt x="399" y="1090"/>
                    <a:pt x="346" y="1460"/>
                  </a:cubicBezTo>
                  <a:lnTo>
                    <a:pt x="33" y="3637"/>
                  </a:lnTo>
                  <a:cubicBezTo>
                    <a:pt x="1" y="3859"/>
                    <a:pt x="115" y="3999"/>
                    <a:pt x="318" y="3999"/>
                  </a:cubicBezTo>
                  <a:cubicBezTo>
                    <a:pt x="341" y="3999"/>
                    <a:pt x="365" y="3997"/>
                    <a:pt x="390" y="3994"/>
                  </a:cubicBezTo>
                  <a:lnTo>
                    <a:pt x="4904" y="3382"/>
                  </a:lnTo>
                  <a:cubicBezTo>
                    <a:pt x="5278" y="3330"/>
                    <a:pt x="5705" y="2909"/>
                    <a:pt x="5758" y="2539"/>
                  </a:cubicBezTo>
                  <a:lnTo>
                    <a:pt x="6071" y="363"/>
                  </a:lnTo>
                  <a:cubicBezTo>
                    <a:pt x="6103" y="141"/>
                    <a:pt x="5988" y="0"/>
                    <a:pt x="5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1800575" y="2605497"/>
              <a:ext cx="216361" cy="141760"/>
            </a:xfrm>
            <a:custGeom>
              <a:avLst/>
              <a:gdLst/>
              <a:ahLst/>
              <a:cxnLst/>
              <a:rect l="l" t="t" r="r" b="b"/>
              <a:pathLst>
                <a:path w="6105" h="4000" extrusionOk="0">
                  <a:moveTo>
                    <a:pt x="5784" y="1"/>
                  </a:moveTo>
                  <a:cubicBezTo>
                    <a:pt x="5762" y="1"/>
                    <a:pt x="5739" y="3"/>
                    <a:pt x="5715" y="6"/>
                  </a:cubicBezTo>
                  <a:lnTo>
                    <a:pt x="1200" y="618"/>
                  </a:lnTo>
                  <a:cubicBezTo>
                    <a:pt x="827" y="669"/>
                    <a:pt x="400" y="1091"/>
                    <a:pt x="346" y="1461"/>
                  </a:cubicBezTo>
                  <a:lnTo>
                    <a:pt x="33" y="3637"/>
                  </a:lnTo>
                  <a:cubicBezTo>
                    <a:pt x="1" y="3859"/>
                    <a:pt x="117" y="3999"/>
                    <a:pt x="322" y="3999"/>
                  </a:cubicBezTo>
                  <a:cubicBezTo>
                    <a:pt x="344" y="3999"/>
                    <a:pt x="368" y="3998"/>
                    <a:pt x="392" y="3994"/>
                  </a:cubicBezTo>
                  <a:lnTo>
                    <a:pt x="4906" y="3382"/>
                  </a:lnTo>
                  <a:cubicBezTo>
                    <a:pt x="5278" y="3331"/>
                    <a:pt x="5706" y="2910"/>
                    <a:pt x="5760" y="2540"/>
                  </a:cubicBezTo>
                  <a:lnTo>
                    <a:pt x="6073" y="363"/>
                  </a:lnTo>
                  <a:cubicBezTo>
                    <a:pt x="6105" y="142"/>
                    <a:pt x="5988" y="1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1896014" y="2659648"/>
              <a:ext cx="38382" cy="30868"/>
            </a:xfrm>
            <a:custGeom>
              <a:avLst/>
              <a:gdLst/>
              <a:ahLst/>
              <a:cxnLst/>
              <a:rect l="l" t="t" r="r" b="b"/>
              <a:pathLst>
                <a:path w="1083" h="871" extrusionOk="0">
                  <a:moveTo>
                    <a:pt x="742" y="1"/>
                  </a:moveTo>
                  <a:cubicBezTo>
                    <a:pt x="699" y="1"/>
                    <a:pt x="652" y="6"/>
                    <a:pt x="603" y="18"/>
                  </a:cubicBezTo>
                  <a:cubicBezTo>
                    <a:pt x="319" y="86"/>
                    <a:pt x="63" y="327"/>
                    <a:pt x="29" y="558"/>
                  </a:cubicBezTo>
                  <a:cubicBezTo>
                    <a:pt x="1" y="747"/>
                    <a:pt x="134" y="871"/>
                    <a:pt x="341" y="871"/>
                  </a:cubicBezTo>
                  <a:cubicBezTo>
                    <a:pt x="385" y="871"/>
                    <a:pt x="432" y="865"/>
                    <a:pt x="482" y="854"/>
                  </a:cubicBezTo>
                  <a:cubicBezTo>
                    <a:pt x="766" y="785"/>
                    <a:pt x="1023" y="543"/>
                    <a:pt x="1054" y="314"/>
                  </a:cubicBezTo>
                  <a:cubicBezTo>
                    <a:pt x="1082" y="125"/>
                    <a:pt x="948" y="1"/>
                    <a:pt x="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1980962" y="2620665"/>
              <a:ext cx="18712" cy="16267"/>
            </a:xfrm>
            <a:custGeom>
              <a:avLst/>
              <a:gdLst/>
              <a:ahLst/>
              <a:cxnLst/>
              <a:rect l="l" t="t" r="r" b="b"/>
              <a:pathLst>
                <a:path w="528" h="459" extrusionOk="0">
                  <a:moveTo>
                    <a:pt x="334" y="1"/>
                  </a:moveTo>
                  <a:cubicBezTo>
                    <a:pt x="317" y="1"/>
                    <a:pt x="299" y="3"/>
                    <a:pt x="280" y="6"/>
                  </a:cubicBezTo>
                  <a:cubicBezTo>
                    <a:pt x="139" y="33"/>
                    <a:pt x="16" y="154"/>
                    <a:pt x="8" y="277"/>
                  </a:cubicBezTo>
                  <a:cubicBezTo>
                    <a:pt x="0" y="385"/>
                    <a:pt x="80" y="459"/>
                    <a:pt x="193" y="459"/>
                  </a:cubicBezTo>
                  <a:cubicBezTo>
                    <a:pt x="211" y="459"/>
                    <a:pt x="229" y="457"/>
                    <a:pt x="248" y="453"/>
                  </a:cubicBezTo>
                  <a:cubicBezTo>
                    <a:pt x="388" y="428"/>
                    <a:pt x="512" y="305"/>
                    <a:pt x="520" y="183"/>
                  </a:cubicBezTo>
                  <a:cubicBezTo>
                    <a:pt x="528" y="74"/>
                    <a:pt x="448" y="1"/>
                    <a:pt x="334" y="1"/>
                  </a:cubicBezTo>
                  <a:close/>
                </a:path>
              </a:pathLst>
            </a:custGeom>
            <a:solidFill>
              <a:srgbClr val="827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1938151" y="2610706"/>
              <a:ext cx="114294" cy="121701"/>
            </a:xfrm>
            <a:custGeom>
              <a:avLst/>
              <a:gdLst/>
              <a:ahLst/>
              <a:cxnLst/>
              <a:rect l="l" t="t" r="r" b="b"/>
              <a:pathLst>
                <a:path w="3225" h="3434" extrusionOk="0">
                  <a:moveTo>
                    <a:pt x="2359" y="0"/>
                  </a:moveTo>
                  <a:cubicBezTo>
                    <a:pt x="2054" y="0"/>
                    <a:pt x="1565" y="346"/>
                    <a:pt x="1159" y="366"/>
                  </a:cubicBezTo>
                  <a:cubicBezTo>
                    <a:pt x="1159" y="366"/>
                    <a:pt x="891" y="472"/>
                    <a:pt x="1120" y="697"/>
                  </a:cubicBezTo>
                  <a:cubicBezTo>
                    <a:pt x="1212" y="787"/>
                    <a:pt x="1363" y="812"/>
                    <a:pt x="1519" y="812"/>
                  </a:cubicBezTo>
                  <a:cubicBezTo>
                    <a:pt x="1721" y="812"/>
                    <a:pt x="1931" y="769"/>
                    <a:pt x="2029" y="769"/>
                  </a:cubicBezTo>
                  <a:cubicBezTo>
                    <a:pt x="2045" y="769"/>
                    <a:pt x="2057" y="770"/>
                    <a:pt x="2067" y="773"/>
                  </a:cubicBezTo>
                  <a:cubicBezTo>
                    <a:pt x="2189" y="804"/>
                    <a:pt x="1976" y="1176"/>
                    <a:pt x="1976" y="1176"/>
                  </a:cubicBezTo>
                  <a:cubicBezTo>
                    <a:pt x="1976" y="1176"/>
                    <a:pt x="1250" y="1012"/>
                    <a:pt x="734" y="1012"/>
                  </a:cubicBezTo>
                  <a:cubicBezTo>
                    <a:pt x="528" y="1012"/>
                    <a:pt x="355" y="1038"/>
                    <a:pt x="276" y="1112"/>
                  </a:cubicBezTo>
                  <a:cubicBezTo>
                    <a:pt x="0" y="1368"/>
                    <a:pt x="1389" y="1896"/>
                    <a:pt x="1389" y="1896"/>
                  </a:cubicBezTo>
                  <a:cubicBezTo>
                    <a:pt x="1389" y="1896"/>
                    <a:pt x="1010" y="1821"/>
                    <a:pt x="685" y="1821"/>
                  </a:cubicBezTo>
                  <a:cubicBezTo>
                    <a:pt x="525" y="1821"/>
                    <a:pt x="378" y="1839"/>
                    <a:pt x="296" y="1893"/>
                  </a:cubicBezTo>
                  <a:cubicBezTo>
                    <a:pt x="47" y="2058"/>
                    <a:pt x="1046" y="2559"/>
                    <a:pt x="1046" y="2559"/>
                  </a:cubicBezTo>
                  <a:cubicBezTo>
                    <a:pt x="1046" y="2559"/>
                    <a:pt x="971" y="2547"/>
                    <a:pt x="871" y="2547"/>
                  </a:cubicBezTo>
                  <a:cubicBezTo>
                    <a:pt x="697" y="2547"/>
                    <a:pt x="450" y="2583"/>
                    <a:pt x="404" y="2778"/>
                  </a:cubicBezTo>
                  <a:cubicBezTo>
                    <a:pt x="332" y="3086"/>
                    <a:pt x="527" y="3234"/>
                    <a:pt x="830" y="3363"/>
                  </a:cubicBezTo>
                  <a:cubicBezTo>
                    <a:pt x="945" y="3414"/>
                    <a:pt x="1065" y="3434"/>
                    <a:pt x="1178" y="3434"/>
                  </a:cubicBezTo>
                  <a:cubicBezTo>
                    <a:pt x="1359" y="3434"/>
                    <a:pt x="1520" y="3381"/>
                    <a:pt x="1609" y="3318"/>
                  </a:cubicBezTo>
                  <a:cubicBezTo>
                    <a:pt x="1755" y="3214"/>
                    <a:pt x="1701" y="2878"/>
                    <a:pt x="1701" y="2878"/>
                  </a:cubicBezTo>
                  <a:cubicBezTo>
                    <a:pt x="1701" y="2878"/>
                    <a:pt x="2286" y="2702"/>
                    <a:pt x="2340" y="2499"/>
                  </a:cubicBezTo>
                  <a:cubicBezTo>
                    <a:pt x="2396" y="2296"/>
                    <a:pt x="2269" y="2132"/>
                    <a:pt x="2269" y="2132"/>
                  </a:cubicBezTo>
                  <a:lnTo>
                    <a:pt x="2269" y="2132"/>
                  </a:lnTo>
                  <a:cubicBezTo>
                    <a:pt x="2269" y="2132"/>
                    <a:pt x="2269" y="2132"/>
                    <a:pt x="2270" y="2132"/>
                  </a:cubicBezTo>
                  <a:cubicBezTo>
                    <a:pt x="2282" y="2132"/>
                    <a:pt x="2534" y="2129"/>
                    <a:pt x="2663" y="1903"/>
                  </a:cubicBezTo>
                  <a:cubicBezTo>
                    <a:pt x="2797" y="1672"/>
                    <a:pt x="2703" y="1502"/>
                    <a:pt x="2703" y="1502"/>
                  </a:cubicBezTo>
                  <a:cubicBezTo>
                    <a:pt x="2703" y="1502"/>
                    <a:pt x="2996" y="1077"/>
                    <a:pt x="3110" y="820"/>
                  </a:cubicBezTo>
                  <a:cubicBezTo>
                    <a:pt x="3224" y="561"/>
                    <a:pt x="2784" y="270"/>
                    <a:pt x="2527" y="54"/>
                  </a:cubicBezTo>
                  <a:cubicBezTo>
                    <a:pt x="2481" y="16"/>
                    <a:pt x="2424" y="0"/>
                    <a:pt x="2359" y="0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1221282" y="4180490"/>
              <a:ext cx="130348" cy="196869"/>
            </a:xfrm>
            <a:custGeom>
              <a:avLst/>
              <a:gdLst/>
              <a:ahLst/>
              <a:cxnLst/>
              <a:rect l="l" t="t" r="r" b="b"/>
              <a:pathLst>
                <a:path w="3678" h="5555" extrusionOk="0">
                  <a:moveTo>
                    <a:pt x="3677" y="1"/>
                  </a:moveTo>
                  <a:lnTo>
                    <a:pt x="418" y="2"/>
                  </a:lnTo>
                  <a:lnTo>
                    <a:pt x="0" y="5306"/>
                  </a:lnTo>
                  <a:lnTo>
                    <a:pt x="2415" y="5555"/>
                  </a:lnTo>
                  <a:lnTo>
                    <a:pt x="3677" y="1"/>
                  </a:ln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1141473" y="4327811"/>
              <a:ext cx="190277" cy="130419"/>
            </a:xfrm>
            <a:custGeom>
              <a:avLst/>
              <a:gdLst/>
              <a:ahLst/>
              <a:cxnLst/>
              <a:rect l="l" t="t" r="r" b="b"/>
              <a:pathLst>
                <a:path w="5369" h="3680" extrusionOk="0">
                  <a:moveTo>
                    <a:pt x="3028" y="1"/>
                  </a:moveTo>
                  <a:cubicBezTo>
                    <a:pt x="2743" y="1"/>
                    <a:pt x="2472" y="89"/>
                    <a:pt x="2345" y="380"/>
                  </a:cubicBezTo>
                  <a:cubicBezTo>
                    <a:pt x="2292" y="265"/>
                    <a:pt x="2217" y="154"/>
                    <a:pt x="2131" y="154"/>
                  </a:cubicBezTo>
                  <a:cubicBezTo>
                    <a:pt x="2119" y="154"/>
                    <a:pt x="2107" y="156"/>
                    <a:pt x="2094" y="161"/>
                  </a:cubicBezTo>
                  <a:cubicBezTo>
                    <a:pt x="1902" y="228"/>
                    <a:pt x="1831" y="1481"/>
                    <a:pt x="1830" y="1512"/>
                  </a:cubicBezTo>
                  <a:cubicBezTo>
                    <a:pt x="1610" y="1740"/>
                    <a:pt x="1312" y="1999"/>
                    <a:pt x="1057" y="2034"/>
                  </a:cubicBezTo>
                  <a:cubicBezTo>
                    <a:pt x="466" y="2118"/>
                    <a:pt x="1" y="2752"/>
                    <a:pt x="299" y="3680"/>
                  </a:cubicBezTo>
                  <a:lnTo>
                    <a:pt x="5368" y="3680"/>
                  </a:lnTo>
                  <a:cubicBezTo>
                    <a:pt x="5368" y="3680"/>
                    <a:pt x="5198" y="1042"/>
                    <a:pt x="4963" y="413"/>
                  </a:cubicBezTo>
                  <a:cubicBezTo>
                    <a:pt x="4916" y="287"/>
                    <a:pt x="4866" y="237"/>
                    <a:pt x="4817" y="237"/>
                  </a:cubicBezTo>
                  <a:cubicBezTo>
                    <a:pt x="4620" y="237"/>
                    <a:pt x="4428" y="1042"/>
                    <a:pt x="4428" y="1042"/>
                  </a:cubicBezTo>
                  <a:cubicBezTo>
                    <a:pt x="4428" y="1042"/>
                    <a:pt x="3952" y="61"/>
                    <a:pt x="3129" y="4"/>
                  </a:cubicBezTo>
                  <a:cubicBezTo>
                    <a:pt x="3096" y="2"/>
                    <a:pt x="3062" y="1"/>
                    <a:pt x="3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1217065" y="4353647"/>
              <a:ext cx="54719" cy="18819"/>
            </a:xfrm>
            <a:custGeom>
              <a:avLst/>
              <a:gdLst/>
              <a:ahLst/>
              <a:cxnLst/>
              <a:rect l="l" t="t" r="r" b="b"/>
              <a:pathLst>
                <a:path w="1544" h="531" extrusionOk="0">
                  <a:moveTo>
                    <a:pt x="656" y="1"/>
                  </a:moveTo>
                  <a:cubicBezTo>
                    <a:pt x="452" y="1"/>
                    <a:pt x="245" y="61"/>
                    <a:pt x="55" y="186"/>
                  </a:cubicBezTo>
                  <a:cubicBezTo>
                    <a:pt x="1" y="222"/>
                    <a:pt x="35" y="302"/>
                    <a:pt x="86" y="302"/>
                  </a:cubicBezTo>
                  <a:cubicBezTo>
                    <a:pt x="96" y="302"/>
                    <a:pt x="107" y="299"/>
                    <a:pt x="118" y="292"/>
                  </a:cubicBezTo>
                  <a:cubicBezTo>
                    <a:pt x="290" y="177"/>
                    <a:pt x="475" y="123"/>
                    <a:pt x="656" y="123"/>
                  </a:cubicBezTo>
                  <a:cubicBezTo>
                    <a:pt x="942" y="123"/>
                    <a:pt x="1219" y="258"/>
                    <a:pt x="1421" y="508"/>
                  </a:cubicBezTo>
                  <a:cubicBezTo>
                    <a:pt x="1433" y="524"/>
                    <a:pt x="1447" y="531"/>
                    <a:pt x="1461" y="531"/>
                  </a:cubicBezTo>
                  <a:cubicBezTo>
                    <a:pt x="1504" y="531"/>
                    <a:pt x="1543" y="470"/>
                    <a:pt x="1506" y="423"/>
                  </a:cubicBezTo>
                  <a:cubicBezTo>
                    <a:pt x="1285" y="148"/>
                    <a:pt x="975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1213592" y="4367964"/>
              <a:ext cx="54684" cy="18783"/>
            </a:xfrm>
            <a:custGeom>
              <a:avLst/>
              <a:gdLst/>
              <a:ahLst/>
              <a:cxnLst/>
              <a:rect l="l" t="t" r="r" b="b"/>
              <a:pathLst>
                <a:path w="1543" h="530" extrusionOk="0">
                  <a:moveTo>
                    <a:pt x="656" y="1"/>
                  </a:moveTo>
                  <a:cubicBezTo>
                    <a:pt x="452" y="1"/>
                    <a:pt x="245" y="61"/>
                    <a:pt x="55" y="187"/>
                  </a:cubicBezTo>
                  <a:cubicBezTo>
                    <a:pt x="1" y="222"/>
                    <a:pt x="35" y="302"/>
                    <a:pt x="85" y="302"/>
                  </a:cubicBezTo>
                  <a:cubicBezTo>
                    <a:pt x="96" y="302"/>
                    <a:pt x="107" y="298"/>
                    <a:pt x="118" y="291"/>
                  </a:cubicBezTo>
                  <a:cubicBezTo>
                    <a:pt x="290" y="177"/>
                    <a:pt x="475" y="122"/>
                    <a:pt x="656" y="122"/>
                  </a:cubicBezTo>
                  <a:cubicBezTo>
                    <a:pt x="942" y="122"/>
                    <a:pt x="1219" y="258"/>
                    <a:pt x="1420" y="508"/>
                  </a:cubicBezTo>
                  <a:cubicBezTo>
                    <a:pt x="1432" y="524"/>
                    <a:pt x="1446" y="530"/>
                    <a:pt x="1460" y="530"/>
                  </a:cubicBezTo>
                  <a:cubicBezTo>
                    <a:pt x="1502" y="530"/>
                    <a:pt x="1542" y="468"/>
                    <a:pt x="1506" y="423"/>
                  </a:cubicBezTo>
                  <a:cubicBezTo>
                    <a:pt x="1285" y="148"/>
                    <a:pt x="975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1211536" y="4384479"/>
              <a:ext cx="48943" cy="18535"/>
            </a:xfrm>
            <a:custGeom>
              <a:avLst/>
              <a:gdLst/>
              <a:ahLst/>
              <a:cxnLst/>
              <a:rect l="l" t="t" r="r" b="b"/>
              <a:pathLst>
                <a:path w="1381" h="523" extrusionOk="0">
                  <a:moveTo>
                    <a:pt x="579" y="1"/>
                  </a:moveTo>
                  <a:cubicBezTo>
                    <a:pt x="401" y="1"/>
                    <a:pt x="220" y="59"/>
                    <a:pt x="52" y="185"/>
                  </a:cubicBezTo>
                  <a:cubicBezTo>
                    <a:pt x="0" y="222"/>
                    <a:pt x="32" y="302"/>
                    <a:pt x="81" y="302"/>
                  </a:cubicBezTo>
                  <a:cubicBezTo>
                    <a:pt x="91" y="302"/>
                    <a:pt x="102" y="298"/>
                    <a:pt x="113" y="290"/>
                  </a:cubicBezTo>
                  <a:cubicBezTo>
                    <a:pt x="265" y="177"/>
                    <a:pt x="427" y="124"/>
                    <a:pt x="585" y="124"/>
                  </a:cubicBezTo>
                  <a:cubicBezTo>
                    <a:pt x="836" y="124"/>
                    <a:pt x="1076" y="257"/>
                    <a:pt x="1245" y="494"/>
                  </a:cubicBezTo>
                  <a:cubicBezTo>
                    <a:pt x="1259" y="514"/>
                    <a:pt x="1278" y="522"/>
                    <a:pt x="1297" y="522"/>
                  </a:cubicBezTo>
                  <a:cubicBezTo>
                    <a:pt x="1340" y="522"/>
                    <a:pt x="1381" y="478"/>
                    <a:pt x="1350" y="434"/>
                  </a:cubicBezTo>
                  <a:cubicBezTo>
                    <a:pt x="1156" y="160"/>
                    <a:pt x="873" y="1"/>
                    <a:pt x="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1307046" y="4370020"/>
              <a:ext cx="19598" cy="66592"/>
            </a:xfrm>
            <a:custGeom>
              <a:avLst/>
              <a:gdLst/>
              <a:ahLst/>
              <a:cxnLst/>
              <a:rect l="l" t="t" r="r" b="b"/>
              <a:pathLst>
                <a:path w="553" h="1879" extrusionOk="0">
                  <a:moveTo>
                    <a:pt x="467" y="1"/>
                  </a:moveTo>
                  <a:cubicBezTo>
                    <a:pt x="454" y="1"/>
                    <a:pt x="439" y="7"/>
                    <a:pt x="427" y="22"/>
                  </a:cubicBezTo>
                  <a:cubicBezTo>
                    <a:pt x="0" y="531"/>
                    <a:pt x="23" y="1193"/>
                    <a:pt x="94" y="1820"/>
                  </a:cubicBezTo>
                  <a:cubicBezTo>
                    <a:pt x="99" y="1859"/>
                    <a:pt x="132" y="1878"/>
                    <a:pt x="163" y="1878"/>
                  </a:cubicBezTo>
                  <a:cubicBezTo>
                    <a:pt x="194" y="1878"/>
                    <a:pt x="222" y="1859"/>
                    <a:pt x="218" y="1820"/>
                  </a:cubicBezTo>
                  <a:cubicBezTo>
                    <a:pt x="150" y="1233"/>
                    <a:pt x="111" y="588"/>
                    <a:pt x="514" y="107"/>
                  </a:cubicBezTo>
                  <a:cubicBezTo>
                    <a:pt x="552" y="62"/>
                    <a:pt x="511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1153735" y="4433846"/>
              <a:ext cx="176810" cy="6131"/>
            </a:xfrm>
            <a:custGeom>
              <a:avLst/>
              <a:gdLst/>
              <a:ahLst/>
              <a:cxnLst/>
              <a:rect l="l" t="t" r="r" b="b"/>
              <a:pathLst>
                <a:path w="4989" h="173" extrusionOk="0">
                  <a:moveTo>
                    <a:pt x="4913" y="0"/>
                  </a:moveTo>
                  <a:cubicBezTo>
                    <a:pt x="4912" y="0"/>
                    <a:pt x="4911" y="0"/>
                    <a:pt x="4910" y="0"/>
                  </a:cubicBezTo>
                  <a:cubicBezTo>
                    <a:pt x="3300" y="16"/>
                    <a:pt x="1690" y="33"/>
                    <a:pt x="79" y="50"/>
                  </a:cubicBezTo>
                  <a:cubicBezTo>
                    <a:pt x="0" y="50"/>
                    <a:pt x="0" y="172"/>
                    <a:pt x="79" y="172"/>
                  </a:cubicBezTo>
                  <a:cubicBezTo>
                    <a:pt x="1690" y="157"/>
                    <a:pt x="3300" y="138"/>
                    <a:pt x="4910" y="123"/>
                  </a:cubicBezTo>
                  <a:cubicBezTo>
                    <a:pt x="4987" y="121"/>
                    <a:pt x="4988" y="0"/>
                    <a:pt x="4913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1183433" y="3019109"/>
              <a:ext cx="441866" cy="1228244"/>
            </a:xfrm>
            <a:custGeom>
              <a:avLst/>
              <a:gdLst/>
              <a:ahLst/>
              <a:cxnLst/>
              <a:rect l="l" t="t" r="r" b="b"/>
              <a:pathLst>
                <a:path w="12468" h="34657" extrusionOk="0">
                  <a:moveTo>
                    <a:pt x="2846" y="0"/>
                  </a:moveTo>
                  <a:cubicBezTo>
                    <a:pt x="2846" y="0"/>
                    <a:pt x="2017" y="11012"/>
                    <a:pt x="1446" y="14883"/>
                  </a:cubicBezTo>
                  <a:cubicBezTo>
                    <a:pt x="1076" y="17384"/>
                    <a:pt x="1" y="34614"/>
                    <a:pt x="1" y="34614"/>
                  </a:cubicBezTo>
                  <a:lnTo>
                    <a:pt x="5891" y="34656"/>
                  </a:lnTo>
                  <a:cubicBezTo>
                    <a:pt x="5891" y="34656"/>
                    <a:pt x="8446" y="17530"/>
                    <a:pt x="8804" y="16618"/>
                  </a:cubicBezTo>
                  <a:cubicBezTo>
                    <a:pt x="9766" y="14162"/>
                    <a:pt x="12468" y="84"/>
                    <a:pt x="12468" y="84"/>
                  </a:cubicBezTo>
                  <a:lnTo>
                    <a:pt x="28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1361941" y="3267007"/>
              <a:ext cx="181382" cy="938097"/>
            </a:xfrm>
            <a:custGeom>
              <a:avLst/>
              <a:gdLst/>
              <a:ahLst/>
              <a:cxnLst/>
              <a:rect l="l" t="t" r="r" b="b"/>
              <a:pathLst>
                <a:path w="5118" h="26470" extrusionOk="0">
                  <a:moveTo>
                    <a:pt x="5007" y="1"/>
                  </a:moveTo>
                  <a:cubicBezTo>
                    <a:pt x="4963" y="1"/>
                    <a:pt x="4924" y="29"/>
                    <a:pt x="4913" y="74"/>
                  </a:cubicBezTo>
                  <a:cubicBezTo>
                    <a:pt x="4891" y="151"/>
                    <a:pt x="2873" y="7855"/>
                    <a:pt x="2372" y="9802"/>
                  </a:cubicBezTo>
                  <a:cubicBezTo>
                    <a:pt x="1868" y="11754"/>
                    <a:pt x="24" y="26212"/>
                    <a:pt x="7" y="26359"/>
                  </a:cubicBezTo>
                  <a:cubicBezTo>
                    <a:pt x="0" y="26413"/>
                    <a:pt x="39" y="26463"/>
                    <a:pt x="93" y="26470"/>
                  </a:cubicBezTo>
                  <a:lnTo>
                    <a:pt x="104" y="26470"/>
                  </a:lnTo>
                  <a:cubicBezTo>
                    <a:pt x="152" y="26470"/>
                    <a:pt x="195" y="26431"/>
                    <a:pt x="201" y="26387"/>
                  </a:cubicBezTo>
                  <a:cubicBezTo>
                    <a:pt x="221" y="26241"/>
                    <a:pt x="2060" y="11795"/>
                    <a:pt x="2562" y="9854"/>
                  </a:cubicBezTo>
                  <a:cubicBezTo>
                    <a:pt x="3065" y="7906"/>
                    <a:pt x="5083" y="204"/>
                    <a:pt x="5103" y="125"/>
                  </a:cubicBezTo>
                  <a:cubicBezTo>
                    <a:pt x="5118" y="73"/>
                    <a:pt x="5086" y="19"/>
                    <a:pt x="5034" y="4"/>
                  </a:cubicBezTo>
                  <a:cubicBezTo>
                    <a:pt x="5024" y="2"/>
                    <a:pt x="5015" y="1"/>
                    <a:pt x="50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1273166" y="3045298"/>
              <a:ext cx="138677" cy="149769"/>
            </a:xfrm>
            <a:custGeom>
              <a:avLst/>
              <a:gdLst/>
              <a:ahLst/>
              <a:cxnLst/>
              <a:rect l="l" t="t" r="r" b="b"/>
              <a:pathLst>
                <a:path w="3913" h="4226" extrusionOk="0">
                  <a:moveTo>
                    <a:pt x="3768" y="0"/>
                  </a:moveTo>
                  <a:cubicBezTo>
                    <a:pt x="3722" y="0"/>
                    <a:pt x="3676" y="25"/>
                    <a:pt x="3660" y="83"/>
                  </a:cubicBezTo>
                  <a:cubicBezTo>
                    <a:pt x="3164" y="1843"/>
                    <a:pt x="1832" y="3325"/>
                    <a:pt x="125" y="3989"/>
                  </a:cubicBezTo>
                  <a:cubicBezTo>
                    <a:pt x="1" y="4038"/>
                    <a:pt x="35" y="4225"/>
                    <a:pt x="145" y="4225"/>
                  </a:cubicBezTo>
                  <a:cubicBezTo>
                    <a:pt x="158" y="4225"/>
                    <a:pt x="172" y="4222"/>
                    <a:pt x="188" y="4216"/>
                  </a:cubicBezTo>
                  <a:cubicBezTo>
                    <a:pt x="1973" y="3520"/>
                    <a:pt x="3368" y="1990"/>
                    <a:pt x="3887" y="145"/>
                  </a:cubicBezTo>
                  <a:cubicBezTo>
                    <a:pt x="3912" y="58"/>
                    <a:pt x="3839" y="0"/>
                    <a:pt x="3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1238683" y="3565725"/>
              <a:ext cx="123154" cy="28068"/>
            </a:xfrm>
            <a:custGeom>
              <a:avLst/>
              <a:gdLst/>
              <a:ahLst/>
              <a:cxnLst/>
              <a:rect l="l" t="t" r="r" b="b"/>
              <a:pathLst>
                <a:path w="3475" h="792" extrusionOk="0">
                  <a:moveTo>
                    <a:pt x="177" y="1"/>
                  </a:moveTo>
                  <a:cubicBezTo>
                    <a:pt x="71" y="1"/>
                    <a:pt x="1" y="156"/>
                    <a:pt x="114" y="220"/>
                  </a:cubicBezTo>
                  <a:cubicBezTo>
                    <a:pt x="779" y="595"/>
                    <a:pt x="1519" y="792"/>
                    <a:pt x="2267" y="792"/>
                  </a:cubicBezTo>
                  <a:cubicBezTo>
                    <a:pt x="2625" y="792"/>
                    <a:pt x="2984" y="747"/>
                    <a:pt x="3339" y="654"/>
                  </a:cubicBezTo>
                  <a:cubicBezTo>
                    <a:pt x="3475" y="618"/>
                    <a:pt x="3433" y="422"/>
                    <a:pt x="3310" y="422"/>
                  </a:cubicBezTo>
                  <a:cubicBezTo>
                    <a:pt x="3299" y="422"/>
                    <a:pt x="3288" y="423"/>
                    <a:pt x="3276" y="427"/>
                  </a:cubicBezTo>
                  <a:cubicBezTo>
                    <a:pt x="2942" y="514"/>
                    <a:pt x="2602" y="556"/>
                    <a:pt x="2264" y="556"/>
                  </a:cubicBezTo>
                  <a:cubicBezTo>
                    <a:pt x="1559" y="556"/>
                    <a:pt x="862" y="371"/>
                    <a:pt x="235" y="17"/>
                  </a:cubicBezTo>
                  <a:cubicBezTo>
                    <a:pt x="215" y="6"/>
                    <a:pt x="195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1166741" y="4193036"/>
              <a:ext cx="249462" cy="66627"/>
            </a:xfrm>
            <a:custGeom>
              <a:avLst/>
              <a:gdLst/>
              <a:ahLst/>
              <a:cxnLst/>
              <a:rect l="l" t="t" r="r" b="b"/>
              <a:pathLst>
                <a:path w="7039" h="1880" extrusionOk="0">
                  <a:moveTo>
                    <a:pt x="184" y="1"/>
                  </a:moveTo>
                  <a:lnTo>
                    <a:pt x="1" y="1721"/>
                  </a:lnTo>
                  <a:lnTo>
                    <a:pt x="6803" y="1880"/>
                  </a:lnTo>
                  <a:lnTo>
                    <a:pt x="7038" y="13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1639680" y="4168795"/>
              <a:ext cx="125139" cy="199244"/>
            </a:xfrm>
            <a:custGeom>
              <a:avLst/>
              <a:gdLst/>
              <a:ahLst/>
              <a:cxnLst/>
              <a:rect l="l" t="t" r="r" b="b"/>
              <a:pathLst>
                <a:path w="3531" h="5622" extrusionOk="0">
                  <a:moveTo>
                    <a:pt x="1" y="0"/>
                  </a:moveTo>
                  <a:lnTo>
                    <a:pt x="321" y="5437"/>
                  </a:lnTo>
                  <a:lnTo>
                    <a:pt x="2636" y="5622"/>
                  </a:lnTo>
                  <a:lnTo>
                    <a:pt x="3531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1645953" y="4332879"/>
              <a:ext cx="293939" cy="125351"/>
            </a:xfrm>
            <a:custGeom>
              <a:avLst/>
              <a:gdLst/>
              <a:ahLst/>
              <a:cxnLst/>
              <a:rect l="l" t="t" r="r" b="b"/>
              <a:pathLst>
                <a:path w="8294" h="3537" extrusionOk="0">
                  <a:moveTo>
                    <a:pt x="138" y="0"/>
                  </a:moveTo>
                  <a:cubicBezTo>
                    <a:pt x="54" y="0"/>
                    <a:pt x="1" y="50"/>
                    <a:pt x="15" y="190"/>
                  </a:cubicBezTo>
                  <a:cubicBezTo>
                    <a:pt x="61" y="680"/>
                    <a:pt x="373" y="3537"/>
                    <a:pt x="373" y="3537"/>
                  </a:cubicBezTo>
                  <a:lnTo>
                    <a:pt x="8293" y="3537"/>
                  </a:lnTo>
                  <a:cubicBezTo>
                    <a:pt x="8047" y="2270"/>
                    <a:pt x="7476" y="1904"/>
                    <a:pt x="6823" y="1863"/>
                  </a:cubicBezTo>
                  <a:cubicBezTo>
                    <a:pt x="6171" y="1821"/>
                    <a:pt x="3753" y="1046"/>
                    <a:pt x="3753" y="1046"/>
                  </a:cubicBezTo>
                  <a:cubicBezTo>
                    <a:pt x="3753" y="1046"/>
                    <a:pt x="3169" y="314"/>
                    <a:pt x="2722" y="167"/>
                  </a:cubicBezTo>
                  <a:cubicBezTo>
                    <a:pt x="2657" y="146"/>
                    <a:pt x="2595" y="137"/>
                    <a:pt x="2535" y="137"/>
                  </a:cubicBezTo>
                  <a:cubicBezTo>
                    <a:pt x="2182" y="137"/>
                    <a:pt x="1925" y="454"/>
                    <a:pt x="1925" y="454"/>
                  </a:cubicBezTo>
                  <a:lnTo>
                    <a:pt x="742" y="313"/>
                  </a:lnTo>
                  <a:cubicBezTo>
                    <a:pt x="742" y="313"/>
                    <a:pt x="346" y="0"/>
                    <a:pt x="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1649993" y="4373989"/>
              <a:ext cx="40224" cy="66663"/>
            </a:xfrm>
            <a:custGeom>
              <a:avLst/>
              <a:gdLst/>
              <a:ahLst/>
              <a:cxnLst/>
              <a:rect l="l" t="t" r="r" b="b"/>
              <a:pathLst>
                <a:path w="1135" h="1881" extrusionOk="0">
                  <a:moveTo>
                    <a:pt x="88" y="1"/>
                  </a:moveTo>
                  <a:cubicBezTo>
                    <a:pt x="36" y="1"/>
                    <a:pt x="1" y="81"/>
                    <a:pt x="59" y="113"/>
                  </a:cubicBezTo>
                  <a:cubicBezTo>
                    <a:pt x="656" y="452"/>
                    <a:pt x="1001" y="1127"/>
                    <a:pt x="702" y="1786"/>
                  </a:cubicBezTo>
                  <a:cubicBezTo>
                    <a:pt x="680" y="1835"/>
                    <a:pt x="724" y="1880"/>
                    <a:pt x="763" y="1880"/>
                  </a:cubicBezTo>
                  <a:cubicBezTo>
                    <a:pt x="781" y="1880"/>
                    <a:pt x="798" y="1871"/>
                    <a:pt x="807" y="1849"/>
                  </a:cubicBezTo>
                  <a:cubicBezTo>
                    <a:pt x="1135" y="1128"/>
                    <a:pt x="780" y="382"/>
                    <a:pt x="118" y="10"/>
                  </a:cubicBezTo>
                  <a:cubicBezTo>
                    <a:pt x="108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1657046" y="4437673"/>
              <a:ext cx="277283" cy="7194"/>
            </a:xfrm>
            <a:custGeom>
              <a:avLst/>
              <a:gdLst/>
              <a:ahLst/>
              <a:cxnLst/>
              <a:rect l="l" t="t" r="r" b="b"/>
              <a:pathLst>
                <a:path w="7824" h="203" extrusionOk="0">
                  <a:moveTo>
                    <a:pt x="79" y="0"/>
                  </a:moveTo>
                  <a:cubicBezTo>
                    <a:pt x="0" y="0"/>
                    <a:pt x="0" y="123"/>
                    <a:pt x="79" y="123"/>
                  </a:cubicBezTo>
                  <a:cubicBezTo>
                    <a:pt x="2158" y="144"/>
                    <a:pt x="4238" y="166"/>
                    <a:pt x="6318" y="188"/>
                  </a:cubicBezTo>
                  <a:cubicBezTo>
                    <a:pt x="6793" y="194"/>
                    <a:pt x="7270" y="200"/>
                    <a:pt x="7746" y="203"/>
                  </a:cubicBezTo>
                  <a:cubicBezTo>
                    <a:pt x="7824" y="203"/>
                    <a:pt x="7824" y="82"/>
                    <a:pt x="7746" y="80"/>
                  </a:cubicBezTo>
                  <a:cubicBezTo>
                    <a:pt x="5664" y="59"/>
                    <a:pt x="3585" y="37"/>
                    <a:pt x="1505" y="15"/>
                  </a:cubicBezTo>
                  <a:cubicBezTo>
                    <a:pt x="1030" y="9"/>
                    <a:pt x="553" y="3"/>
                    <a:pt x="79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1764073" y="4370090"/>
              <a:ext cx="49049" cy="18500"/>
            </a:xfrm>
            <a:custGeom>
              <a:avLst/>
              <a:gdLst/>
              <a:ahLst/>
              <a:cxnLst/>
              <a:rect l="l" t="t" r="r" b="b"/>
              <a:pathLst>
                <a:path w="1384" h="522" extrusionOk="0">
                  <a:moveTo>
                    <a:pt x="804" y="1"/>
                  </a:moveTo>
                  <a:cubicBezTo>
                    <a:pt x="510" y="1"/>
                    <a:pt x="227" y="160"/>
                    <a:pt x="34" y="434"/>
                  </a:cubicBezTo>
                  <a:cubicBezTo>
                    <a:pt x="1" y="478"/>
                    <a:pt x="43" y="521"/>
                    <a:pt x="87" y="521"/>
                  </a:cubicBezTo>
                  <a:cubicBezTo>
                    <a:pt x="106" y="521"/>
                    <a:pt x="124" y="513"/>
                    <a:pt x="138" y="494"/>
                  </a:cubicBezTo>
                  <a:cubicBezTo>
                    <a:pt x="307" y="257"/>
                    <a:pt x="547" y="124"/>
                    <a:pt x="797" y="124"/>
                  </a:cubicBezTo>
                  <a:cubicBezTo>
                    <a:pt x="955" y="124"/>
                    <a:pt x="1118" y="177"/>
                    <a:pt x="1269" y="290"/>
                  </a:cubicBezTo>
                  <a:cubicBezTo>
                    <a:pt x="1281" y="299"/>
                    <a:pt x="1292" y="302"/>
                    <a:pt x="1302" y="302"/>
                  </a:cubicBezTo>
                  <a:cubicBezTo>
                    <a:pt x="1351" y="302"/>
                    <a:pt x="1384" y="223"/>
                    <a:pt x="1332" y="185"/>
                  </a:cubicBezTo>
                  <a:cubicBezTo>
                    <a:pt x="1163" y="59"/>
                    <a:pt x="981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788313" y="4377426"/>
              <a:ext cx="49049" cy="18429"/>
            </a:xfrm>
            <a:custGeom>
              <a:avLst/>
              <a:gdLst/>
              <a:ahLst/>
              <a:cxnLst/>
              <a:rect l="l" t="t" r="r" b="b"/>
              <a:pathLst>
                <a:path w="1384" h="520" extrusionOk="0">
                  <a:moveTo>
                    <a:pt x="803" y="0"/>
                  </a:moveTo>
                  <a:cubicBezTo>
                    <a:pt x="509" y="0"/>
                    <a:pt x="226" y="159"/>
                    <a:pt x="33" y="434"/>
                  </a:cubicBezTo>
                  <a:cubicBezTo>
                    <a:pt x="0" y="477"/>
                    <a:pt x="42" y="520"/>
                    <a:pt x="86" y="520"/>
                  </a:cubicBezTo>
                  <a:cubicBezTo>
                    <a:pt x="104" y="520"/>
                    <a:pt x="123" y="512"/>
                    <a:pt x="137" y="493"/>
                  </a:cubicBezTo>
                  <a:cubicBezTo>
                    <a:pt x="306" y="256"/>
                    <a:pt x="546" y="124"/>
                    <a:pt x="796" y="124"/>
                  </a:cubicBezTo>
                  <a:cubicBezTo>
                    <a:pt x="954" y="124"/>
                    <a:pt x="1117" y="177"/>
                    <a:pt x="1269" y="290"/>
                  </a:cubicBezTo>
                  <a:cubicBezTo>
                    <a:pt x="1280" y="298"/>
                    <a:pt x="1291" y="301"/>
                    <a:pt x="1301" y="301"/>
                  </a:cubicBezTo>
                  <a:cubicBezTo>
                    <a:pt x="1350" y="301"/>
                    <a:pt x="1383" y="222"/>
                    <a:pt x="1331" y="184"/>
                  </a:cubicBezTo>
                  <a:cubicBezTo>
                    <a:pt x="1162" y="58"/>
                    <a:pt x="980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1813263" y="4384691"/>
              <a:ext cx="49049" cy="18464"/>
            </a:xfrm>
            <a:custGeom>
              <a:avLst/>
              <a:gdLst/>
              <a:ahLst/>
              <a:cxnLst/>
              <a:rect l="l" t="t" r="r" b="b"/>
              <a:pathLst>
                <a:path w="1384" h="521" extrusionOk="0">
                  <a:moveTo>
                    <a:pt x="804" y="1"/>
                  </a:moveTo>
                  <a:cubicBezTo>
                    <a:pt x="510" y="1"/>
                    <a:pt x="227" y="160"/>
                    <a:pt x="34" y="434"/>
                  </a:cubicBezTo>
                  <a:cubicBezTo>
                    <a:pt x="1" y="478"/>
                    <a:pt x="42" y="521"/>
                    <a:pt x="86" y="521"/>
                  </a:cubicBezTo>
                  <a:cubicBezTo>
                    <a:pt x="105" y="521"/>
                    <a:pt x="124" y="513"/>
                    <a:pt x="138" y="493"/>
                  </a:cubicBezTo>
                  <a:cubicBezTo>
                    <a:pt x="307" y="256"/>
                    <a:pt x="547" y="123"/>
                    <a:pt x="798" y="123"/>
                  </a:cubicBezTo>
                  <a:cubicBezTo>
                    <a:pt x="956" y="123"/>
                    <a:pt x="1118" y="176"/>
                    <a:pt x="1269" y="288"/>
                  </a:cubicBezTo>
                  <a:cubicBezTo>
                    <a:pt x="1281" y="297"/>
                    <a:pt x="1292" y="301"/>
                    <a:pt x="1303" y="301"/>
                  </a:cubicBezTo>
                  <a:cubicBezTo>
                    <a:pt x="1351" y="301"/>
                    <a:pt x="1383" y="222"/>
                    <a:pt x="1332" y="184"/>
                  </a:cubicBezTo>
                  <a:cubicBezTo>
                    <a:pt x="1163" y="59"/>
                    <a:pt x="982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539387" y="2954999"/>
              <a:ext cx="334766" cy="1291575"/>
            </a:xfrm>
            <a:custGeom>
              <a:avLst/>
              <a:gdLst/>
              <a:ahLst/>
              <a:cxnLst/>
              <a:rect l="l" t="t" r="r" b="b"/>
              <a:pathLst>
                <a:path w="9446" h="36444" extrusionOk="0">
                  <a:moveTo>
                    <a:pt x="7256" y="0"/>
                  </a:moveTo>
                  <a:lnTo>
                    <a:pt x="1" y="2085"/>
                  </a:lnTo>
                  <a:lnTo>
                    <a:pt x="2125" y="18003"/>
                  </a:lnTo>
                  <a:lnTo>
                    <a:pt x="1135" y="36444"/>
                  </a:lnTo>
                  <a:lnTo>
                    <a:pt x="7652" y="36444"/>
                  </a:lnTo>
                  <a:lnTo>
                    <a:pt x="9446" y="17307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722538" y="3016344"/>
              <a:ext cx="99941" cy="135629"/>
            </a:xfrm>
            <a:custGeom>
              <a:avLst/>
              <a:gdLst/>
              <a:ahLst/>
              <a:cxnLst/>
              <a:rect l="l" t="t" r="r" b="b"/>
              <a:pathLst>
                <a:path w="2820" h="3827" extrusionOk="0">
                  <a:moveTo>
                    <a:pt x="144" y="0"/>
                  </a:moveTo>
                  <a:cubicBezTo>
                    <a:pt x="72" y="0"/>
                    <a:pt x="0" y="57"/>
                    <a:pt x="29" y="145"/>
                  </a:cubicBezTo>
                  <a:cubicBezTo>
                    <a:pt x="505" y="1564"/>
                    <a:pt x="1095" y="3177"/>
                    <a:pt x="2579" y="3816"/>
                  </a:cubicBezTo>
                  <a:cubicBezTo>
                    <a:pt x="2597" y="3824"/>
                    <a:pt x="2613" y="3827"/>
                    <a:pt x="2629" y="3827"/>
                  </a:cubicBezTo>
                  <a:cubicBezTo>
                    <a:pt x="2743" y="3827"/>
                    <a:pt x="2820" y="3665"/>
                    <a:pt x="2698" y="3611"/>
                  </a:cubicBezTo>
                  <a:cubicBezTo>
                    <a:pt x="1270" y="2998"/>
                    <a:pt x="716" y="1446"/>
                    <a:pt x="256" y="81"/>
                  </a:cubicBezTo>
                  <a:cubicBezTo>
                    <a:pt x="238" y="25"/>
                    <a:pt x="19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78638" y="3561507"/>
              <a:ext cx="93065" cy="18819"/>
            </a:xfrm>
            <a:custGeom>
              <a:avLst/>
              <a:gdLst/>
              <a:ahLst/>
              <a:cxnLst/>
              <a:rect l="l" t="t" r="r" b="b"/>
              <a:pathLst>
                <a:path w="2626" h="531" extrusionOk="0">
                  <a:moveTo>
                    <a:pt x="2451" y="1"/>
                  </a:moveTo>
                  <a:cubicBezTo>
                    <a:pt x="2424" y="1"/>
                    <a:pt x="2396" y="10"/>
                    <a:pt x="2372" y="33"/>
                  </a:cubicBezTo>
                  <a:cubicBezTo>
                    <a:pt x="2172" y="220"/>
                    <a:pt x="1831" y="261"/>
                    <a:pt x="1570" y="282"/>
                  </a:cubicBezTo>
                  <a:cubicBezTo>
                    <a:pt x="1476" y="290"/>
                    <a:pt x="1382" y="293"/>
                    <a:pt x="1287" y="293"/>
                  </a:cubicBezTo>
                  <a:cubicBezTo>
                    <a:pt x="921" y="293"/>
                    <a:pt x="555" y="239"/>
                    <a:pt x="201" y="154"/>
                  </a:cubicBezTo>
                  <a:cubicBezTo>
                    <a:pt x="190" y="152"/>
                    <a:pt x="180" y="150"/>
                    <a:pt x="170" y="150"/>
                  </a:cubicBezTo>
                  <a:cubicBezTo>
                    <a:pt x="45" y="150"/>
                    <a:pt x="1" y="349"/>
                    <a:pt x="138" y="382"/>
                  </a:cubicBezTo>
                  <a:cubicBezTo>
                    <a:pt x="512" y="472"/>
                    <a:pt x="898" y="531"/>
                    <a:pt x="1284" y="531"/>
                  </a:cubicBezTo>
                  <a:cubicBezTo>
                    <a:pt x="1416" y="531"/>
                    <a:pt x="1549" y="524"/>
                    <a:pt x="1681" y="509"/>
                  </a:cubicBezTo>
                  <a:cubicBezTo>
                    <a:pt x="1976" y="474"/>
                    <a:pt x="2315" y="410"/>
                    <a:pt x="2538" y="200"/>
                  </a:cubicBezTo>
                  <a:cubicBezTo>
                    <a:pt x="2626" y="120"/>
                    <a:pt x="2544" y="1"/>
                    <a:pt x="2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1572345" y="3080454"/>
              <a:ext cx="88919" cy="1124653"/>
            </a:xfrm>
            <a:custGeom>
              <a:avLst/>
              <a:gdLst/>
              <a:ahLst/>
              <a:cxnLst/>
              <a:rect l="l" t="t" r="r" b="b"/>
              <a:pathLst>
                <a:path w="2509" h="31734" extrusionOk="0">
                  <a:moveTo>
                    <a:pt x="105" y="0"/>
                  </a:moveTo>
                  <a:cubicBezTo>
                    <a:pt x="99" y="0"/>
                    <a:pt x="94" y="1"/>
                    <a:pt x="89" y="2"/>
                  </a:cubicBezTo>
                  <a:cubicBezTo>
                    <a:pt x="36" y="12"/>
                    <a:pt x="0" y="63"/>
                    <a:pt x="9" y="116"/>
                  </a:cubicBezTo>
                  <a:lnTo>
                    <a:pt x="2312" y="13935"/>
                  </a:lnTo>
                  <a:lnTo>
                    <a:pt x="1395" y="31630"/>
                  </a:lnTo>
                  <a:cubicBezTo>
                    <a:pt x="1391" y="31684"/>
                    <a:pt x="1432" y="31730"/>
                    <a:pt x="1488" y="31734"/>
                  </a:cubicBezTo>
                  <a:lnTo>
                    <a:pt x="1494" y="31734"/>
                  </a:lnTo>
                  <a:cubicBezTo>
                    <a:pt x="1545" y="31734"/>
                    <a:pt x="1588" y="31692"/>
                    <a:pt x="1593" y="31638"/>
                  </a:cubicBezTo>
                  <a:lnTo>
                    <a:pt x="2509" y="13933"/>
                  </a:lnTo>
                  <a:cubicBezTo>
                    <a:pt x="2509" y="13926"/>
                    <a:pt x="2509" y="13919"/>
                    <a:pt x="2507" y="13912"/>
                  </a:cubicBezTo>
                  <a:lnTo>
                    <a:pt x="203" y="83"/>
                  </a:lnTo>
                  <a:cubicBezTo>
                    <a:pt x="195" y="34"/>
                    <a:pt x="153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1512665" y="3034489"/>
              <a:ext cx="84276" cy="157035"/>
            </a:xfrm>
            <a:custGeom>
              <a:avLst/>
              <a:gdLst/>
              <a:ahLst/>
              <a:cxnLst/>
              <a:rect l="l" t="t" r="r" b="b"/>
              <a:pathLst>
                <a:path w="2378" h="4431" extrusionOk="0">
                  <a:moveTo>
                    <a:pt x="106" y="1"/>
                  </a:moveTo>
                  <a:cubicBezTo>
                    <a:pt x="102" y="1"/>
                    <a:pt x="97" y="1"/>
                    <a:pt x="93" y="2"/>
                  </a:cubicBezTo>
                  <a:cubicBezTo>
                    <a:pt x="39" y="8"/>
                    <a:pt x="0" y="57"/>
                    <a:pt x="6" y="110"/>
                  </a:cubicBezTo>
                  <a:cubicBezTo>
                    <a:pt x="47" y="463"/>
                    <a:pt x="420" y="3569"/>
                    <a:pt x="983" y="4090"/>
                  </a:cubicBezTo>
                  <a:cubicBezTo>
                    <a:pt x="1273" y="4362"/>
                    <a:pt x="1590" y="4430"/>
                    <a:pt x="1841" y="4430"/>
                  </a:cubicBezTo>
                  <a:cubicBezTo>
                    <a:pt x="2100" y="4430"/>
                    <a:pt x="2289" y="4356"/>
                    <a:pt x="2304" y="4349"/>
                  </a:cubicBezTo>
                  <a:cubicBezTo>
                    <a:pt x="2353" y="4329"/>
                    <a:pt x="2378" y="4271"/>
                    <a:pt x="2356" y="4221"/>
                  </a:cubicBezTo>
                  <a:cubicBezTo>
                    <a:pt x="2342" y="4183"/>
                    <a:pt x="2304" y="4159"/>
                    <a:pt x="2265" y="4159"/>
                  </a:cubicBezTo>
                  <a:cubicBezTo>
                    <a:pt x="2253" y="4159"/>
                    <a:pt x="2240" y="4162"/>
                    <a:pt x="2228" y="4167"/>
                  </a:cubicBezTo>
                  <a:cubicBezTo>
                    <a:pt x="2225" y="4169"/>
                    <a:pt x="2066" y="4232"/>
                    <a:pt x="1844" y="4232"/>
                  </a:cubicBezTo>
                  <a:cubicBezTo>
                    <a:pt x="1632" y="4232"/>
                    <a:pt x="1361" y="4174"/>
                    <a:pt x="1116" y="3946"/>
                  </a:cubicBezTo>
                  <a:cubicBezTo>
                    <a:pt x="687" y="3548"/>
                    <a:pt x="311" y="1027"/>
                    <a:pt x="203" y="89"/>
                  </a:cubicBezTo>
                  <a:cubicBezTo>
                    <a:pt x="197" y="38"/>
                    <a:pt x="155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1569120" y="4193036"/>
              <a:ext cx="259244" cy="64820"/>
            </a:xfrm>
            <a:custGeom>
              <a:avLst/>
              <a:gdLst/>
              <a:ahLst/>
              <a:cxnLst/>
              <a:rect l="l" t="t" r="r" b="b"/>
              <a:pathLst>
                <a:path w="7315" h="1829" extrusionOk="0">
                  <a:moveTo>
                    <a:pt x="7314" y="1"/>
                  </a:moveTo>
                  <a:lnTo>
                    <a:pt x="19" y="200"/>
                  </a:lnTo>
                  <a:lnTo>
                    <a:pt x="0" y="1829"/>
                  </a:lnTo>
                  <a:lnTo>
                    <a:pt x="7247" y="1661"/>
                  </a:lnTo>
                  <a:lnTo>
                    <a:pt x="7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1301446" y="2103392"/>
              <a:ext cx="378676" cy="240177"/>
            </a:xfrm>
            <a:custGeom>
              <a:avLst/>
              <a:gdLst/>
              <a:ahLst/>
              <a:cxnLst/>
              <a:rect l="l" t="t" r="r" b="b"/>
              <a:pathLst>
                <a:path w="10685" h="6777" extrusionOk="0">
                  <a:moveTo>
                    <a:pt x="4728" y="0"/>
                  </a:moveTo>
                  <a:cubicBezTo>
                    <a:pt x="4203" y="0"/>
                    <a:pt x="3684" y="100"/>
                    <a:pt x="3190" y="326"/>
                  </a:cubicBezTo>
                  <a:cubicBezTo>
                    <a:pt x="0" y="1791"/>
                    <a:pt x="2030" y="4500"/>
                    <a:pt x="2030" y="4500"/>
                  </a:cubicBezTo>
                  <a:cubicBezTo>
                    <a:pt x="3693" y="6155"/>
                    <a:pt x="5541" y="6776"/>
                    <a:pt x="7098" y="6776"/>
                  </a:cubicBezTo>
                  <a:cubicBezTo>
                    <a:pt x="9140" y="6776"/>
                    <a:pt x="10685" y="5709"/>
                    <a:pt x="10664" y="4500"/>
                  </a:cubicBezTo>
                  <a:cubicBezTo>
                    <a:pt x="10635" y="2974"/>
                    <a:pt x="7594" y="0"/>
                    <a:pt x="47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1241873" y="2200638"/>
              <a:ext cx="542657" cy="711919"/>
            </a:xfrm>
            <a:custGeom>
              <a:avLst/>
              <a:gdLst/>
              <a:ahLst/>
              <a:cxnLst/>
              <a:rect l="l" t="t" r="r" b="b"/>
              <a:pathLst>
                <a:path w="15312" h="20088" extrusionOk="0">
                  <a:moveTo>
                    <a:pt x="7093" y="1"/>
                  </a:moveTo>
                  <a:cubicBezTo>
                    <a:pt x="7093" y="1"/>
                    <a:pt x="6037" y="425"/>
                    <a:pt x="4806" y="1070"/>
                  </a:cubicBezTo>
                  <a:cubicBezTo>
                    <a:pt x="4254" y="1360"/>
                    <a:pt x="3669" y="1695"/>
                    <a:pt x="3128" y="2056"/>
                  </a:cubicBezTo>
                  <a:cubicBezTo>
                    <a:pt x="3092" y="2079"/>
                    <a:pt x="3058" y="2102"/>
                    <a:pt x="3024" y="2126"/>
                  </a:cubicBezTo>
                  <a:cubicBezTo>
                    <a:pt x="2553" y="2448"/>
                    <a:pt x="2120" y="2789"/>
                    <a:pt x="1781" y="3138"/>
                  </a:cubicBezTo>
                  <a:cubicBezTo>
                    <a:pt x="1753" y="3167"/>
                    <a:pt x="1724" y="3195"/>
                    <a:pt x="1697" y="3225"/>
                  </a:cubicBezTo>
                  <a:cubicBezTo>
                    <a:pt x="1384" y="3561"/>
                    <a:pt x="1162" y="3905"/>
                    <a:pt x="1075" y="4244"/>
                  </a:cubicBezTo>
                  <a:cubicBezTo>
                    <a:pt x="622" y="6006"/>
                    <a:pt x="349" y="7843"/>
                    <a:pt x="190" y="9611"/>
                  </a:cubicBezTo>
                  <a:lnTo>
                    <a:pt x="190" y="9614"/>
                  </a:lnTo>
                  <a:cubicBezTo>
                    <a:pt x="145" y="10105"/>
                    <a:pt x="110" y="10591"/>
                    <a:pt x="83" y="11070"/>
                  </a:cubicBezTo>
                  <a:cubicBezTo>
                    <a:pt x="81" y="11111"/>
                    <a:pt x="79" y="11154"/>
                    <a:pt x="76" y="11195"/>
                  </a:cubicBezTo>
                  <a:cubicBezTo>
                    <a:pt x="40" y="11867"/>
                    <a:pt x="19" y="12525"/>
                    <a:pt x="10" y="13155"/>
                  </a:cubicBezTo>
                  <a:cubicBezTo>
                    <a:pt x="9" y="13269"/>
                    <a:pt x="7" y="13381"/>
                    <a:pt x="7" y="13494"/>
                  </a:cubicBezTo>
                  <a:cubicBezTo>
                    <a:pt x="5" y="13542"/>
                    <a:pt x="5" y="13588"/>
                    <a:pt x="5" y="13635"/>
                  </a:cubicBezTo>
                  <a:cubicBezTo>
                    <a:pt x="0" y="14581"/>
                    <a:pt x="19" y="15464"/>
                    <a:pt x="52" y="16254"/>
                  </a:cubicBezTo>
                  <a:cubicBezTo>
                    <a:pt x="147" y="18564"/>
                    <a:pt x="350" y="20087"/>
                    <a:pt x="350" y="20087"/>
                  </a:cubicBezTo>
                  <a:lnTo>
                    <a:pt x="6702" y="19347"/>
                  </a:lnTo>
                  <a:lnTo>
                    <a:pt x="6833" y="19332"/>
                  </a:lnTo>
                  <a:lnTo>
                    <a:pt x="12158" y="18711"/>
                  </a:lnTo>
                  <a:lnTo>
                    <a:pt x="12282" y="18697"/>
                  </a:lnTo>
                  <a:lnTo>
                    <a:pt x="14495" y="18439"/>
                  </a:lnTo>
                  <a:cubicBezTo>
                    <a:pt x="13990" y="18301"/>
                    <a:pt x="13881" y="16735"/>
                    <a:pt x="13966" y="14664"/>
                  </a:cubicBezTo>
                  <a:lnTo>
                    <a:pt x="13972" y="14547"/>
                  </a:lnTo>
                  <a:cubicBezTo>
                    <a:pt x="13997" y="13958"/>
                    <a:pt x="14039" y="13332"/>
                    <a:pt x="14090" y="12685"/>
                  </a:cubicBezTo>
                  <a:cubicBezTo>
                    <a:pt x="14096" y="12638"/>
                    <a:pt x="14100" y="12590"/>
                    <a:pt x="14103" y="12542"/>
                  </a:cubicBezTo>
                  <a:cubicBezTo>
                    <a:pt x="14123" y="12312"/>
                    <a:pt x="14142" y="12079"/>
                    <a:pt x="14164" y="11846"/>
                  </a:cubicBezTo>
                  <a:lnTo>
                    <a:pt x="14185" y="11616"/>
                  </a:lnTo>
                  <a:lnTo>
                    <a:pt x="14185" y="11613"/>
                  </a:lnTo>
                  <a:cubicBezTo>
                    <a:pt x="14306" y="10328"/>
                    <a:pt x="14458" y="9018"/>
                    <a:pt x="14612" y="7836"/>
                  </a:cubicBezTo>
                  <a:cubicBezTo>
                    <a:pt x="14777" y="6549"/>
                    <a:pt x="14941" y="5411"/>
                    <a:pt x="15061" y="4624"/>
                  </a:cubicBezTo>
                  <a:cubicBezTo>
                    <a:pt x="15068" y="4574"/>
                    <a:pt x="15075" y="4526"/>
                    <a:pt x="15082" y="4479"/>
                  </a:cubicBezTo>
                  <a:cubicBezTo>
                    <a:pt x="15155" y="3999"/>
                    <a:pt x="15207" y="3668"/>
                    <a:pt x="15231" y="3540"/>
                  </a:cubicBezTo>
                  <a:cubicBezTo>
                    <a:pt x="15311" y="3081"/>
                    <a:pt x="14033" y="2426"/>
                    <a:pt x="12471" y="1801"/>
                  </a:cubicBezTo>
                  <a:cubicBezTo>
                    <a:pt x="12429" y="1786"/>
                    <a:pt x="12387" y="1770"/>
                    <a:pt x="12346" y="1753"/>
                  </a:cubicBezTo>
                  <a:cubicBezTo>
                    <a:pt x="11838" y="1554"/>
                    <a:pt x="11303" y="1359"/>
                    <a:pt x="10773" y="1174"/>
                  </a:cubicBezTo>
                  <a:cubicBezTo>
                    <a:pt x="8877" y="512"/>
                    <a:pt x="7093" y="1"/>
                    <a:pt x="7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1429702" y="2288492"/>
              <a:ext cx="204843" cy="66450"/>
            </a:xfrm>
            <a:custGeom>
              <a:avLst/>
              <a:gdLst/>
              <a:ahLst/>
              <a:cxnLst/>
              <a:rect l="l" t="t" r="r" b="b"/>
              <a:pathLst>
                <a:path w="5780" h="1875" extrusionOk="0">
                  <a:moveTo>
                    <a:pt x="94" y="0"/>
                  </a:moveTo>
                  <a:cubicBezTo>
                    <a:pt x="44" y="0"/>
                    <a:pt x="1" y="60"/>
                    <a:pt x="48" y="97"/>
                  </a:cubicBezTo>
                  <a:cubicBezTo>
                    <a:pt x="922" y="787"/>
                    <a:pt x="1856" y="1486"/>
                    <a:pt x="2958" y="1758"/>
                  </a:cubicBezTo>
                  <a:cubicBezTo>
                    <a:pt x="3264" y="1834"/>
                    <a:pt x="3580" y="1874"/>
                    <a:pt x="3895" y="1874"/>
                  </a:cubicBezTo>
                  <a:cubicBezTo>
                    <a:pt x="4553" y="1874"/>
                    <a:pt x="5203" y="1696"/>
                    <a:pt x="5732" y="1284"/>
                  </a:cubicBezTo>
                  <a:cubicBezTo>
                    <a:pt x="5780" y="1247"/>
                    <a:pt x="5736" y="1186"/>
                    <a:pt x="5686" y="1186"/>
                  </a:cubicBezTo>
                  <a:cubicBezTo>
                    <a:pt x="5673" y="1186"/>
                    <a:pt x="5660" y="1190"/>
                    <a:pt x="5648" y="1200"/>
                  </a:cubicBezTo>
                  <a:cubicBezTo>
                    <a:pt x="5144" y="1591"/>
                    <a:pt x="4523" y="1758"/>
                    <a:pt x="3897" y="1758"/>
                  </a:cubicBezTo>
                  <a:cubicBezTo>
                    <a:pt x="3550" y="1758"/>
                    <a:pt x="3202" y="1707"/>
                    <a:pt x="2871" y="1614"/>
                  </a:cubicBezTo>
                  <a:cubicBezTo>
                    <a:pt x="1840" y="1327"/>
                    <a:pt x="959" y="668"/>
                    <a:pt x="132" y="14"/>
                  </a:cubicBezTo>
                  <a:cubicBezTo>
                    <a:pt x="120" y="4"/>
                    <a:pt x="107" y="0"/>
                    <a:pt x="94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1241093" y="2546065"/>
              <a:ext cx="647843" cy="547583"/>
            </a:xfrm>
            <a:custGeom>
              <a:avLst/>
              <a:gdLst/>
              <a:ahLst/>
              <a:cxnLst/>
              <a:rect l="l" t="t" r="r" b="b"/>
              <a:pathLst>
                <a:path w="18280" h="15451" extrusionOk="0">
                  <a:moveTo>
                    <a:pt x="508" y="0"/>
                  </a:moveTo>
                  <a:cubicBezTo>
                    <a:pt x="508" y="0"/>
                    <a:pt x="338" y="1435"/>
                    <a:pt x="209" y="3420"/>
                  </a:cubicBezTo>
                  <a:cubicBezTo>
                    <a:pt x="148" y="4358"/>
                    <a:pt x="95" y="5418"/>
                    <a:pt x="74" y="6507"/>
                  </a:cubicBezTo>
                  <a:cubicBezTo>
                    <a:pt x="1" y="10147"/>
                    <a:pt x="269" y="14118"/>
                    <a:pt x="1696" y="14970"/>
                  </a:cubicBezTo>
                  <a:cubicBezTo>
                    <a:pt x="2222" y="15283"/>
                    <a:pt x="3617" y="15451"/>
                    <a:pt x="5352" y="15451"/>
                  </a:cubicBezTo>
                  <a:cubicBezTo>
                    <a:pt x="10382" y="15451"/>
                    <a:pt x="18280" y="14041"/>
                    <a:pt x="16200" y="10679"/>
                  </a:cubicBezTo>
                  <a:cubicBezTo>
                    <a:pt x="14330" y="7661"/>
                    <a:pt x="14207" y="3139"/>
                    <a:pt x="14204" y="2089"/>
                  </a:cubicBezTo>
                  <a:cubicBezTo>
                    <a:pt x="14204" y="1960"/>
                    <a:pt x="14207" y="1884"/>
                    <a:pt x="14207" y="1868"/>
                  </a:cubicBezTo>
                  <a:lnTo>
                    <a:pt x="14207" y="186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1244495" y="2311776"/>
              <a:ext cx="130136" cy="285611"/>
            </a:xfrm>
            <a:custGeom>
              <a:avLst/>
              <a:gdLst/>
              <a:ahLst/>
              <a:cxnLst/>
              <a:rect l="l" t="t" r="r" b="b"/>
              <a:pathLst>
                <a:path w="3672" h="8059" extrusionOk="0">
                  <a:moveTo>
                    <a:pt x="1703" y="1"/>
                  </a:moveTo>
                  <a:cubicBezTo>
                    <a:pt x="1674" y="28"/>
                    <a:pt x="1646" y="58"/>
                    <a:pt x="1620" y="88"/>
                  </a:cubicBezTo>
                  <a:cubicBezTo>
                    <a:pt x="2574" y="695"/>
                    <a:pt x="3197" y="1706"/>
                    <a:pt x="3394" y="2823"/>
                  </a:cubicBezTo>
                  <a:cubicBezTo>
                    <a:pt x="3606" y="4026"/>
                    <a:pt x="3300" y="5262"/>
                    <a:pt x="2554" y="6228"/>
                  </a:cubicBezTo>
                  <a:cubicBezTo>
                    <a:pt x="2389" y="6443"/>
                    <a:pt x="2201" y="6644"/>
                    <a:pt x="2000" y="6829"/>
                  </a:cubicBezTo>
                  <a:cubicBezTo>
                    <a:pt x="1506" y="7283"/>
                    <a:pt x="917" y="7635"/>
                    <a:pt x="282" y="7851"/>
                  </a:cubicBezTo>
                  <a:cubicBezTo>
                    <a:pt x="191" y="7881"/>
                    <a:pt x="100" y="7910"/>
                    <a:pt x="7" y="7934"/>
                  </a:cubicBezTo>
                  <a:cubicBezTo>
                    <a:pt x="6" y="7975"/>
                    <a:pt x="2" y="8018"/>
                    <a:pt x="0" y="8059"/>
                  </a:cubicBezTo>
                  <a:cubicBezTo>
                    <a:pt x="91" y="8036"/>
                    <a:pt x="182" y="8009"/>
                    <a:pt x="271" y="7981"/>
                  </a:cubicBezTo>
                  <a:cubicBezTo>
                    <a:pt x="973" y="7753"/>
                    <a:pt x="1622" y="7356"/>
                    <a:pt x="2154" y="6850"/>
                  </a:cubicBezTo>
                  <a:cubicBezTo>
                    <a:pt x="2219" y="6786"/>
                    <a:pt x="2285" y="6722"/>
                    <a:pt x="2348" y="6655"/>
                  </a:cubicBezTo>
                  <a:cubicBezTo>
                    <a:pt x="3217" y="5727"/>
                    <a:pt x="3671" y="4486"/>
                    <a:pt x="3563" y="3216"/>
                  </a:cubicBezTo>
                  <a:cubicBezTo>
                    <a:pt x="3459" y="1979"/>
                    <a:pt x="2851" y="792"/>
                    <a:pt x="1821" y="79"/>
                  </a:cubicBezTo>
                  <a:cubicBezTo>
                    <a:pt x="1781" y="52"/>
                    <a:pt x="1743" y="25"/>
                    <a:pt x="1703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1674836" y="2359300"/>
              <a:ext cx="101394" cy="295073"/>
            </a:xfrm>
            <a:custGeom>
              <a:avLst/>
              <a:gdLst/>
              <a:ahLst/>
              <a:cxnLst/>
              <a:rect l="l" t="t" r="r" b="b"/>
              <a:pathLst>
                <a:path w="2861" h="8326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1553" y="684"/>
                    <a:pt x="562" y="1974"/>
                    <a:pt x="310" y="3453"/>
                  </a:cubicBezTo>
                  <a:cubicBezTo>
                    <a:pt x="98" y="4691"/>
                    <a:pt x="353" y="5938"/>
                    <a:pt x="952" y="6997"/>
                  </a:cubicBezTo>
                  <a:cubicBezTo>
                    <a:pt x="1201" y="7437"/>
                    <a:pt x="1510" y="7845"/>
                    <a:pt x="1870" y="8207"/>
                  </a:cubicBezTo>
                  <a:cubicBezTo>
                    <a:pt x="1908" y="8248"/>
                    <a:pt x="1948" y="8287"/>
                    <a:pt x="1990" y="8325"/>
                  </a:cubicBezTo>
                  <a:cubicBezTo>
                    <a:pt x="1987" y="8270"/>
                    <a:pt x="1984" y="8215"/>
                    <a:pt x="1982" y="8164"/>
                  </a:cubicBezTo>
                  <a:cubicBezTo>
                    <a:pt x="1948" y="8133"/>
                    <a:pt x="1914" y="8099"/>
                    <a:pt x="1883" y="8065"/>
                  </a:cubicBezTo>
                  <a:cubicBezTo>
                    <a:pt x="1601" y="7778"/>
                    <a:pt x="1350" y="7457"/>
                    <a:pt x="1137" y="7102"/>
                  </a:cubicBezTo>
                  <a:cubicBezTo>
                    <a:pt x="1121" y="7074"/>
                    <a:pt x="1103" y="7045"/>
                    <a:pt x="1087" y="7017"/>
                  </a:cubicBezTo>
                  <a:cubicBezTo>
                    <a:pt x="1" y="5132"/>
                    <a:pt x="113" y="2684"/>
                    <a:pt x="1641" y="1072"/>
                  </a:cubicBezTo>
                  <a:cubicBezTo>
                    <a:pt x="1991" y="702"/>
                    <a:pt x="2398" y="386"/>
                    <a:pt x="2839" y="144"/>
                  </a:cubicBezTo>
                  <a:cubicBezTo>
                    <a:pt x="2846" y="95"/>
                    <a:pt x="2854" y="48"/>
                    <a:pt x="2861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1242014" y="2648449"/>
              <a:ext cx="271081" cy="401216"/>
            </a:xfrm>
            <a:custGeom>
              <a:avLst/>
              <a:gdLst/>
              <a:ahLst/>
              <a:cxnLst/>
              <a:rect l="l" t="t" r="r" b="b"/>
              <a:pathLst>
                <a:path w="7649" h="11321" extrusionOk="0">
                  <a:moveTo>
                    <a:pt x="2803" y="0"/>
                  </a:moveTo>
                  <a:cubicBezTo>
                    <a:pt x="1870" y="0"/>
                    <a:pt x="963" y="279"/>
                    <a:pt x="169" y="754"/>
                  </a:cubicBezTo>
                  <a:cubicBezTo>
                    <a:pt x="113" y="788"/>
                    <a:pt x="57" y="822"/>
                    <a:pt x="3" y="858"/>
                  </a:cubicBezTo>
                  <a:cubicBezTo>
                    <a:pt x="1" y="905"/>
                    <a:pt x="1" y="952"/>
                    <a:pt x="1" y="997"/>
                  </a:cubicBezTo>
                  <a:cubicBezTo>
                    <a:pt x="53" y="962"/>
                    <a:pt x="106" y="929"/>
                    <a:pt x="160" y="896"/>
                  </a:cubicBezTo>
                  <a:cubicBezTo>
                    <a:pt x="805" y="496"/>
                    <a:pt x="1531" y="232"/>
                    <a:pt x="2292" y="148"/>
                  </a:cubicBezTo>
                  <a:cubicBezTo>
                    <a:pt x="2450" y="130"/>
                    <a:pt x="2608" y="122"/>
                    <a:pt x="2765" y="122"/>
                  </a:cubicBezTo>
                  <a:cubicBezTo>
                    <a:pt x="4366" y="122"/>
                    <a:pt x="5915" y="1001"/>
                    <a:pt x="6738" y="2388"/>
                  </a:cubicBezTo>
                  <a:cubicBezTo>
                    <a:pt x="7210" y="3185"/>
                    <a:pt x="7388" y="4108"/>
                    <a:pt x="7257" y="5024"/>
                  </a:cubicBezTo>
                  <a:cubicBezTo>
                    <a:pt x="7172" y="5617"/>
                    <a:pt x="6971" y="6183"/>
                    <a:pt x="6697" y="6711"/>
                  </a:cubicBezTo>
                  <a:cubicBezTo>
                    <a:pt x="6523" y="7050"/>
                    <a:pt x="6318" y="7370"/>
                    <a:pt x="6093" y="7674"/>
                  </a:cubicBezTo>
                  <a:cubicBezTo>
                    <a:pt x="4907" y="9281"/>
                    <a:pt x="3121" y="10559"/>
                    <a:pt x="1208" y="11138"/>
                  </a:cubicBezTo>
                  <a:cubicBezTo>
                    <a:pt x="1118" y="11165"/>
                    <a:pt x="1030" y="11191"/>
                    <a:pt x="940" y="11214"/>
                  </a:cubicBezTo>
                  <a:cubicBezTo>
                    <a:pt x="960" y="11249"/>
                    <a:pt x="978" y="11285"/>
                    <a:pt x="997" y="11320"/>
                  </a:cubicBezTo>
                  <a:cubicBezTo>
                    <a:pt x="2855" y="10824"/>
                    <a:pt x="4563" y="9672"/>
                    <a:pt x="5805" y="8224"/>
                  </a:cubicBezTo>
                  <a:cubicBezTo>
                    <a:pt x="6200" y="7763"/>
                    <a:pt x="6554" y="7245"/>
                    <a:pt x="6829" y="6696"/>
                  </a:cubicBezTo>
                  <a:cubicBezTo>
                    <a:pt x="7427" y="5494"/>
                    <a:pt x="7649" y="4133"/>
                    <a:pt x="7101" y="2838"/>
                  </a:cubicBezTo>
                  <a:cubicBezTo>
                    <a:pt x="6413" y="1224"/>
                    <a:pt x="4739" y="75"/>
                    <a:pt x="2990" y="4"/>
                  </a:cubicBezTo>
                  <a:cubicBezTo>
                    <a:pt x="2928" y="1"/>
                    <a:pt x="2865" y="0"/>
                    <a:pt x="2803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1659633" y="2715925"/>
              <a:ext cx="166497" cy="261512"/>
            </a:xfrm>
            <a:custGeom>
              <a:avLst/>
              <a:gdLst/>
              <a:ahLst/>
              <a:cxnLst/>
              <a:rect l="l" t="t" r="r" b="b"/>
              <a:pathLst>
                <a:path w="4698" h="7379" extrusionOk="0">
                  <a:moveTo>
                    <a:pt x="2291" y="1"/>
                  </a:moveTo>
                  <a:cubicBezTo>
                    <a:pt x="2255" y="1"/>
                    <a:pt x="2218" y="2"/>
                    <a:pt x="2181" y="4"/>
                  </a:cubicBezTo>
                  <a:cubicBezTo>
                    <a:pt x="1750" y="30"/>
                    <a:pt x="1320" y="201"/>
                    <a:pt x="977" y="470"/>
                  </a:cubicBezTo>
                  <a:cubicBezTo>
                    <a:pt x="239" y="1046"/>
                    <a:pt x="0" y="2036"/>
                    <a:pt x="78" y="2933"/>
                  </a:cubicBezTo>
                  <a:cubicBezTo>
                    <a:pt x="115" y="3360"/>
                    <a:pt x="215" y="3775"/>
                    <a:pt x="370" y="4171"/>
                  </a:cubicBezTo>
                  <a:cubicBezTo>
                    <a:pt x="890" y="5510"/>
                    <a:pt x="2019" y="6615"/>
                    <a:pt x="3369" y="7099"/>
                  </a:cubicBezTo>
                  <a:cubicBezTo>
                    <a:pt x="3788" y="7250"/>
                    <a:pt x="4223" y="7342"/>
                    <a:pt x="4665" y="7378"/>
                  </a:cubicBezTo>
                  <a:cubicBezTo>
                    <a:pt x="4678" y="7338"/>
                    <a:pt x="4689" y="7297"/>
                    <a:pt x="4698" y="7256"/>
                  </a:cubicBezTo>
                  <a:cubicBezTo>
                    <a:pt x="3540" y="7162"/>
                    <a:pt x="2427" y="6669"/>
                    <a:pt x="1587" y="5818"/>
                  </a:cubicBezTo>
                  <a:cubicBezTo>
                    <a:pt x="1119" y="5345"/>
                    <a:pt x="742" y="4776"/>
                    <a:pt x="494" y="4154"/>
                  </a:cubicBezTo>
                  <a:cubicBezTo>
                    <a:pt x="413" y="3953"/>
                    <a:pt x="346" y="3745"/>
                    <a:pt x="295" y="3533"/>
                  </a:cubicBezTo>
                  <a:cubicBezTo>
                    <a:pt x="84" y="2655"/>
                    <a:pt x="135" y="1620"/>
                    <a:pt x="719" y="887"/>
                  </a:cubicBezTo>
                  <a:cubicBezTo>
                    <a:pt x="1068" y="450"/>
                    <a:pt x="1619" y="158"/>
                    <a:pt x="2177" y="123"/>
                  </a:cubicBezTo>
                  <a:cubicBezTo>
                    <a:pt x="2214" y="120"/>
                    <a:pt x="2251" y="119"/>
                    <a:pt x="2288" y="119"/>
                  </a:cubicBezTo>
                  <a:cubicBezTo>
                    <a:pt x="2389" y="119"/>
                    <a:pt x="2490" y="128"/>
                    <a:pt x="2588" y="145"/>
                  </a:cubicBezTo>
                  <a:lnTo>
                    <a:pt x="2572" y="23"/>
                  </a:lnTo>
                  <a:cubicBezTo>
                    <a:pt x="2479" y="9"/>
                    <a:pt x="2386" y="1"/>
                    <a:pt x="2291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1455360" y="2962831"/>
              <a:ext cx="280153" cy="130419"/>
            </a:xfrm>
            <a:custGeom>
              <a:avLst/>
              <a:gdLst/>
              <a:ahLst/>
              <a:cxnLst/>
              <a:rect l="l" t="t" r="r" b="b"/>
              <a:pathLst>
                <a:path w="7905" h="3680" extrusionOk="0">
                  <a:moveTo>
                    <a:pt x="3516" y="0"/>
                  </a:moveTo>
                  <a:cubicBezTo>
                    <a:pt x="2155" y="0"/>
                    <a:pt x="799" y="542"/>
                    <a:pt x="271" y="1896"/>
                  </a:cubicBezTo>
                  <a:cubicBezTo>
                    <a:pt x="47" y="2472"/>
                    <a:pt x="0" y="3076"/>
                    <a:pt x="52" y="3679"/>
                  </a:cubicBezTo>
                  <a:cubicBezTo>
                    <a:pt x="92" y="3677"/>
                    <a:pt x="130" y="3677"/>
                    <a:pt x="170" y="3675"/>
                  </a:cubicBezTo>
                  <a:cubicBezTo>
                    <a:pt x="133" y="3225"/>
                    <a:pt x="150" y="2771"/>
                    <a:pt x="261" y="2324"/>
                  </a:cubicBezTo>
                  <a:cubicBezTo>
                    <a:pt x="499" y="1370"/>
                    <a:pt x="1162" y="664"/>
                    <a:pt x="2087" y="343"/>
                  </a:cubicBezTo>
                  <a:cubicBezTo>
                    <a:pt x="2549" y="182"/>
                    <a:pt x="3033" y="106"/>
                    <a:pt x="3518" y="106"/>
                  </a:cubicBezTo>
                  <a:cubicBezTo>
                    <a:pt x="4881" y="106"/>
                    <a:pt x="6256" y="701"/>
                    <a:pt x="7195" y="1669"/>
                  </a:cubicBezTo>
                  <a:cubicBezTo>
                    <a:pt x="7421" y="1903"/>
                    <a:pt x="7622" y="2158"/>
                    <a:pt x="7798" y="2427"/>
                  </a:cubicBezTo>
                  <a:cubicBezTo>
                    <a:pt x="7834" y="2412"/>
                    <a:pt x="7869" y="2400"/>
                    <a:pt x="7905" y="2385"/>
                  </a:cubicBezTo>
                  <a:cubicBezTo>
                    <a:pt x="7247" y="1383"/>
                    <a:pt x="6258" y="609"/>
                    <a:pt x="5084" y="239"/>
                  </a:cubicBezTo>
                  <a:cubicBezTo>
                    <a:pt x="4595" y="85"/>
                    <a:pt x="4055" y="0"/>
                    <a:pt x="3516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1348971" y="2262905"/>
              <a:ext cx="340968" cy="221890"/>
            </a:xfrm>
            <a:custGeom>
              <a:avLst/>
              <a:gdLst/>
              <a:ahLst/>
              <a:cxnLst/>
              <a:rect l="l" t="t" r="r" b="b"/>
              <a:pathLst>
                <a:path w="9621" h="6261" extrusionOk="0">
                  <a:moveTo>
                    <a:pt x="9323" y="0"/>
                  </a:moveTo>
                  <a:lnTo>
                    <a:pt x="9323" y="0"/>
                  </a:lnTo>
                  <a:cubicBezTo>
                    <a:pt x="9452" y="978"/>
                    <a:pt x="9499" y="1972"/>
                    <a:pt x="9284" y="2938"/>
                  </a:cubicBezTo>
                  <a:cubicBezTo>
                    <a:pt x="9032" y="4063"/>
                    <a:pt x="8410" y="5169"/>
                    <a:pt x="7378" y="5743"/>
                  </a:cubicBezTo>
                  <a:cubicBezTo>
                    <a:pt x="6881" y="6019"/>
                    <a:pt x="6326" y="6143"/>
                    <a:pt x="5767" y="6143"/>
                  </a:cubicBezTo>
                  <a:cubicBezTo>
                    <a:pt x="5031" y="6143"/>
                    <a:pt x="4287" y="5928"/>
                    <a:pt x="3654" y="5568"/>
                  </a:cubicBezTo>
                  <a:cubicBezTo>
                    <a:pt x="2558" y="4941"/>
                    <a:pt x="1741" y="3923"/>
                    <a:pt x="1132" y="2836"/>
                  </a:cubicBezTo>
                  <a:cubicBezTo>
                    <a:pt x="684" y="2036"/>
                    <a:pt x="341" y="1182"/>
                    <a:pt x="104" y="299"/>
                  </a:cubicBezTo>
                  <a:cubicBezTo>
                    <a:pt x="69" y="322"/>
                    <a:pt x="34" y="345"/>
                    <a:pt x="0" y="369"/>
                  </a:cubicBezTo>
                  <a:cubicBezTo>
                    <a:pt x="202" y="1112"/>
                    <a:pt x="480" y="1835"/>
                    <a:pt x="830" y="2523"/>
                  </a:cubicBezTo>
                  <a:cubicBezTo>
                    <a:pt x="1417" y="3671"/>
                    <a:pt x="2211" y="4763"/>
                    <a:pt x="3296" y="5486"/>
                  </a:cubicBezTo>
                  <a:cubicBezTo>
                    <a:pt x="4018" y="5966"/>
                    <a:pt x="4894" y="6261"/>
                    <a:pt x="5765" y="6261"/>
                  </a:cubicBezTo>
                  <a:cubicBezTo>
                    <a:pt x="6193" y="6261"/>
                    <a:pt x="6619" y="6190"/>
                    <a:pt x="7025" y="6034"/>
                  </a:cubicBezTo>
                  <a:cubicBezTo>
                    <a:pt x="8141" y="5607"/>
                    <a:pt x="8890" y="4587"/>
                    <a:pt x="9256" y="3481"/>
                  </a:cubicBezTo>
                  <a:cubicBezTo>
                    <a:pt x="9620" y="2370"/>
                    <a:pt x="9592" y="1199"/>
                    <a:pt x="9448" y="49"/>
                  </a:cubicBezTo>
                  <a:cubicBezTo>
                    <a:pt x="9405" y="32"/>
                    <a:pt x="9364" y="16"/>
                    <a:pt x="9323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1494946" y="2290016"/>
              <a:ext cx="18925" cy="401535"/>
            </a:xfrm>
            <a:custGeom>
              <a:avLst/>
              <a:gdLst/>
              <a:ahLst/>
              <a:cxnLst/>
              <a:rect l="l" t="t" r="r" b="b"/>
              <a:pathLst>
                <a:path w="534" h="11330" extrusionOk="0">
                  <a:moveTo>
                    <a:pt x="58" y="0"/>
                  </a:moveTo>
                  <a:cubicBezTo>
                    <a:pt x="29" y="0"/>
                    <a:pt x="0" y="19"/>
                    <a:pt x="2" y="57"/>
                  </a:cubicBezTo>
                  <a:cubicBezTo>
                    <a:pt x="221" y="3039"/>
                    <a:pt x="385" y="6034"/>
                    <a:pt x="387" y="9025"/>
                  </a:cubicBezTo>
                  <a:cubicBezTo>
                    <a:pt x="387" y="9775"/>
                    <a:pt x="377" y="10525"/>
                    <a:pt x="333" y="11272"/>
                  </a:cubicBezTo>
                  <a:cubicBezTo>
                    <a:pt x="330" y="11311"/>
                    <a:pt x="358" y="11330"/>
                    <a:pt x="388" y="11330"/>
                  </a:cubicBezTo>
                  <a:cubicBezTo>
                    <a:pt x="417" y="11330"/>
                    <a:pt x="448" y="11311"/>
                    <a:pt x="449" y="11272"/>
                  </a:cubicBezTo>
                  <a:cubicBezTo>
                    <a:pt x="533" y="9853"/>
                    <a:pt x="513" y="8427"/>
                    <a:pt x="476" y="7006"/>
                  </a:cubicBezTo>
                  <a:cubicBezTo>
                    <a:pt x="435" y="5436"/>
                    <a:pt x="362" y="3869"/>
                    <a:pt x="268" y="2303"/>
                  </a:cubicBezTo>
                  <a:cubicBezTo>
                    <a:pt x="223" y="1553"/>
                    <a:pt x="173" y="804"/>
                    <a:pt x="120" y="55"/>
                  </a:cubicBezTo>
                  <a:cubicBezTo>
                    <a:pt x="118" y="19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1586486" y="2299726"/>
              <a:ext cx="36858" cy="374707"/>
            </a:xfrm>
            <a:custGeom>
              <a:avLst/>
              <a:gdLst/>
              <a:ahLst/>
              <a:cxnLst/>
              <a:rect l="l" t="t" r="r" b="b"/>
              <a:pathLst>
                <a:path w="1040" h="10573" extrusionOk="0">
                  <a:moveTo>
                    <a:pt x="73" y="0"/>
                  </a:moveTo>
                  <a:cubicBezTo>
                    <a:pt x="39" y="0"/>
                    <a:pt x="0" y="30"/>
                    <a:pt x="7" y="75"/>
                  </a:cubicBezTo>
                  <a:cubicBezTo>
                    <a:pt x="401" y="2869"/>
                    <a:pt x="740" y="5690"/>
                    <a:pt x="838" y="8511"/>
                  </a:cubicBezTo>
                  <a:cubicBezTo>
                    <a:pt x="861" y="9178"/>
                    <a:pt x="870" y="9850"/>
                    <a:pt x="817" y="10516"/>
                  </a:cubicBezTo>
                  <a:cubicBezTo>
                    <a:pt x="814" y="10554"/>
                    <a:pt x="842" y="10573"/>
                    <a:pt x="871" y="10573"/>
                  </a:cubicBezTo>
                  <a:cubicBezTo>
                    <a:pt x="900" y="10573"/>
                    <a:pt x="931" y="10554"/>
                    <a:pt x="934" y="10516"/>
                  </a:cubicBezTo>
                  <a:cubicBezTo>
                    <a:pt x="1039" y="9209"/>
                    <a:pt x="942" y="7879"/>
                    <a:pt x="843" y="6573"/>
                  </a:cubicBezTo>
                  <a:cubicBezTo>
                    <a:pt x="729" y="5055"/>
                    <a:pt x="568" y="3541"/>
                    <a:pt x="380" y="2030"/>
                  </a:cubicBezTo>
                  <a:cubicBezTo>
                    <a:pt x="299" y="1367"/>
                    <a:pt x="212" y="705"/>
                    <a:pt x="120" y="43"/>
                  </a:cubicBezTo>
                  <a:cubicBezTo>
                    <a:pt x="116" y="13"/>
                    <a:pt x="95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1660625" y="2017913"/>
              <a:ext cx="66592" cy="75381"/>
            </a:xfrm>
            <a:custGeom>
              <a:avLst/>
              <a:gdLst/>
              <a:ahLst/>
              <a:cxnLst/>
              <a:rect l="l" t="t" r="r" b="b"/>
              <a:pathLst>
                <a:path w="1879" h="2127" extrusionOk="0">
                  <a:moveTo>
                    <a:pt x="1134" y="1"/>
                  </a:moveTo>
                  <a:cubicBezTo>
                    <a:pt x="1" y="1"/>
                    <a:pt x="5" y="1895"/>
                    <a:pt x="156" y="2012"/>
                  </a:cubicBezTo>
                  <a:cubicBezTo>
                    <a:pt x="227" y="2069"/>
                    <a:pt x="324" y="2127"/>
                    <a:pt x="422" y="2127"/>
                  </a:cubicBezTo>
                  <a:cubicBezTo>
                    <a:pt x="533" y="2127"/>
                    <a:pt x="646" y="2051"/>
                    <a:pt x="722" y="1813"/>
                  </a:cubicBezTo>
                  <a:cubicBezTo>
                    <a:pt x="867" y="1367"/>
                    <a:pt x="984" y="1446"/>
                    <a:pt x="1431" y="1034"/>
                  </a:cubicBezTo>
                  <a:cubicBezTo>
                    <a:pt x="1878" y="623"/>
                    <a:pt x="1260" y="8"/>
                    <a:pt x="1260" y="8"/>
                  </a:cubicBezTo>
                  <a:cubicBezTo>
                    <a:pt x="1217" y="3"/>
                    <a:pt x="1175" y="1"/>
                    <a:pt x="1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1481018" y="1878211"/>
              <a:ext cx="284831" cy="179362"/>
            </a:xfrm>
            <a:custGeom>
              <a:avLst/>
              <a:gdLst/>
              <a:ahLst/>
              <a:cxnLst/>
              <a:rect l="l" t="t" r="r" b="b"/>
              <a:pathLst>
                <a:path w="8037" h="5061" extrusionOk="0">
                  <a:moveTo>
                    <a:pt x="2597" y="0"/>
                  </a:moveTo>
                  <a:cubicBezTo>
                    <a:pt x="2498" y="0"/>
                    <a:pt x="2388" y="14"/>
                    <a:pt x="2264" y="44"/>
                  </a:cubicBezTo>
                  <a:cubicBezTo>
                    <a:pt x="1383" y="260"/>
                    <a:pt x="1652" y="1204"/>
                    <a:pt x="827" y="1561"/>
                  </a:cubicBezTo>
                  <a:cubicBezTo>
                    <a:pt x="1" y="1919"/>
                    <a:pt x="230" y="3265"/>
                    <a:pt x="566" y="3738"/>
                  </a:cubicBezTo>
                  <a:cubicBezTo>
                    <a:pt x="600" y="3785"/>
                    <a:pt x="922" y="3924"/>
                    <a:pt x="929" y="3956"/>
                  </a:cubicBezTo>
                  <a:cubicBezTo>
                    <a:pt x="1299" y="4255"/>
                    <a:pt x="1376" y="4451"/>
                    <a:pt x="1802" y="4659"/>
                  </a:cubicBezTo>
                  <a:cubicBezTo>
                    <a:pt x="2324" y="4915"/>
                    <a:pt x="2893" y="4999"/>
                    <a:pt x="3466" y="5040"/>
                  </a:cubicBezTo>
                  <a:cubicBezTo>
                    <a:pt x="3651" y="5053"/>
                    <a:pt x="3836" y="5060"/>
                    <a:pt x="4022" y="5060"/>
                  </a:cubicBezTo>
                  <a:cubicBezTo>
                    <a:pt x="4698" y="5060"/>
                    <a:pt x="5374" y="4970"/>
                    <a:pt x="6015" y="4757"/>
                  </a:cubicBezTo>
                  <a:cubicBezTo>
                    <a:pt x="6022" y="4203"/>
                    <a:pt x="6607" y="4658"/>
                    <a:pt x="7296" y="3927"/>
                  </a:cubicBezTo>
                  <a:cubicBezTo>
                    <a:pt x="8036" y="3146"/>
                    <a:pt x="7534" y="2189"/>
                    <a:pt x="6737" y="2007"/>
                  </a:cubicBezTo>
                  <a:cubicBezTo>
                    <a:pt x="5940" y="1823"/>
                    <a:pt x="6879" y="780"/>
                    <a:pt x="5907" y="386"/>
                  </a:cubicBezTo>
                  <a:cubicBezTo>
                    <a:pt x="5738" y="317"/>
                    <a:pt x="5594" y="290"/>
                    <a:pt x="5468" y="290"/>
                  </a:cubicBezTo>
                  <a:cubicBezTo>
                    <a:pt x="4974" y="290"/>
                    <a:pt x="4745" y="709"/>
                    <a:pt x="4259" y="709"/>
                  </a:cubicBezTo>
                  <a:cubicBezTo>
                    <a:pt x="4207" y="709"/>
                    <a:pt x="4154" y="705"/>
                    <a:pt x="4096" y="695"/>
                  </a:cubicBezTo>
                  <a:cubicBezTo>
                    <a:pt x="3454" y="581"/>
                    <a:pt x="3253" y="0"/>
                    <a:pt x="25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1463617" y="2107893"/>
              <a:ext cx="138783" cy="179468"/>
            </a:xfrm>
            <a:custGeom>
              <a:avLst/>
              <a:gdLst/>
              <a:ahLst/>
              <a:cxnLst/>
              <a:rect l="l" t="t" r="r" b="b"/>
              <a:pathLst>
                <a:path w="3916" h="5064" extrusionOk="0">
                  <a:moveTo>
                    <a:pt x="1345" y="0"/>
                  </a:moveTo>
                  <a:cubicBezTo>
                    <a:pt x="1040" y="1301"/>
                    <a:pt x="579" y="2366"/>
                    <a:pt x="1" y="3248"/>
                  </a:cubicBezTo>
                  <a:cubicBezTo>
                    <a:pt x="1" y="3248"/>
                    <a:pt x="942" y="5063"/>
                    <a:pt x="2641" y="5063"/>
                  </a:cubicBezTo>
                  <a:cubicBezTo>
                    <a:pt x="2976" y="5063"/>
                    <a:pt x="3341" y="4993"/>
                    <a:pt x="3733" y="4824"/>
                  </a:cubicBezTo>
                  <a:lnTo>
                    <a:pt x="3819" y="3216"/>
                  </a:lnTo>
                  <a:lnTo>
                    <a:pt x="3876" y="2155"/>
                  </a:lnTo>
                  <a:lnTo>
                    <a:pt x="3915" y="1412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1521632" y="2151661"/>
              <a:ext cx="79315" cy="84666"/>
            </a:xfrm>
            <a:custGeom>
              <a:avLst/>
              <a:gdLst/>
              <a:ahLst/>
              <a:cxnLst/>
              <a:rect l="l" t="t" r="r" b="b"/>
              <a:pathLst>
                <a:path w="2238" h="2389" extrusionOk="0">
                  <a:moveTo>
                    <a:pt x="1" y="1"/>
                  </a:moveTo>
                  <a:lnTo>
                    <a:pt x="1" y="1"/>
                  </a:lnTo>
                  <a:cubicBezTo>
                    <a:pt x="707" y="1832"/>
                    <a:pt x="1710" y="2389"/>
                    <a:pt x="2132" y="2389"/>
                  </a:cubicBezTo>
                  <a:cubicBezTo>
                    <a:pt x="2141" y="2389"/>
                    <a:pt x="2150" y="2388"/>
                    <a:pt x="2159" y="2388"/>
                  </a:cubicBezTo>
                  <a:lnTo>
                    <a:pt x="2237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1506499" y="1968475"/>
              <a:ext cx="194282" cy="233337"/>
            </a:xfrm>
            <a:custGeom>
              <a:avLst/>
              <a:gdLst/>
              <a:ahLst/>
              <a:cxnLst/>
              <a:rect l="l" t="t" r="r" b="b"/>
              <a:pathLst>
                <a:path w="5482" h="6584" extrusionOk="0">
                  <a:moveTo>
                    <a:pt x="2409" y="1"/>
                  </a:moveTo>
                  <a:cubicBezTo>
                    <a:pt x="1209" y="1"/>
                    <a:pt x="695" y="722"/>
                    <a:pt x="435" y="1500"/>
                  </a:cubicBezTo>
                  <a:cubicBezTo>
                    <a:pt x="236" y="2091"/>
                    <a:pt x="186" y="2716"/>
                    <a:pt x="93" y="3084"/>
                  </a:cubicBezTo>
                  <a:cubicBezTo>
                    <a:pt x="65" y="3198"/>
                    <a:pt x="44" y="3305"/>
                    <a:pt x="31" y="3406"/>
                  </a:cubicBezTo>
                  <a:cubicBezTo>
                    <a:pt x="1" y="3642"/>
                    <a:pt x="14" y="3860"/>
                    <a:pt x="61" y="4093"/>
                  </a:cubicBezTo>
                  <a:cubicBezTo>
                    <a:pt x="123" y="4399"/>
                    <a:pt x="248" y="4731"/>
                    <a:pt x="426" y="5175"/>
                  </a:cubicBezTo>
                  <a:cubicBezTo>
                    <a:pt x="704" y="5870"/>
                    <a:pt x="1360" y="6283"/>
                    <a:pt x="2052" y="6471"/>
                  </a:cubicBezTo>
                  <a:cubicBezTo>
                    <a:pt x="2333" y="6547"/>
                    <a:pt x="2583" y="6584"/>
                    <a:pt x="2806" y="6584"/>
                  </a:cubicBezTo>
                  <a:cubicBezTo>
                    <a:pt x="4039" y="6584"/>
                    <a:pt x="4447" y="5466"/>
                    <a:pt x="4751" y="3830"/>
                  </a:cubicBezTo>
                  <a:cubicBezTo>
                    <a:pt x="4974" y="2629"/>
                    <a:pt x="5481" y="2068"/>
                    <a:pt x="5310" y="1533"/>
                  </a:cubicBezTo>
                  <a:cubicBezTo>
                    <a:pt x="5296" y="1506"/>
                    <a:pt x="5282" y="1481"/>
                    <a:pt x="5268" y="1454"/>
                  </a:cubicBezTo>
                  <a:cubicBezTo>
                    <a:pt x="4917" y="842"/>
                    <a:pt x="4330" y="400"/>
                    <a:pt x="3653" y="202"/>
                  </a:cubicBezTo>
                  <a:cubicBezTo>
                    <a:pt x="3524" y="165"/>
                    <a:pt x="3397" y="132"/>
                    <a:pt x="3275" y="105"/>
                  </a:cubicBezTo>
                  <a:cubicBezTo>
                    <a:pt x="3248" y="98"/>
                    <a:pt x="3219" y="93"/>
                    <a:pt x="3192" y="88"/>
                  </a:cubicBezTo>
                  <a:cubicBezTo>
                    <a:pt x="3182" y="83"/>
                    <a:pt x="3169" y="82"/>
                    <a:pt x="3159" y="81"/>
                  </a:cubicBezTo>
                  <a:cubicBezTo>
                    <a:pt x="3128" y="74"/>
                    <a:pt x="3097" y="68"/>
                    <a:pt x="3067" y="62"/>
                  </a:cubicBezTo>
                  <a:cubicBezTo>
                    <a:pt x="3046" y="59"/>
                    <a:pt x="3021" y="54"/>
                    <a:pt x="3000" y="52"/>
                  </a:cubicBezTo>
                  <a:cubicBezTo>
                    <a:pt x="2950" y="44"/>
                    <a:pt x="2903" y="37"/>
                    <a:pt x="2855" y="31"/>
                  </a:cubicBezTo>
                  <a:cubicBezTo>
                    <a:pt x="2697" y="10"/>
                    <a:pt x="2548" y="1"/>
                    <a:pt x="2409" y="1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1628730" y="2073375"/>
              <a:ext cx="18322" cy="38417"/>
            </a:xfrm>
            <a:custGeom>
              <a:avLst/>
              <a:gdLst/>
              <a:ahLst/>
              <a:cxnLst/>
              <a:rect l="l" t="t" r="r" b="b"/>
              <a:pathLst>
                <a:path w="517" h="1084" extrusionOk="0">
                  <a:moveTo>
                    <a:pt x="173" y="0"/>
                  </a:moveTo>
                  <a:cubicBezTo>
                    <a:pt x="137" y="0"/>
                    <a:pt x="101" y="30"/>
                    <a:pt x="116" y="73"/>
                  </a:cubicBezTo>
                  <a:cubicBezTo>
                    <a:pt x="200" y="315"/>
                    <a:pt x="285" y="557"/>
                    <a:pt x="372" y="800"/>
                  </a:cubicBezTo>
                  <a:lnTo>
                    <a:pt x="372" y="800"/>
                  </a:lnTo>
                  <a:cubicBezTo>
                    <a:pt x="259" y="847"/>
                    <a:pt x="155" y="902"/>
                    <a:pt x="52" y="973"/>
                  </a:cubicBezTo>
                  <a:cubicBezTo>
                    <a:pt x="0" y="1008"/>
                    <a:pt x="32" y="1084"/>
                    <a:pt x="81" y="1084"/>
                  </a:cubicBezTo>
                  <a:cubicBezTo>
                    <a:pt x="90" y="1084"/>
                    <a:pt x="101" y="1081"/>
                    <a:pt x="112" y="1074"/>
                  </a:cubicBezTo>
                  <a:cubicBezTo>
                    <a:pt x="224" y="1000"/>
                    <a:pt x="337" y="938"/>
                    <a:pt x="462" y="890"/>
                  </a:cubicBezTo>
                  <a:cubicBezTo>
                    <a:pt x="491" y="880"/>
                    <a:pt x="516" y="850"/>
                    <a:pt x="503" y="817"/>
                  </a:cubicBezTo>
                  <a:cubicBezTo>
                    <a:pt x="412" y="558"/>
                    <a:pt x="323" y="299"/>
                    <a:pt x="230" y="40"/>
                  </a:cubicBezTo>
                  <a:cubicBezTo>
                    <a:pt x="220" y="12"/>
                    <a:pt x="197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1609982" y="2072312"/>
              <a:ext cx="11872" cy="12900"/>
            </a:xfrm>
            <a:custGeom>
              <a:avLst/>
              <a:gdLst/>
              <a:ahLst/>
              <a:cxnLst/>
              <a:rect l="l" t="t" r="r" b="b"/>
              <a:pathLst>
                <a:path w="335" h="364" extrusionOk="0">
                  <a:moveTo>
                    <a:pt x="195" y="0"/>
                  </a:moveTo>
                  <a:cubicBezTo>
                    <a:pt x="132" y="0"/>
                    <a:pt x="65" y="53"/>
                    <a:pt x="36" y="133"/>
                  </a:cubicBezTo>
                  <a:cubicBezTo>
                    <a:pt x="0" y="228"/>
                    <a:pt x="29" y="331"/>
                    <a:pt x="101" y="356"/>
                  </a:cubicBezTo>
                  <a:cubicBezTo>
                    <a:pt x="114" y="361"/>
                    <a:pt x="128" y="364"/>
                    <a:pt x="141" y="364"/>
                  </a:cubicBezTo>
                  <a:cubicBezTo>
                    <a:pt x="205" y="364"/>
                    <a:pt x="270" y="311"/>
                    <a:pt x="299" y="232"/>
                  </a:cubicBezTo>
                  <a:cubicBezTo>
                    <a:pt x="335" y="136"/>
                    <a:pt x="306" y="35"/>
                    <a:pt x="234" y="8"/>
                  </a:cubicBezTo>
                  <a:cubicBezTo>
                    <a:pt x="221" y="3"/>
                    <a:pt x="208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1652297" y="2084645"/>
              <a:ext cx="11908" cy="12936"/>
            </a:xfrm>
            <a:custGeom>
              <a:avLst/>
              <a:gdLst/>
              <a:ahLst/>
              <a:cxnLst/>
              <a:rect l="l" t="t" r="r" b="b"/>
              <a:pathLst>
                <a:path w="336" h="365" extrusionOk="0">
                  <a:moveTo>
                    <a:pt x="194" y="1"/>
                  </a:moveTo>
                  <a:cubicBezTo>
                    <a:pt x="131" y="1"/>
                    <a:pt x="66" y="54"/>
                    <a:pt x="36" y="134"/>
                  </a:cubicBezTo>
                  <a:cubicBezTo>
                    <a:pt x="1" y="229"/>
                    <a:pt x="29" y="331"/>
                    <a:pt x="102" y="357"/>
                  </a:cubicBezTo>
                  <a:cubicBezTo>
                    <a:pt x="114" y="362"/>
                    <a:pt x="128" y="364"/>
                    <a:pt x="141" y="364"/>
                  </a:cubicBezTo>
                  <a:cubicBezTo>
                    <a:pt x="204" y="364"/>
                    <a:pt x="270" y="312"/>
                    <a:pt x="300" y="233"/>
                  </a:cubicBezTo>
                  <a:cubicBezTo>
                    <a:pt x="335" y="135"/>
                    <a:pt x="307" y="35"/>
                    <a:pt x="234" y="8"/>
                  </a:cubicBezTo>
                  <a:cubicBezTo>
                    <a:pt x="221" y="3"/>
                    <a:pt x="208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1578866" y="2086134"/>
              <a:ext cx="26757" cy="14424"/>
            </a:xfrm>
            <a:custGeom>
              <a:avLst/>
              <a:gdLst/>
              <a:ahLst/>
              <a:cxnLst/>
              <a:rect l="l" t="t" r="r" b="b"/>
              <a:pathLst>
                <a:path w="755" h="407" extrusionOk="0">
                  <a:moveTo>
                    <a:pt x="266" y="0"/>
                  </a:moveTo>
                  <a:cubicBezTo>
                    <a:pt x="140" y="0"/>
                    <a:pt x="43" y="43"/>
                    <a:pt x="24" y="114"/>
                  </a:cubicBezTo>
                  <a:cubicBezTo>
                    <a:pt x="0" y="215"/>
                    <a:pt x="137" y="336"/>
                    <a:pt x="330" y="386"/>
                  </a:cubicBezTo>
                  <a:cubicBezTo>
                    <a:pt x="385" y="400"/>
                    <a:pt x="439" y="406"/>
                    <a:pt x="488" y="406"/>
                  </a:cubicBezTo>
                  <a:cubicBezTo>
                    <a:pt x="613" y="406"/>
                    <a:pt x="710" y="365"/>
                    <a:pt x="729" y="292"/>
                  </a:cubicBezTo>
                  <a:cubicBezTo>
                    <a:pt x="755" y="191"/>
                    <a:pt x="616" y="70"/>
                    <a:pt x="423" y="20"/>
                  </a:cubicBezTo>
                  <a:cubicBezTo>
                    <a:pt x="368" y="7"/>
                    <a:pt x="315" y="0"/>
                    <a:pt x="266" y="0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1649214" y="2107645"/>
              <a:ext cx="23851" cy="14530"/>
            </a:xfrm>
            <a:custGeom>
              <a:avLst/>
              <a:gdLst/>
              <a:ahLst/>
              <a:cxnLst/>
              <a:rect l="l" t="t" r="r" b="b"/>
              <a:pathLst>
                <a:path w="673" h="410" extrusionOk="0">
                  <a:moveTo>
                    <a:pt x="264" y="0"/>
                  </a:moveTo>
                  <a:cubicBezTo>
                    <a:pt x="140" y="0"/>
                    <a:pt x="43" y="43"/>
                    <a:pt x="25" y="117"/>
                  </a:cubicBezTo>
                  <a:cubicBezTo>
                    <a:pt x="1" y="218"/>
                    <a:pt x="137" y="340"/>
                    <a:pt x="331" y="388"/>
                  </a:cubicBezTo>
                  <a:cubicBezTo>
                    <a:pt x="387" y="403"/>
                    <a:pt x="441" y="409"/>
                    <a:pt x="491" y="409"/>
                  </a:cubicBezTo>
                  <a:cubicBezTo>
                    <a:pt x="542" y="409"/>
                    <a:pt x="589" y="402"/>
                    <a:pt x="627" y="388"/>
                  </a:cubicBezTo>
                  <a:lnTo>
                    <a:pt x="673" y="154"/>
                  </a:lnTo>
                  <a:cubicBezTo>
                    <a:pt x="617" y="98"/>
                    <a:pt x="529" y="48"/>
                    <a:pt x="422" y="21"/>
                  </a:cubicBezTo>
                  <a:cubicBezTo>
                    <a:pt x="367" y="7"/>
                    <a:pt x="314" y="0"/>
                    <a:pt x="264" y="0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597472" y="2045733"/>
              <a:ext cx="34519" cy="17614"/>
            </a:xfrm>
            <a:custGeom>
              <a:avLst/>
              <a:gdLst/>
              <a:ahLst/>
              <a:cxnLst/>
              <a:rect l="l" t="t" r="r" b="b"/>
              <a:pathLst>
                <a:path w="974" h="497" extrusionOk="0">
                  <a:moveTo>
                    <a:pt x="528" y="1"/>
                  </a:moveTo>
                  <a:cubicBezTo>
                    <a:pt x="346" y="1"/>
                    <a:pt x="168" y="88"/>
                    <a:pt x="54" y="248"/>
                  </a:cubicBezTo>
                  <a:cubicBezTo>
                    <a:pt x="0" y="322"/>
                    <a:pt x="46" y="434"/>
                    <a:pt x="117" y="476"/>
                  </a:cubicBezTo>
                  <a:cubicBezTo>
                    <a:pt x="143" y="490"/>
                    <a:pt x="169" y="497"/>
                    <a:pt x="195" y="497"/>
                  </a:cubicBezTo>
                  <a:cubicBezTo>
                    <a:pt x="254" y="497"/>
                    <a:pt x="309" y="463"/>
                    <a:pt x="345" y="413"/>
                  </a:cubicBezTo>
                  <a:cubicBezTo>
                    <a:pt x="385" y="356"/>
                    <a:pt x="444" y="333"/>
                    <a:pt x="506" y="333"/>
                  </a:cubicBezTo>
                  <a:cubicBezTo>
                    <a:pt x="574" y="333"/>
                    <a:pt x="646" y="361"/>
                    <a:pt x="701" y="399"/>
                  </a:cubicBezTo>
                  <a:cubicBezTo>
                    <a:pt x="723" y="414"/>
                    <a:pt x="749" y="421"/>
                    <a:pt x="775" y="421"/>
                  </a:cubicBezTo>
                  <a:cubicBezTo>
                    <a:pt x="835" y="421"/>
                    <a:pt x="898" y="386"/>
                    <a:pt x="926" y="336"/>
                  </a:cubicBezTo>
                  <a:cubicBezTo>
                    <a:pt x="974" y="252"/>
                    <a:pt x="937" y="160"/>
                    <a:pt x="864" y="108"/>
                  </a:cubicBezTo>
                  <a:cubicBezTo>
                    <a:pt x="761" y="36"/>
                    <a:pt x="643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1650277" y="2057534"/>
              <a:ext cx="31258" cy="22115"/>
            </a:xfrm>
            <a:custGeom>
              <a:avLst/>
              <a:gdLst/>
              <a:ahLst/>
              <a:cxnLst/>
              <a:rect l="l" t="t" r="r" b="b"/>
              <a:pathLst>
                <a:path w="882" h="624" extrusionOk="0">
                  <a:moveTo>
                    <a:pt x="223" y="0"/>
                  </a:moveTo>
                  <a:cubicBezTo>
                    <a:pt x="220" y="0"/>
                    <a:pt x="217" y="0"/>
                    <a:pt x="214" y="0"/>
                  </a:cubicBezTo>
                  <a:cubicBezTo>
                    <a:pt x="0" y="2"/>
                    <a:pt x="6" y="332"/>
                    <a:pt x="219" y="332"/>
                  </a:cubicBezTo>
                  <a:cubicBezTo>
                    <a:pt x="220" y="332"/>
                    <a:pt x="220" y="332"/>
                    <a:pt x="221" y="332"/>
                  </a:cubicBezTo>
                  <a:cubicBezTo>
                    <a:pt x="374" y="332"/>
                    <a:pt x="465" y="406"/>
                    <a:pt x="530" y="538"/>
                  </a:cubicBezTo>
                  <a:cubicBezTo>
                    <a:pt x="560" y="599"/>
                    <a:pt x="608" y="624"/>
                    <a:pt x="657" y="624"/>
                  </a:cubicBezTo>
                  <a:cubicBezTo>
                    <a:pt x="766" y="624"/>
                    <a:pt x="882" y="500"/>
                    <a:pt x="818" y="368"/>
                  </a:cubicBezTo>
                  <a:cubicBezTo>
                    <a:pt x="701" y="132"/>
                    <a:pt x="482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506499" y="2089217"/>
              <a:ext cx="22079" cy="24383"/>
            </a:xfrm>
            <a:custGeom>
              <a:avLst/>
              <a:gdLst/>
              <a:ahLst/>
              <a:cxnLst/>
              <a:rect l="l" t="t" r="r" b="b"/>
              <a:pathLst>
                <a:path w="623" h="688" extrusionOk="0">
                  <a:moveTo>
                    <a:pt x="31" y="0"/>
                  </a:moveTo>
                  <a:cubicBezTo>
                    <a:pt x="1" y="238"/>
                    <a:pt x="14" y="454"/>
                    <a:pt x="61" y="688"/>
                  </a:cubicBezTo>
                  <a:cubicBezTo>
                    <a:pt x="266" y="644"/>
                    <a:pt x="458" y="541"/>
                    <a:pt x="623" y="363"/>
                  </a:cubicBezTo>
                  <a:cubicBezTo>
                    <a:pt x="362" y="302"/>
                    <a:pt x="167" y="171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1521880" y="1968475"/>
              <a:ext cx="172841" cy="111104"/>
            </a:xfrm>
            <a:custGeom>
              <a:avLst/>
              <a:gdLst/>
              <a:ahLst/>
              <a:cxnLst/>
              <a:rect l="l" t="t" r="r" b="b"/>
              <a:pathLst>
                <a:path w="4877" h="3135" extrusionOk="0">
                  <a:moveTo>
                    <a:pt x="1975" y="1"/>
                  </a:moveTo>
                  <a:cubicBezTo>
                    <a:pt x="775" y="1"/>
                    <a:pt x="261" y="722"/>
                    <a:pt x="1" y="1500"/>
                  </a:cubicBezTo>
                  <a:cubicBezTo>
                    <a:pt x="26" y="1496"/>
                    <a:pt x="52" y="1494"/>
                    <a:pt x="78" y="1494"/>
                  </a:cubicBezTo>
                  <a:cubicBezTo>
                    <a:pt x="182" y="1494"/>
                    <a:pt x="296" y="1524"/>
                    <a:pt x="415" y="1591"/>
                  </a:cubicBezTo>
                  <a:cubicBezTo>
                    <a:pt x="1068" y="1958"/>
                    <a:pt x="876" y="3135"/>
                    <a:pt x="1235" y="3135"/>
                  </a:cubicBezTo>
                  <a:cubicBezTo>
                    <a:pt x="1252" y="3135"/>
                    <a:pt x="1270" y="3132"/>
                    <a:pt x="1289" y="3127"/>
                  </a:cubicBezTo>
                  <a:cubicBezTo>
                    <a:pt x="1695" y="3013"/>
                    <a:pt x="1555" y="1055"/>
                    <a:pt x="2324" y="1055"/>
                  </a:cubicBezTo>
                  <a:cubicBezTo>
                    <a:pt x="2375" y="1055"/>
                    <a:pt x="2431" y="1064"/>
                    <a:pt x="2491" y="1083"/>
                  </a:cubicBezTo>
                  <a:cubicBezTo>
                    <a:pt x="3446" y="1379"/>
                    <a:pt x="3278" y="1533"/>
                    <a:pt x="3715" y="1676"/>
                  </a:cubicBezTo>
                  <a:cubicBezTo>
                    <a:pt x="3895" y="1736"/>
                    <a:pt x="4037" y="1758"/>
                    <a:pt x="4153" y="1758"/>
                  </a:cubicBezTo>
                  <a:cubicBezTo>
                    <a:pt x="4515" y="1758"/>
                    <a:pt x="4629" y="1540"/>
                    <a:pt x="4876" y="1533"/>
                  </a:cubicBezTo>
                  <a:cubicBezTo>
                    <a:pt x="4862" y="1506"/>
                    <a:pt x="4848" y="1481"/>
                    <a:pt x="4834" y="1454"/>
                  </a:cubicBezTo>
                  <a:cubicBezTo>
                    <a:pt x="4483" y="842"/>
                    <a:pt x="3896" y="400"/>
                    <a:pt x="3219" y="202"/>
                  </a:cubicBezTo>
                  <a:cubicBezTo>
                    <a:pt x="3090" y="165"/>
                    <a:pt x="2963" y="132"/>
                    <a:pt x="2841" y="105"/>
                  </a:cubicBezTo>
                  <a:cubicBezTo>
                    <a:pt x="2814" y="98"/>
                    <a:pt x="2785" y="93"/>
                    <a:pt x="2758" y="88"/>
                  </a:cubicBezTo>
                  <a:cubicBezTo>
                    <a:pt x="2748" y="83"/>
                    <a:pt x="2735" y="82"/>
                    <a:pt x="2725" y="81"/>
                  </a:cubicBezTo>
                  <a:cubicBezTo>
                    <a:pt x="2694" y="74"/>
                    <a:pt x="2663" y="68"/>
                    <a:pt x="2633" y="62"/>
                  </a:cubicBezTo>
                  <a:cubicBezTo>
                    <a:pt x="2612" y="59"/>
                    <a:pt x="2587" y="54"/>
                    <a:pt x="2566" y="52"/>
                  </a:cubicBezTo>
                  <a:cubicBezTo>
                    <a:pt x="2516" y="44"/>
                    <a:pt x="2469" y="37"/>
                    <a:pt x="2421" y="31"/>
                  </a:cubicBezTo>
                  <a:cubicBezTo>
                    <a:pt x="2263" y="10"/>
                    <a:pt x="2114" y="1"/>
                    <a:pt x="19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1501325" y="1993956"/>
              <a:ext cx="93951" cy="95050"/>
            </a:xfrm>
            <a:custGeom>
              <a:avLst/>
              <a:gdLst/>
              <a:ahLst/>
              <a:cxnLst/>
              <a:rect l="l" t="t" r="r" b="b"/>
              <a:pathLst>
                <a:path w="2651" h="2682" extrusionOk="0">
                  <a:moveTo>
                    <a:pt x="975" y="1"/>
                  </a:moveTo>
                  <a:cubicBezTo>
                    <a:pt x="793" y="1"/>
                    <a:pt x="611" y="22"/>
                    <a:pt x="440" y="72"/>
                  </a:cubicBezTo>
                  <a:cubicBezTo>
                    <a:pt x="332" y="103"/>
                    <a:pt x="228" y="147"/>
                    <a:pt x="131" y="204"/>
                  </a:cubicBezTo>
                  <a:cubicBezTo>
                    <a:pt x="110" y="217"/>
                    <a:pt x="86" y="231"/>
                    <a:pt x="64" y="246"/>
                  </a:cubicBezTo>
                  <a:cubicBezTo>
                    <a:pt x="49" y="314"/>
                    <a:pt x="36" y="388"/>
                    <a:pt x="32" y="468"/>
                  </a:cubicBezTo>
                  <a:cubicBezTo>
                    <a:pt x="0" y="865"/>
                    <a:pt x="90" y="1847"/>
                    <a:pt x="181" y="2681"/>
                  </a:cubicBezTo>
                  <a:cubicBezTo>
                    <a:pt x="192" y="2582"/>
                    <a:pt x="212" y="2478"/>
                    <a:pt x="241" y="2367"/>
                  </a:cubicBezTo>
                  <a:cubicBezTo>
                    <a:pt x="333" y="1998"/>
                    <a:pt x="383" y="1374"/>
                    <a:pt x="581" y="784"/>
                  </a:cubicBezTo>
                  <a:cubicBezTo>
                    <a:pt x="608" y="779"/>
                    <a:pt x="636" y="777"/>
                    <a:pt x="665" y="777"/>
                  </a:cubicBezTo>
                  <a:cubicBezTo>
                    <a:pt x="769" y="777"/>
                    <a:pt x="880" y="806"/>
                    <a:pt x="997" y="873"/>
                  </a:cubicBezTo>
                  <a:cubicBezTo>
                    <a:pt x="1649" y="1240"/>
                    <a:pt x="1458" y="2417"/>
                    <a:pt x="1815" y="2417"/>
                  </a:cubicBezTo>
                  <a:cubicBezTo>
                    <a:pt x="1832" y="2417"/>
                    <a:pt x="1850" y="2415"/>
                    <a:pt x="1869" y="2409"/>
                  </a:cubicBezTo>
                  <a:cubicBezTo>
                    <a:pt x="2221" y="2310"/>
                    <a:pt x="2161" y="808"/>
                    <a:pt x="2651" y="428"/>
                  </a:cubicBezTo>
                  <a:cubicBezTo>
                    <a:pt x="2211" y="229"/>
                    <a:pt x="1573" y="1"/>
                    <a:pt x="9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1593467" y="2114946"/>
              <a:ext cx="50396" cy="38842"/>
            </a:xfrm>
            <a:custGeom>
              <a:avLst/>
              <a:gdLst/>
              <a:ahLst/>
              <a:cxnLst/>
              <a:rect l="l" t="t" r="r" b="b"/>
              <a:pathLst>
                <a:path w="1422" h="1096" extrusionOk="0">
                  <a:moveTo>
                    <a:pt x="175" y="0"/>
                  </a:moveTo>
                  <a:cubicBezTo>
                    <a:pt x="175" y="0"/>
                    <a:pt x="1" y="930"/>
                    <a:pt x="620" y="1081"/>
                  </a:cubicBezTo>
                  <a:cubicBezTo>
                    <a:pt x="662" y="1091"/>
                    <a:pt x="702" y="1096"/>
                    <a:pt x="741" y="1096"/>
                  </a:cubicBezTo>
                  <a:cubicBezTo>
                    <a:pt x="1189" y="1096"/>
                    <a:pt x="1422" y="459"/>
                    <a:pt x="1422" y="459"/>
                  </a:cubicBezTo>
                  <a:cubicBezTo>
                    <a:pt x="1422" y="459"/>
                    <a:pt x="1002" y="302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1600732" y="2157756"/>
              <a:ext cx="17507" cy="9073"/>
            </a:xfrm>
            <a:custGeom>
              <a:avLst/>
              <a:gdLst/>
              <a:ahLst/>
              <a:cxnLst/>
              <a:rect l="l" t="t" r="r" b="b"/>
              <a:pathLst>
                <a:path w="494" h="256" extrusionOk="0">
                  <a:moveTo>
                    <a:pt x="88" y="1"/>
                  </a:moveTo>
                  <a:cubicBezTo>
                    <a:pt x="44" y="1"/>
                    <a:pt x="1" y="46"/>
                    <a:pt x="31" y="93"/>
                  </a:cubicBezTo>
                  <a:cubicBezTo>
                    <a:pt x="109" y="214"/>
                    <a:pt x="236" y="256"/>
                    <a:pt x="371" y="256"/>
                  </a:cubicBezTo>
                  <a:cubicBezTo>
                    <a:pt x="386" y="256"/>
                    <a:pt x="401" y="255"/>
                    <a:pt x="417" y="254"/>
                  </a:cubicBezTo>
                  <a:cubicBezTo>
                    <a:pt x="493" y="247"/>
                    <a:pt x="493" y="129"/>
                    <a:pt x="419" y="129"/>
                  </a:cubicBezTo>
                  <a:cubicBezTo>
                    <a:pt x="417" y="129"/>
                    <a:pt x="414" y="129"/>
                    <a:pt x="412" y="129"/>
                  </a:cubicBezTo>
                  <a:cubicBezTo>
                    <a:pt x="396" y="130"/>
                    <a:pt x="381" y="131"/>
                    <a:pt x="365" y="131"/>
                  </a:cubicBezTo>
                  <a:cubicBezTo>
                    <a:pt x="276" y="131"/>
                    <a:pt x="188" y="110"/>
                    <a:pt x="138" y="29"/>
                  </a:cubicBezTo>
                  <a:cubicBezTo>
                    <a:pt x="125" y="9"/>
                    <a:pt x="106" y="1"/>
                    <a:pt x="88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1494201" y="2020819"/>
              <a:ext cx="66379" cy="83674"/>
            </a:xfrm>
            <a:custGeom>
              <a:avLst/>
              <a:gdLst/>
              <a:ahLst/>
              <a:cxnLst/>
              <a:rect l="l" t="t" r="r" b="b"/>
              <a:pathLst>
                <a:path w="1873" h="2361" extrusionOk="0">
                  <a:moveTo>
                    <a:pt x="845" y="0"/>
                  </a:moveTo>
                  <a:cubicBezTo>
                    <a:pt x="326" y="0"/>
                    <a:pt x="146" y="470"/>
                    <a:pt x="76" y="975"/>
                  </a:cubicBezTo>
                  <a:cubicBezTo>
                    <a:pt x="0" y="1513"/>
                    <a:pt x="171" y="2285"/>
                    <a:pt x="919" y="2356"/>
                  </a:cubicBezTo>
                  <a:cubicBezTo>
                    <a:pt x="950" y="2359"/>
                    <a:pt x="980" y="2360"/>
                    <a:pt x="1010" y="2360"/>
                  </a:cubicBezTo>
                  <a:cubicBezTo>
                    <a:pt x="1332" y="2360"/>
                    <a:pt x="1541" y="2188"/>
                    <a:pt x="1672" y="1984"/>
                  </a:cubicBezTo>
                  <a:cubicBezTo>
                    <a:pt x="1845" y="1713"/>
                    <a:pt x="1872" y="1374"/>
                    <a:pt x="1767" y="1068"/>
                  </a:cubicBezTo>
                  <a:cubicBezTo>
                    <a:pt x="1630" y="673"/>
                    <a:pt x="1353" y="50"/>
                    <a:pt x="946" y="6"/>
                  </a:cubicBezTo>
                  <a:cubicBezTo>
                    <a:pt x="911" y="2"/>
                    <a:pt x="877" y="0"/>
                    <a:pt x="845" y="0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1515252" y="2034995"/>
              <a:ext cx="26403" cy="49970"/>
            </a:xfrm>
            <a:custGeom>
              <a:avLst/>
              <a:gdLst/>
              <a:ahLst/>
              <a:cxnLst/>
              <a:rect l="l" t="t" r="r" b="b"/>
              <a:pathLst>
                <a:path w="745" h="1410" extrusionOk="0">
                  <a:moveTo>
                    <a:pt x="118" y="0"/>
                  </a:moveTo>
                  <a:cubicBezTo>
                    <a:pt x="108" y="0"/>
                    <a:pt x="97" y="1"/>
                    <a:pt x="87" y="2"/>
                  </a:cubicBezTo>
                  <a:cubicBezTo>
                    <a:pt x="1" y="7"/>
                    <a:pt x="23" y="137"/>
                    <a:pt x="105" y="137"/>
                  </a:cubicBezTo>
                  <a:cubicBezTo>
                    <a:pt x="107" y="137"/>
                    <a:pt x="109" y="137"/>
                    <a:pt x="111" y="137"/>
                  </a:cubicBezTo>
                  <a:cubicBezTo>
                    <a:pt x="118" y="136"/>
                    <a:pt x="125" y="136"/>
                    <a:pt x="132" y="136"/>
                  </a:cubicBezTo>
                  <a:cubicBezTo>
                    <a:pt x="381" y="136"/>
                    <a:pt x="516" y="448"/>
                    <a:pt x="540" y="649"/>
                  </a:cubicBezTo>
                  <a:cubicBezTo>
                    <a:pt x="568" y="881"/>
                    <a:pt x="497" y="1108"/>
                    <a:pt x="414" y="1320"/>
                  </a:cubicBezTo>
                  <a:cubicBezTo>
                    <a:pt x="393" y="1371"/>
                    <a:pt x="438" y="1410"/>
                    <a:pt x="481" y="1410"/>
                  </a:cubicBezTo>
                  <a:cubicBezTo>
                    <a:pt x="506" y="1410"/>
                    <a:pt x="530" y="1397"/>
                    <a:pt x="541" y="1368"/>
                  </a:cubicBezTo>
                  <a:cubicBezTo>
                    <a:pt x="662" y="1061"/>
                    <a:pt x="745" y="719"/>
                    <a:pt x="615" y="399"/>
                  </a:cubicBezTo>
                  <a:cubicBezTo>
                    <a:pt x="528" y="186"/>
                    <a:pt x="353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231631" y="2273749"/>
              <a:ext cx="493821" cy="420956"/>
            </a:xfrm>
            <a:custGeom>
              <a:avLst/>
              <a:gdLst/>
              <a:ahLst/>
              <a:cxnLst/>
              <a:rect l="l" t="t" r="r" b="b"/>
              <a:pathLst>
                <a:path w="13934" h="11878" extrusionOk="0">
                  <a:moveTo>
                    <a:pt x="13490" y="1"/>
                  </a:moveTo>
                  <a:cubicBezTo>
                    <a:pt x="13462" y="1"/>
                    <a:pt x="13437" y="5"/>
                    <a:pt x="13415" y="13"/>
                  </a:cubicBezTo>
                  <a:cubicBezTo>
                    <a:pt x="13414" y="241"/>
                    <a:pt x="13385" y="2294"/>
                    <a:pt x="12881" y="4437"/>
                  </a:cubicBezTo>
                  <a:cubicBezTo>
                    <a:pt x="12393" y="6511"/>
                    <a:pt x="11358" y="9223"/>
                    <a:pt x="9183" y="10366"/>
                  </a:cubicBezTo>
                  <a:cubicBezTo>
                    <a:pt x="7733" y="11129"/>
                    <a:pt x="6260" y="11365"/>
                    <a:pt x="4991" y="11365"/>
                  </a:cubicBezTo>
                  <a:cubicBezTo>
                    <a:pt x="4329" y="11365"/>
                    <a:pt x="3723" y="11300"/>
                    <a:pt x="3205" y="11213"/>
                  </a:cubicBezTo>
                  <a:cubicBezTo>
                    <a:pt x="1556" y="10936"/>
                    <a:pt x="419" y="10370"/>
                    <a:pt x="407" y="10365"/>
                  </a:cubicBezTo>
                  <a:cubicBezTo>
                    <a:pt x="371" y="10346"/>
                    <a:pt x="332" y="10337"/>
                    <a:pt x="293" y="10337"/>
                  </a:cubicBezTo>
                  <a:cubicBezTo>
                    <a:pt x="200" y="10337"/>
                    <a:pt x="110" y="10389"/>
                    <a:pt x="64" y="10479"/>
                  </a:cubicBezTo>
                  <a:cubicBezTo>
                    <a:pt x="0" y="10605"/>
                    <a:pt x="52" y="10758"/>
                    <a:pt x="178" y="10822"/>
                  </a:cubicBezTo>
                  <a:cubicBezTo>
                    <a:pt x="227" y="10847"/>
                    <a:pt x="1382" y="11422"/>
                    <a:pt x="3103" y="11716"/>
                  </a:cubicBezTo>
                  <a:cubicBezTo>
                    <a:pt x="3652" y="11808"/>
                    <a:pt x="4293" y="11878"/>
                    <a:pt x="4995" y="11878"/>
                  </a:cubicBezTo>
                  <a:cubicBezTo>
                    <a:pt x="6333" y="11878"/>
                    <a:pt x="7888" y="11626"/>
                    <a:pt x="9422" y="10820"/>
                  </a:cubicBezTo>
                  <a:cubicBezTo>
                    <a:pt x="10464" y="10272"/>
                    <a:pt x="11350" y="9361"/>
                    <a:pt x="12056" y="8113"/>
                  </a:cubicBezTo>
                  <a:cubicBezTo>
                    <a:pt x="12612" y="7128"/>
                    <a:pt x="13058" y="5931"/>
                    <a:pt x="13381" y="4556"/>
                  </a:cubicBezTo>
                  <a:cubicBezTo>
                    <a:pt x="13844" y="2585"/>
                    <a:pt x="13920" y="786"/>
                    <a:pt x="13933" y="242"/>
                  </a:cubicBezTo>
                  <a:cubicBezTo>
                    <a:pt x="13811" y="94"/>
                    <a:pt x="13624" y="1"/>
                    <a:pt x="1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1467976" y="2499285"/>
              <a:ext cx="269628" cy="234790"/>
            </a:xfrm>
            <a:custGeom>
              <a:avLst/>
              <a:gdLst/>
              <a:ahLst/>
              <a:cxnLst/>
              <a:rect l="l" t="t" r="r" b="b"/>
              <a:pathLst>
                <a:path w="7608" h="6625" extrusionOk="0">
                  <a:moveTo>
                    <a:pt x="5304" y="1"/>
                  </a:moveTo>
                  <a:cubicBezTo>
                    <a:pt x="5304" y="1"/>
                    <a:pt x="4262" y="4476"/>
                    <a:pt x="937" y="4476"/>
                  </a:cubicBezTo>
                  <a:cubicBezTo>
                    <a:pt x="643" y="4476"/>
                    <a:pt x="331" y="4441"/>
                    <a:pt x="0" y="4365"/>
                  </a:cubicBezTo>
                  <a:lnTo>
                    <a:pt x="0" y="4365"/>
                  </a:lnTo>
                  <a:cubicBezTo>
                    <a:pt x="0" y="4365"/>
                    <a:pt x="605" y="6625"/>
                    <a:pt x="2781" y="6625"/>
                  </a:cubicBezTo>
                  <a:cubicBezTo>
                    <a:pt x="3104" y="6625"/>
                    <a:pt x="3462" y="6575"/>
                    <a:pt x="3858" y="6460"/>
                  </a:cubicBezTo>
                  <a:cubicBezTo>
                    <a:pt x="6918" y="5574"/>
                    <a:pt x="7607" y="1319"/>
                    <a:pt x="5304" y="1"/>
                  </a:cubicBezTo>
                  <a:cubicBezTo>
                    <a:pt x="5304" y="1"/>
                    <a:pt x="5304" y="1"/>
                    <a:pt x="5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1600662" y="2647315"/>
              <a:ext cx="57590" cy="50218"/>
            </a:xfrm>
            <a:custGeom>
              <a:avLst/>
              <a:gdLst/>
              <a:ahLst/>
              <a:cxnLst/>
              <a:rect l="l" t="t" r="r" b="b"/>
              <a:pathLst>
                <a:path w="1625" h="1417" extrusionOk="0">
                  <a:moveTo>
                    <a:pt x="1308" y="0"/>
                  </a:moveTo>
                  <a:cubicBezTo>
                    <a:pt x="861" y="464"/>
                    <a:pt x="542" y="708"/>
                    <a:pt x="0" y="1078"/>
                  </a:cubicBezTo>
                  <a:lnTo>
                    <a:pt x="354" y="1417"/>
                  </a:lnTo>
                  <a:cubicBezTo>
                    <a:pt x="354" y="1417"/>
                    <a:pt x="1174" y="985"/>
                    <a:pt x="1624" y="313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467976" y="2499285"/>
              <a:ext cx="218700" cy="189427"/>
            </a:xfrm>
            <a:custGeom>
              <a:avLst/>
              <a:gdLst/>
              <a:ahLst/>
              <a:cxnLst/>
              <a:rect l="l" t="t" r="r" b="b"/>
              <a:pathLst>
                <a:path w="6171" h="5345" extrusionOk="0">
                  <a:moveTo>
                    <a:pt x="5304" y="1"/>
                  </a:moveTo>
                  <a:cubicBezTo>
                    <a:pt x="5304" y="1"/>
                    <a:pt x="5304" y="1"/>
                    <a:pt x="5304" y="1"/>
                  </a:cubicBezTo>
                  <a:cubicBezTo>
                    <a:pt x="5139" y="414"/>
                    <a:pt x="4898" y="802"/>
                    <a:pt x="4611" y="1165"/>
                  </a:cubicBezTo>
                  <a:cubicBezTo>
                    <a:pt x="4585" y="1196"/>
                    <a:pt x="4561" y="1229"/>
                    <a:pt x="4534" y="1261"/>
                  </a:cubicBezTo>
                  <a:cubicBezTo>
                    <a:pt x="3629" y="2357"/>
                    <a:pt x="2306" y="3202"/>
                    <a:pt x="1324" y="3732"/>
                  </a:cubicBezTo>
                  <a:cubicBezTo>
                    <a:pt x="1289" y="3752"/>
                    <a:pt x="1254" y="3770"/>
                    <a:pt x="1222" y="3787"/>
                  </a:cubicBezTo>
                  <a:cubicBezTo>
                    <a:pt x="510" y="4164"/>
                    <a:pt x="0" y="4365"/>
                    <a:pt x="0" y="4365"/>
                  </a:cubicBezTo>
                  <a:cubicBezTo>
                    <a:pt x="0" y="4365"/>
                    <a:pt x="0" y="5344"/>
                    <a:pt x="1292" y="5344"/>
                  </a:cubicBezTo>
                  <a:cubicBezTo>
                    <a:pt x="1412" y="5344"/>
                    <a:pt x="1543" y="5336"/>
                    <a:pt x="1687" y="5317"/>
                  </a:cubicBezTo>
                  <a:cubicBezTo>
                    <a:pt x="2029" y="5273"/>
                    <a:pt x="2358" y="5191"/>
                    <a:pt x="2669" y="5077"/>
                  </a:cubicBezTo>
                  <a:cubicBezTo>
                    <a:pt x="2726" y="5056"/>
                    <a:pt x="2783" y="5034"/>
                    <a:pt x="2839" y="5011"/>
                  </a:cubicBezTo>
                  <a:cubicBezTo>
                    <a:pt x="3831" y="4606"/>
                    <a:pt x="4646" y="3891"/>
                    <a:pt x="5186" y="3122"/>
                  </a:cubicBezTo>
                  <a:cubicBezTo>
                    <a:pt x="5226" y="3061"/>
                    <a:pt x="5267" y="3003"/>
                    <a:pt x="5304" y="2945"/>
                  </a:cubicBezTo>
                  <a:cubicBezTo>
                    <a:pt x="5580" y="2517"/>
                    <a:pt x="5770" y="2079"/>
                    <a:pt x="5856" y="1678"/>
                  </a:cubicBezTo>
                  <a:cubicBezTo>
                    <a:pt x="6170" y="227"/>
                    <a:pt x="5310" y="1"/>
                    <a:pt x="5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1511248" y="2631509"/>
              <a:ext cx="64749" cy="50750"/>
            </a:xfrm>
            <a:custGeom>
              <a:avLst/>
              <a:gdLst/>
              <a:ahLst/>
              <a:cxnLst/>
              <a:rect l="l" t="t" r="r" b="b"/>
              <a:pathLst>
                <a:path w="1827" h="1432" extrusionOk="0">
                  <a:moveTo>
                    <a:pt x="103" y="1"/>
                  </a:moveTo>
                  <a:cubicBezTo>
                    <a:pt x="68" y="21"/>
                    <a:pt x="33" y="39"/>
                    <a:pt x="1" y="56"/>
                  </a:cubicBezTo>
                  <a:cubicBezTo>
                    <a:pt x="157" y="342"/>
                    <a:pt x="392" y="591"/>
                    <a:pt x="630" y="804"/>
                  </a:cubicBezTo>
                  <a:cubicBezTo>
                    <a:pt x="870" y="1017"/>
                    <a:pt x="1147" y="1222"/>
                    <a:pt x="1448" y="1344"/>
                  </a:cubicBezTo>
                  <a:cubicBezTo>
                    <a:pt x="1539" y="1380"/>
                    <a:pt x="1632" y="1410"/>
                    <a:pt x="1726" y="1430"/>
                  </a:cubicBezTo>
                  <a:cubicBezTo>
                    <a:pt x="1731" y="1431"/>
                    <a:pt x="1735" y="1431"/>
                    <a:pt x="1740" y="1431"/>
                  </a:cubicBezTo>
                  <a:cubicBezTo>
                    <a:pt x="1805" y="1431"/>
                    <a:pt x="1827" y="1331"/>
                    <a:pt x="1760" y="1316"/>
                  </a:cubicBezTo>
                  <a:cubicBezTo>
                    <a:pt x="1712" y="1306"/>
                    <a:pt x="1666" y="1293"/>
                    <a:pt x="1619" y="1279"/>
                  </a:cubicBezTo>
                  <a:cubicBezTo>
                    <a:pt x="1282" y="1174"/>
                    <a:pt x="976" y="952"/>
                    <a:pt x="715" y="720"/>
                  </a:cubicBezTo>
                  <a:cubicBezTo>
                    <a:pt x="485" y="517"/>
                    <a:pt x="254" y="277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628588" y="2540572"/>
              <a:ext cx="27466" cy="70915"/>
            </a:xfrm>
            <a:custGeom>
              <a:avLst/>
              <a:gdLst/>
              <a:ahLst/>
              <a:cxnLst/>
              <a:rect l="l" t="t" r="r" b="b"/>
              <a:pathLst>
                <a:path w="775" h="2001" extrusionOk="0">
                  <a:moveTo>
                    <a:pt x="77" y="0"/>
                  </a:moveTo>
                  <a:cubicBezTo>
                    <a:pt x="52" y="31"/>
                    <a:pt x="28" y="64"/>
                    <a:pt x="1" y="96"/>
                  </a:cubicBezTo>
                  <a:cubicBezTo>
                    <a:pt x="371" y="636"/>
                    <a:pt x="690" y="1288"/>
                    <a:pt x="654" y="1945"/>
                  </a:cubicBezTo>
                  <a:cubicBezTo>
                    <a:pt x="651" y="1950"/>
                    <a:pt x="654" y="1953"/>
                    <a:pt x="654" y="1957"/>
                  </a:cubicBezTo>
                  <a:cubicBezTo>
                    <a:pt x="658" y="1986"/>
                    <a:pt x="683" y="2001"/>
                    <a:pt x="710" y="2001"/>
                  </a:cubicBezTo>
                  <a:cubicBezTo>
                    <a:pt x="739" y="2001"/>
                    <a:pt x="769" y="1982"/>
                    <a:pt x="771" y="1945"/>
                  </a:cubicBezTo>
                  <a:cubicBezTo>
                    <a:pt x="775" y="1889"/>
                    <a:pt x="775" y="1834"/>
                    <a:pt x="772" y="1780"/>
                  </a:cubicBezTo>
                  <a:cubicBezTo>
                    <a:pt x="754" y="1143"/>
                    <a:pt x="436" y="521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1749153" y="2426351"/>
              <a:ext cx="55038" cy="483189"/>
            </a:xfrm>
            <a:custGeom>
              <a:avLst/>
              <a:gdLst/>
              <a:ahLst/>
              <a:cxnLst/>
              <a:rect l="l" t="t" r="r" b="b"/>
              <a:pathLst>
                <a:path w="1553" h="13634" extrusionOk="0">
                  <a:moveTo>
                    <a:pt x="541" y="1"/>
                  </a:moveTo>
                  <a:cubicBezTo>
                    <a:pt x="519" y="1"/>
                    <a:pt x="498" y="14"/>
                    <a:pt x="493" y="45"/>
                  </a:cubicBezTo>
                  <a:cubicBezTo>
                    <a:pt x="281" y="1579"/>
                    <a:pt x="79" y="3105"/>
                    <a:pt x="43" y="4657"/>
                  </a:cubicBezTo>
                  <a:cubicBezTo>
                    <a:pt x="1" y="6591"/>
                    <a:pt x="61" y="8524"/>
                    <a:pt x="446" y="10425"/>
                  </a:cubicBezTo>
                  <a:cubicBezTo>
                    <a:pt x="667" y="11515"/>
                    <a:pt x="993" y="12583"/>
                    <a:pt x="1431" y="13603"/>
                  </a:cubicBezTo>
                  <a:cubicBezTo>
                    <a:pt x="1441" y="13625"/>
                    <a:pt x="1457" y="13634"/>
                    <a:pt x="1474" y="13634"/>
                  </a:cubicBezTo>
                  <a:cubicBezTo>
                    <a:pt x="1512" y="13634"/>
                    <a:pt x="1553" y="13590"/>
                    <a:pt x="1532" y="13543"/>
                  </a:cubicBezTo>
                  <a:cubicBezTo>
                    <a:pt x="751" y="11723"/>
                    <a:pt x="352" y="9764"/>
                    <a:pt x="210" y="7794"/>
                  </a:cubicBezTo>
                  <a:cubicBezTo>
                    <a:pt x="90" y="6131"/>
                    <a:pt x="107" y="4435"/>
                    <a:pt x="264" y="2773"/>
                  </a:cubicBezTo>
                  <a:cubicBezTo>
                    <a:pt x="349" y="1872"/>
                    <a:pt x="480" y="974"/>
                    <a:pt x="603" y="74"/>
                  </a:cubicBezTo>
                  <a:cubicBezTo>
                    <a:pt x="612" y="30"/>
                    <a:pt x="575" y="1"/>
                    <a:pt x="541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930821" y="2327404"/>
              <a:ext cx="411139" cy="777447"/>
            </a:xfrm>
            <a:custGeom>
              <a:avLst/>
              <a:gdLst/>
              <a:ahLst/>
              <a:cxnLst/>
              <a:rect l="l" t="t" r="r" b="b"/>
              <a:pathLst>
                <a:path w="11601" h="21937" extrusionOk="0">
                  <a:moveTo>
                    <a:pt x="10182" y="1"/>
                  </a:moveTo>
                  <a:cubicBezTo>
                    <a:pt x="10182" y="1"/>
                    <a:pt x="1399" y="7111"/>
                    <a:pt x="692" y="11426"/>
                  </a:cubicBezTo>
                  <a:cubicBezTo>
                    <a:pt x="1" y="15631"/>
                    <a:pt x="3730" y="21937"/>
                    <a:pt x="7222" y="21937"/>
                  </a:cubicBezTo>
                  <a:cubicBezTo>
                    <a:pt x="7313" y="21937"/>
                    <a:pt x="7403" y="21933"/>
                    <a:pt x="7493" y="21924"/>
                  </a:cubicBezTo>
                  <a:cubicBezTo>
                    <a:pt x="11059" y="21582"/>
                    <a:pt x="10585" y="17393"/>
                    <a:pt x="9818" y="16510"/>
                  </a:cubicBezTo>
                  <a:cubicBezTo>
                    <a:pt x="9051" y="15628"/>
                    <a:pt x="6629" y="13735"/>
                    <a:pt x="6952" y="12547"/>
                  </a:cubicBezTo>
                  <a:cubicBezTo>
                    <a:pt x="7278" y="11359"/>
                    <a:pt x="9818" y="8017"/>
                    <a:pt x="9818" y="8017"/>
                  </a:cubicBezTo>
                  <a:cubicBezTo>
                    <a:pt x="9818" y="8017"/>
                    <a:pt x="11600" y="2417"/>
                    <a:pt x="10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1168832" y="2982323"/>
              <a:ext cx="226355" cy="146332"/>
            </a:xfrm>
            <a:custGeom>
              <a:avLst/>
              <a:gdLst/>
              <a:ahLst/>
              <a:cxnLst/>
              <a:rect l="l" t="t" r="r" b="b"/>
              <a:pathLst>
                <a:path w="6387" h="4129" extrusionOk="0">
                  <a:moveTo>
                    <a:pt x="2870" y="1"/>
                  </a:moveTo>
                  <a:cubicBezTo>
                    <a:pt x="2409" y="1"/>
                    <a:pt x="1182" y="845"/>
                    <a:pt x="1182" y="845"/>
                  </a:cubicBezTo>
                  <a:cubicBezTo>
                    <a:pt x="1182" y="845"/>
                    <a:pt x="0" y="2497"/>
                    <a:pt x="1668" y="3176"/>
                  </a:cubicBezTo>
                  <a:cubicBezTo>
                    <a:pt x="2085" y="3347"/>
                    <a:pt x="3063" y="3599"/>
                    <a:pt x="3009" y="3660"/>
                  </a:cubicBezTo>
                  <a:cubicBezTo>
                    <a:pt x="2959" y="3717"/>
                    <a:pt x="2473" y="3620"/>
                    <a:pt x="2473" y="3942"/>
                  </a:cubicBezTo>
                  <a:cubicBezTo>
                    <a:pt x="2473" y="4072"/>
                    <a:pt x="2784" y="4128"/>
                    <a:pt x="3127" y="4128"/>
                  </a:cubicBezTo>
                  <a:cubicBezTo>
                    <a:pt x="3518" y="4128"/>
                    <a:pt x="3952" y="4054"/>
                    <a:pt x="4010" y="3931"/>
                  </a:cubicBezTo>
                  <a:cubicBezTo>
                    <a:pt x="4122" y="3700"/>
                    <a:pt x="3268" y="2742"/>
                    <a:pt x="3268" y="2742"/>
                  </a:cubicBezTo>
                  <a:lnTo>
                    <a:pt x="3268" y="2742"/>
                  </a:lnTo>
                  <a:cubicBezTo>
                    <a:pt x="3268" y="2742"/>
                    <a:pt x="4488" y="3135"/>
                    <a:pt x="5006" y="3135"/>
                  </a:cubicBezTo>
                  <a:cubicBezTo>
                    <a:pt x="5174" y="3135"/>
                    <a:pt x="5268" y="3094"/>
                    <a:pt x="5223" y="2984"/>
                  </a:cubicBezTo>
                  <a:cubicBezTo>
                    <a:pt x="5109" y="2712"/>
                    <a:pt x="3842" y="2065"/>
                    <a:pt x="3842" y="2065"/>
                  </a:cubicBezTo>
                  <a:lnTo>
                    <a:pt x="3842" y="2065"/>
                  </a:lnTo>
                  <a:cubicBezTo>
                    <a:pt x="3842" y="2065"/>
                    <a:pt x="5070" y="2366"/>
                    <a:pt x="5732" y="2366"/>
                  </a:cubicBezTo>
                  <a:cubicBezTo>
                    <a:pt x="5933" y="2366"/>
                    <a:pt x="6082" y="2338"/>
                    <a:pt x="6128" y="2265"/>
                  </a:cubicBezTo>
                  <a:cubicBezTo>
                    <a:pt x="6326" y="1955"/>
                    <a:pt x="4384" y="1252"/>
                    <a:pt x="4384" y="1252"/>
                  </a:cubicBezTo>
                  <a:lnTo>
                    <a:pt x="4384" y="1252"/>
                  </a:lnTo>
                  <a:cubicBezTo>
                    <a:pt x="4384" y="1252"/>
                    <a:pt x="4998" y="1314"/>
                    <a:pt x="5528" y="1314"/>
                  </a:cubicBezTo>
                  <a:cubicBezTo>
                    <a:pt x="5989" y="1314"/>
                    <a:pt x="6386" y="1267"/>
                    <a:pt x="6256" y="1091"/>
                  </a:cubicBezTo>
                  <a:cubicBezTo>
                    <a:pt x="5977" y="714"/>
                    <a:pt x="3331" y="104"/>
                    <a:pt x="2934" y="8"/>
                  </a:cubicBezTo>
                  <a:cubicBezTo>
                    <a:pt x="2915" y="3"/>
                    <a:pt x="2893" y="1"/>
                    <a:pt x="2870" y="1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1109506" y="2722942"/>
              <a:ext cx="67194" cy="53160"/>
            </a:xfrm>
            <a:custGeom>
              <a:avLst/>
              <a:gdLst/>
              <a:ahLst/>
              <a:cxnLst/>
              <a:rect l="l" t="t" r="r" b="b"/>
              <a:pathLst>
                <a:path w="1896" h="1500" extrusionOk="0">
                  <a:moveTo>
                    <a:pt x="83" y="1"/>
                  </a:moveTo>
                  <a:cubicBezTo>
                    <a:pt x="23" y="1"/>
                    <a:pt x="0" y="98"/>
                    <a:pt x="67" y="117"/>
                  </a:cubicBezTo>
                  <a:cubicBezTo>
                    <a:pt x="803" y="303"/>
                    <a:pt x="1421" y="796"/>
                    <a:pt x="1768" y="1470"/>
                  </a:cubicBezTo>
                  <a:cubicBezTo>
                    <a:pt x="1779" y="1491"/>
                    <a:pt x="1796" y="1500"/>
                    <a:pt x="1814" y="1500"/>
                  </a:cubicBezTo>
                  <a:cubicBezTo>
                    <a:pt x="1854" y="1500"/>
                    <a:pt x="1896" y="1457"/>
                    <a:pt x="1872" y="1411"/>
                  </a:cubicBezTo>
                  <a:cubicBezTo>
                    <a:pt x="1510" y="712"/>
                    <a:pt x="863" y="196"/>
                    <a:pt x="100" y="3"/>
                  </a:cubicBezTo>
                  <a:cubicBezTo>
                    <a:pt x="94" y="1"/>
                    <a:pt x="88" y="1"/>
                    <a:pt x="83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1134881" y="2711354"/>
              <a:ext cx="24028" cy="38630"/>
            </a:xfrm>
            <a:custGeom>
              <a:avLst/>
              <a:gdLst/>
              <a:ahLst/>
              <a:cxnLst/>
              <a:rect l="l" t="t" r="r" b="b"/>
              <a:pathLst>
                <a:path w="678" h="1090" extrusionOk="0">
                  <a:moveTo>
                    <a:pt x="80" y="0"/>
                  </a:moveTo>
                  <a:cubicBezTo>
                    <a:pt x="38" y="0"/>
                    <a:pt x="0" y="59"/>
                    <a:pt x="37" y="104"/>
                  </a:cubicBezTo>
                  <a:cubicBezTo>
                    <a:pt x="269" y="385"/>
                    <a:pt x="440" y="700"/>
                    <a:pt x="550" y="1049"/>
                  </a:cubicBezTo>
                  <a:cubicBezTo>
                    <a:pt x="559" y="1078"/>
                    <a:pt x="582" y="1090"/>
                    <a:pt x="605" y="1090"/>
                  </a:cubicBezTo>
                  <a:cubicBezTo>
                    <a:pt x="641" y="1090"/>
                    <a:pt x="677" y="1061"/>
                    <a:pt x="663" y="1017"/>
                  </a:cubicBezTo>
                  <a:cubicBezTo>
                    <a:pt x="550" y="649"/>
                    <a:pt x="367" y="316"/>
                    <a:pt x="120" y="21"/>
                  </a:cubicBezTo>
                  <a:cubicBezTo>
                    <a:pt x="108" y="6"/>
                    <a:pt x="94" y="0"/>
                    <a:pt x="80" y="0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949745" y="2622437"/>
              <a:ext cx="83142" cy="154341"/>
            </a:xfrm>
            <a:custGeom>
              <a:avLst/>
              <a:gdLst/>
              <a:ahLst/>
              <a:cxnLst/>
              <a:rect l="l" t="t" r="r" b="b"/>
              <a:pathLst>
                <a:path w="2346" h="4355" extrusionOk="0">
                  <a:moveTo>
                    <a:pt x="1659" y="1"/>
                  </a:moveTo>
                  <a:cubicBezTo>
                    <a:pt x="1622" y="1"/>
                    <a:pt x="1587" y="29"/>
                    <a:pt x="1604" y="72"/>
                  </a:cubicBezTo>
                  <a:cubicBezTo>
                    <a:pt x="2212" y="1653"/>
                    <a:pt x="1553" y="3445"/>
                    <a:pt x="58" y="4245"/>
                  </a:cubicBezTo>
                  <a:cubicBezTo>
                    <a:pt x="0" y="4276"/>
                    <a:pt x="36" y="4354"/>
                    <a:pt x="89" y="4354"/>
                  </a:cubicBezTo>
                  <a:cubicBezTo>
                    <a:pt x="98" y="4354"/>
                    <a:pt x="108" y="4352"/>
                    <a:pt x="118" y="4346"/>
                  </a:cubicBezTo>
                  <a:cubicBezTo>
                    <a:pt x="1655" y="3524"/>
                    <a:pt x="2346" y="1669"/>
                    <a:pt x="1718" y="40"/>
                  </a:cubicBezTo>
                  <a:cubicBezTo>
                    <a:pt x="1707" y="13"/>
                    <a:pt x="1683" y="1"/>
                    <a:pt x="1659" y="1"/>
                  </a:cubicBez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16"/>
          <p:cNvGrpSpPr/>
          <p:nvPr/>
        </p:nvGrpSpPr>
        <p:grpSpPr>
          <a:xfrm>
            <a:off x="4400171" y="1321454"/>
            <a:ext cx="513424" cy="1957606"/>
            <a:chOff x="2385043" y="1924849"/>
            <a:chExt cx="663681" cy="2530514"/>
          </a:xfrm>
        </p:grpSpPr>
        <p:sp>
          <p:nvSpPr>
            <p:cNvPr id="994" name="Google Shape;994;p16"/>
            <p:cNvSpPr/>
            <p:nvPr/>
          </p:nvSpPr>
          <p:spPr>
            <a:xfrm>
              <a:off x="2385043" y="2832450"/>
              <a:ext cx="374211" cy="1419691"/>
            </a:xfrm>
            <a:custGeom>
              <a:avLst/>
              <a:gdLst/>
              <a:ahLst/>
              <a:cxnLst/>
              <a:rect l="l" t="t" r="r" b="b"/>
              <a:pathLst>
                <a:path w="10559" h="40059" extrusionOk="0">
                  <a:moveTo>
                    <a:pt x="3400" y="0"/>
                  </a:moveTo>
                  <a:cubicBezTo>
                    <a:pt x="3400" y="0"/>
                    <a:pt x="1" y="12998"/>
                    <a:pt x="157" y="18118"/>
                  </a:cubicBezTo>
                  <a:cubicBezTo>
                    <a:pt x="315" y="23239"/>
                    <a:pt x="4816" y="39903"/>
                    <a:pt x="4816" y="39903"/>
                  </a:cubicBezTo>
                  <a:lnTo>
                    <a:pt x="6729" y="40058"/>
                  </a:lnTo>
                  <a:cubicBezTo>
                    <a:pt x="6729" y="40058"/>
                    <a:pt x="5853" y="19649"/>
                    <a:pt x="6087" y="17206"/>
                  </a:cubicBezTo>
                  <a:cubicBezTo>
                    <a:pt x="6201" y="16034"/>
                    <a:pt x="10559" y="1576"/>
                    <a:pt x="10559" y="1576"/>
                  </a:cubicBezTo>
                  <a:lnTo>
                    <a:pt x="3400" y="0"/>
                  </a:ln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2410382" y="2764832"/>
              <a:ext cx="372262" cy="516892"/>
            </a:xfrm>
            <a:custGeom>
              <a:avLst/>
              <a:gdLst/>
              <a:ahLst/>
              <a:cxnLst/>
              <a:rect l="l" t="t" r="r" b="b"/>
              <a:pathLst>
                <a:path w="10504" h="14585" extrusionOk="0">
                  <a:moveTo>
                    <a:pt x="3142" y="1"/>
                  </a:moveTo>
                  <a:cubicBezTo>
                    <a:pt x="3142" y="1"/>
                    <a:pt x="757" y="7709"/>
                    <a:pt x="0" y="12992"/>
                  </a:cubicBezTo>
                  <a:lnTo>
                    <a:pt x="6978" y="14584"/>
                  </a:lnTo>
                  <a:lnTo>
                    <a:pt x="10504" y="2592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2611962" y="2981862"/>
              <a:ext cx="75948" cy="253219"/>
            </a:xfrm>
            <a:custGeom>
              <a:avLst/>
              <a:gdLst/>
              <a:ahLst/>
              <a:cxnLst/>
              <a:rect l="l" t="t" r="r" b="b"/>
              <a:pathLst>
                <a:path w="2143" h="7145" extrusionOk="0">
                  <a:moveTo>
                    <a:pt x="2070" y="0"/>
                  </a:moveTo>
                  <a:cubicBezTo>
                    <a:pt x="2047" y="0"/>
                    <a:pt x="2025" y="13"/>
                    <a:pt x="2019" y="42"/>
                  </a:cubicBezTo>
                  <a:cubicBezTo>
                    <a:pt x="1478" y="2421"/>
                    <a:pt x="810" y="4767"/>
                    <a:pt x="16" y="7073"/>
                  </a:cubicBezTo>
                  <a:cubicBezTo>
                    <a:pt x="1" y="7116"/>
                    <a:pt x="36" y="7144"/>
                    <a:pt x="72" y="7144"/>
                  </a:cubicBezTo>
                  <a:cubicBezTo>
                    <a:pt x="95" y="7144"/>
                    <a:pt x="119" y="7132"/>
                    <a:pt x="129" y="7104"/>
                  </a:cubicBezTo>
                  <a:cubicBezTo>
                    <a:pt x="924" y="4798"/>
                    <a:pt x="1592" y="2452"/>
                    <a:pt x="2133" y="75"/>
                  </a:cubicBezTo>
                  <a:cubicBezTo>
                    <a:pt x="2142" y="29"/>
                    <a:pt x="2105" y="0"/>
                    <a:pt x="2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2399006" y="3180641"/>
              <a:ext cx="278169" cy="111671"/>
            </a:xfrm>
            <a:custGeom>
              <a:avLst/>
              <a:gdLst/>
              <a:ahLst/>
              <a:cxnLst/>
              <a:rect l="l" t="t" r="r" b="b"/>
              <a:pathLst>
                <a:path w="7849" h="3151" extrusionOk="0">
                  <a:moveTo>
                    <a:pt x="321" y="0"/>
                  </a:moveTo>
                  <a:lnTo>
                    <a:pt x="1" y="1498"/>
                  </a:lnTo>
                  <a:lnTo>
                    <a:pt x="7537" y="3150"/>
                  </a:lnTo>
                  <a:lnTo>
                    <a:pt x="7849" y="169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2388339" y="3433890"/>
              <a:ext cx="68824" cy="16657"/>
            </a:xfrm>
            <a:custGeom>
              <a:avLst/>
              <a:gdLst/>
              <a:ahLst/>
              <a:cxnLst/>
              <a:rect l="l" t="t" r="r" b="b"/>
              <a:pathLst>
                <a:path w="1942" h="470" extrusionOk="0">
                  <a:moveTo>
                    <a:pt x="185" y="1"/>
                  </a:moveTo>
                  <a:cubicBezTo>
                    <a:pt x="80" y="1"/>
                    <a:pt x="1" y="147"/>
                    <a:pt x="113" y="211"/>
                  </a:cubicBezTo>
                  <a:cubicBezTo>
                    <a:pt x="420" y="382"/>
                    <a:pt x="754" y="469"/>
                    <a:pt x="1091" y="469"/>
                  </a:cubicBezTo>
                  <a:cubicBezTo>
                    <a:pt x="1334" y="469"/>
                    <a:pt x="1578" y="424"/>
                    <a:pt x="1815" y="333"/>
                  </a:cubicBezTo>
                  <a:cubicBezTo>
                    <a:pt x="1942" y="284"/>
                    <a:pt x="1873" y="111"/>
                    <a:pt x="1756" y="111"/>
                  </a:cubicBezTo>
                  <a:cubicBezTo>
                    <a:pt x="1742" y="111"/>
                    <a:pt x="1727" y="114"/>
                    <a:pt x="1711" y="120"/>
                  </a:cubicBezTo>
                  <a:cubicBezTo>
                    <a:pt x="1510" y="198"/>
                    <a:pt x="1298" y="236"/>
                    <a:pt x="1086" y="236"/>
                  </a:cubicBezTo>
                  <a:cubicBezTo>
                    <a:pt x="795" y="236"/>
                    <a:pt x="505" y="163"/>
                    <a:pt x="245" y="17"/>
                  </a:cubicBezTo>
                  <a:cubicBezTo>
                    <a:pt x="225" y="6"/>
                    <a:pt x="204" y="1"/>
                    <a:pt x="185" y="1"/>
                  </a:cubicBezTo>
                  <a:close/>
                </a:path>
              </a:pathLst>
            </a:custGeom>
            <a:solidFill>
              <a:srgbClr val="862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2664022" y="2880364"/>
              <a:ext cx="364784" cy="1388078"/>
            </a:xfrm>
            <a:custGeom>
              <a:avLst/>
              <a:gdLst/>
              <a:ahLst/>
              <a:cxnLst/>
              <a:rect l="l" t="t" r="r" b="b"/>
              <a:pathLst>
                <a:path w="10293" h="39167" extrusionOk="0">
                  <a:moveTo>
                    <a:pt x="7531" y="1"/>
                  </a:moveTo>
                  <a:lnTo>
                    <a:pt x="792" y="1752"/>
                  </a:lnTo>
                  <a:cubicBezTo>
                    <a:pt x="0" y="7147"/>
                    <a:pt x="1553" y="12651"/>
                    <a:pt x="2388" y="17320"/>
                  </a:cubicBezTo>
                  <a:cubicBezTo>
                    <a:pt x="2595" y="18485"/>
                    <a:pt x="7402" y="39166"/>
                    <a:pt x="7402" y="39166"/>
                  </a:cubicBezTo>
                  <a:lnTo>
                    <a:pt x="9141" y="38869"/>
                  </a:lnTo>
                  <a:cubicBezTo>
                    <a:pt x="9141" y="38869"/>
                    <a:pt x="10292" y="20990"/>
                    <a:pt x="8409" y="16087"/>
                  </a:cubicBezTo>
                  <a:cubicBezTo>
                    <a:pt x="7539" y="13824"/>
                    <a:pt x="7531" y="1"/>
                    <a:pt x="7531" y="1"/>
                  </a:cubicBez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2649988" y="2776243"/>
              <a:ext cx="327607" cy="508316"/>
            </a:xfrm>
            <a:custGeom>
              <a:avLst/>
              <a:gdLst/>
              <a:ahLst/>
              <a:cxnLst/>
              <a:rect l="l" t="t" r="r" b="b"/>
              <a:pathLst>
                <a:path w="9244" h="14343" extrusionOk="0">
                  <a:moveTo>
                    <a:pt x="5151" y="1"/>
                  </a:moveTo>
                  <a:cubicBezTo>
                    <a:pt x="2836" y="1"/>
                    <a:pt x="1" y="1586"/>
                    <a:pt x="1" y="1586"/>
                  </a:cubicBezTo>
                  <a:lnTo>
                    <a:pt x="1268" y="14342"/>
                  </a:lnTo>
                  <a:cubicBezTo>
                    <a:pt x="1268" y="14342"/>
                    <a:pt x="7367" y="13850"/>
                    <a:pt x="8883" y="13495"/>
                  </a:cubicBezTo>
                  <a:cubicBezTo>
                    <a:pt x="8883" y="13495"/>
                    <a:pt x="9243" y="5154"/>
                    <a:pt x="7813" y="1586"/>
                  </a:cubicBezTo>
                  <a:cubicBezTo>
                    <a:pt x="7335" y="397"/>
                    <a:pt x="6308" y="1"/>
                    <a:pt x="5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2888708" y="2844428"/>
              <a:ext cx="25021" cy="377826"/>
            </a:xfrm>
            <a:custGeom>
              <a:avLst/>
              <a:gdLst/>
              <a:ahLst/>
              <a:cxnLst/>
              <a:rect l="l" t="t" r="r" b="b"/>
              <a:pathLst>
                <a:path w="706" h="10661" extrusionOk="0">
                  <a:moveTo>
                    <a:pt x="57" y="0"/>
                  </a:moveTo>
                  <a:cubicBezTo>
                    <a:pt x="27" y="0"/>
                    <a:pt x="1" y="19"/>
                    <a:pt x="5" y="57"/>
                  </a:cubicBezTo>
                  <a:cubicBezTo>
                    <a:pt x="331" y="2783"/>
                    <a:pt x="513" y="5527"/>
                    <a:pt x="546" y="8273"/>
                  </a:cubicBezTo>
                  <a:cubicBezTo>
                    <a:pt x="556" y="9050"/>
                    <a:pt x="553" y="9826"/>
                    <a:pt x="539" y="10603"/>
                  </a:cubicBezTo>
                  <a:cubicBezTo>
                    <a:pt x="538" y="10642"/>
                    <a:pt x="567" y="10661"/>
                    <a:pt x="597" y="10661"/>
                  </a:cubicBezTo>
                  <a:cubicBezTo>
                    <a:pt x="627" y="10661"/>
                    <a:pt x="657" y="10642"/>
                    <a:pt x="657" y="10603"/>
                  </a:cubicBezTo>
                  <a:cubicBezTo>
                    <a:pt x="705" y="7857"/>
                    <a:pt x="608" y="5110"/>
                    <a:pt x="365" y="2376"/>
                  </a:cubicBezTo>
                  <a:cubicBezTo>
                    <a:pt x="295" y="1601"/>
                    <a:pt x="216" y="830"/>
                    <a:pt x="123" y="57"/>
                  </a:cubicBezTo>
                  <a:cubicBezTo>
                    <a:pt x="119" y="19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2684293" y="3208886"/>
              <a:ext cx="289474" cy="79988"/>
            </a:xfrm>
            <a:custGeom>
              <a:avLst/>
              <a:gdLst/>
              <a:ahLst/>
              <a:cxnLst/>
              <a:rect l="l" t="t" r="r" b="b"/>
              <a:pathLst>
                <a:path w="8168" h="2257" extrusionOk="0">
                  <a:moveTo>
                    <a:pt x="8167" y="0"/>
                  </a:moveTo>
                  <a:lnTo>
                    <a:pt x="1" y="733"/>
                  </a:lnTo>
                  <a:lnTo>
                    <a:pt x="157" y="2257"/>
                  </a:lnTo>
                  <a:lnTo>
                    <a:pt x="8149" y="1501"/>
                  </a:lnTo>
                  <a:lnTo>
                    <a:pt x="8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2748191" y="3494102"/>
              <a:ext cx="69002" cy="14920"/>
            </a:xfrm>
            <a:custGeom>
              <a:avLst/>
              <a:gdLst/>
              <a:ahLst/>
              <a:cxnLst/>
              <a:rect l="l" t="t" r="r" b="b"/>
              <a:pathLst>
                <a:path w="1947" h="421" extrusionOk="0">
                  <a:moveTo>
                    <a:pt x="1764" y="0"/>
                  </a:moveTo>
                  <a:cubicBezTo>
                    <a:pt x="1747" y="0"/>
                    <a:pt x="1728" y="4"/>
                    <a:pt x="1709" y="14"/>
                  </a:cubicBezTo>
                  <a:cubicBezTo>
                    <a:pt x="1472" y="128"/>
                    <a:pt x="1215" y="185"/>
                    <a:pt x="958" y="185"/>
                  </a:cubicBezTo>
                  <a:cubicBezTo>
                    <a:pt x="713" y="185"/>
                    <a:pt x="468" y="133"/>
                    <a:pt x="240" y="29"/>
                  </a:cubicBezTo>
                  <a:cubicBezTo>
                    <a:pt x="222" y="21"/>
                    <a:pt x="205" y="17"/>
                    <a:pt x="188" y="17"/>
                  </a:cubicBezTo>
                  <a:cubicBezTo>
                    <a:pt x="76" y="17"/>
                    <a:pt x="0" y="180"/>
                    <a:pt x="119" y="234"/>
                  </a:cubicBezTo>
                  <a:cubicBezTo>
                    <a:pt x="389" y="358"/>
                    <a:pt x="674" y="420"/>
                    <a:pt x="959" y="420"/>
                  </a:cubicBezTo>
                  <a:cubicBezTo>
                    <a:pt x="1255" y="420"/>
                    <a:pt x="1550" y="353"/>
                    <a:pt x="1828" y="219"/>
                  </a:cubicBezTo>
                  <a:cubicBezTo>
                    <a:pt x="1947" y="161"/>
                    <a:pt x="1874" y="0"/>
                    <a:pt x="1764" y="0"/>
                  </a:cubicBezTo>
                  <a:close/>
                </a:path>
              </a:pathLst>
            </a:custGeom>
            <a:solidFill>
              <a:srgbClr val="862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2406696" y="2292000"/>
              <a:ext cx="259173" cy="463874"/>
            </a:xfrm>
            <a:custGeom>
              <a:avLst/>
              <a:gdLst/>
              <a:ahLst/>
              <a:cxnLst/>
              <a:rect l="l" t="t" r="r" b="b"/>
              <a:pathLst>
                <a:path w="7313" h="13089" extrusionOk="0">
                  <a:moveTo>
                    <a:pt x="5091" y="1"/>
                  </a:moveTo>
                  <a:cubicBezTo>
                    <a:pt x="5091" y="1"/>
                    <a:pt x="3326" y="1609"/>
                    <a:pt x="3499" y="3073"/>
                  </a:cubicBezTo>
                  <a:cubicBezTo>
                    <a:pt x="3674" y="4534"/>
                    <a:pt x="1254" y="6660"/>
                    <a:pt x="507" y="9612"/>
                  </a:cubicBezTo>
                  <a:cubicBezTo>
                    <a:pt x="0" y="11608"/>
                    <a:pt x="1613" y="13088"/>
                    <a:pt x="3186" y="13088"/>
                  </a:cubicBezTo>
                  <a:cubicBezTo>
                    <a:pt x="3939" y="13088"/>
                    <a:pt x="4683" y="12750"/>
                    <a:pt x="5182" y="11968"/>
                  </a:cubicBezTo>
                  <a:cubicBezTo>
                    <a:pt x="7313" y="8627"/>
                    <a:pt x="5091" y="1"/>
                    <a:pt x="5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2591867" y="1924849"/>
              <a:ext cx="325446" cy="408021"/>
            </a:xfrm>
            <a:custGeom>
              <a:avLst/>
              <a:gdLst/>
              <a:ahLst/>
              <a:cxnLst/>
              <a:rect l="l" t="t" r="r" b="b"/>
              <a:pathLst>
                <a:path w="9183" h="11513" extrusionOk="0">
                  <a:moveTo>
                    <a:pt x="4143" y="0"/>
                  </a:moveTo>
                  <a:cubicBezTo>
                    <a:pt x="4132" y="0"/>
                    <a:pt x="4120" y="0"/>
                    <a:pt x="4109" y="1"/>
                  </a:cubicBezTo>
                  <a:cubicBezTo>
                    <a:pt x="1" y="52"/>
                    <a:pt x="469" y="2556"/>
                    <a:pt x="791" y="4321"/>
                  </a:cubicBezTo>
                  <a:cubicBezTo>
                    <a:pt x="1540" y="8423"/>
                    <a:pt x="506" y="11196"/>
                    <a:pt x="506" y="11196"/>
                  </a:cubicBezTo>
                  <a:lnTo>
                    <a:pt x="9182" y="11512"/>
                  </a:lnTo>
                  <a:cubicBezTo>
                    <a:pt x="9182" y="11512"/>
                    <a:pt x="6697" y="8459"/>
                    <a:pt x="6940" y="3924"/>
                  </a:cubicBezTo>
                  <a:cubicBezTo>
                    <a:pt x="7041" y="2009"/>
                    <a:pt x="6335" y="1013"/>
                    <a:pt x="5695" y="515"/>
                  </a:cubicBezTo>
                  <a:cubicBezTo>
                    <a:pt x="5254" y="171"/>
                    <a:pt x="4702" y="0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2630461" y="2120120"/>
              <a:ext cx="41252" cy="41252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3" y="1"/>
                  </a:moveTo>
                  <a:cubicBezTo>
                    <a:pt x="260" y="1"/>
                    <a:pt x="1" y="260"/>
                    <a:pt x="1" y="583"/>
                  </a:cubicBezTo>
                  <a:cubicBezTo>
                    <a:pt x="1" y="905"/>
                    <a:pt x="260" y="1164"/>
                    <a:pt x="583" y="1164"/>
                  </a:cubicBezTo>
                  <a:cubicBezTo>
                    <a:pt x="905" y="1164"/>
                    <a:pt x="1164" y="905"/>
                    <a:pt x="1164" y="583"/>
                  </a:cubicBezTo>
                  <a:cubicBezTo>
                    <a:pt x="1164" y="260"/>
                    <a:pt x="905" y="1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2542181" y="2625307"/>
              <a:ext cx="316302" cy="153172"/>
            </a:xfrm>
            <a:custGeom>
              <a:avLst/>
              <a:gdLst/>
              <a:ahLst/>
              <a:cxnLst/>
              <a:rect l="l" t="t" r="r" b="b"/>
              <a:pathLst>
                <a:path w="8925" h="4322" extrusionOk="0">
                  <a:moveTo>
                    <a:pt x="8651" y="1"/>
                  </a:moveTo>
                  <a:lnTo>
                    <a:pt x="882" y="60"/>
                  </a:lnTo>
                  <a:lnTo>
                    <a:pt x="1" y="2539"/>
                  </a:lnTo>
                  <a:cubicBezTo>
                    <a:pt x="1758" y="3906"/>
                    <a:pt x="3515" y="4321"/>
                    <a:pt x="5000" y="4321"/>
                  </a:cubicBezTo>
                  <a:cubicBezTo>
                    <a:pt x="7285" y="4321"/>
                    <a:pt x="8924" y="3339"/>
                    <a:pt x="8924" y="3339"/>
                  </a:cubicBezTo>
                  <a:cubicBezTo>
                    <a:pt x="8772" y="1857"/>
                    <a:pt x="8651" y="1"/>
                    <a:pt x="8651" y="1"/>
                  </a:cubicBezTo>
                  <a:close/>
                </a:path>
              </a:pathLst>
            </a:custGeom>
            <a:solidFill>
              <a:srgbClr val="F0A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2563870" y="2218358"/>
              <a:ext cx="418476" cy="459302"/>
            </a:xfrm>
            <a:custGeom>
              <a:avLst/>
              <a:gdLst/>
              <a:ahLst/>
              <a:cxnLst/>
              <a:rect l="l" t="t" r="r" b="b"/>
              <a:pathLst>
                <a:path w="11808" h="12960" extrusionOk="0">
                  <a:moveTo>
                    <a:pt x="6675" y="0"/>
                  </a:moveTo>
                  <a:lnTo>
                    <a:pt x="4234" y="133"/>
                  </a:lnTo>
                  <a:cubicBezTo>
                    <a:pt x="4234" y="133"/>
                    <a:pt x="3565" y="349"/>
                    <a:pt x="2792" y="688"/>
                  </a:cubicBezTo>
                  <a:cubicBezTo>
                    <a:pt x="1871" y="1092"/>
                    <a:pt x="805" y="1670"/>
                    <a:pt x="549" y="2267"/>
                  </a:cubicBezTo>
                  <a:cubicBezTo>
                    <a:pt x="1" y="3542"/>
                    <a:pt x="882" y="5663"/>
                    <a:pt x="592" y="9007"/>
                  </a:cubicBezTo>
                  <a:cubicBezTo>
                    <a:pt x="522" y="9808"/>
                    <a:pt x="385" y="10682"/>
                    <a:pt x="145" y="11630"/>
                  </a:cubicBezTo>
                  <a:cubicBezTo>
                    <a:pt x="1" y="12197"/>
                    <a:pt x="3370" y="12909"/>
                    <a:pt x="5826" y="12957"/>
                  </a:cubicBezTo>
                  <a:cubicBezTo>
                    <a:pt x="5910" y="12958"/>
                    <a:pt x="5993" y="12959"/>
                    <a:pt x="6074" y="12959"/>
                  </a:cubicBezTo>
                  <a:cubicBezTo>
                    <a:pt x="7317" y="12959"/>
                    <a:pt x="8270" y="12773"/>
                    <a:pt x="8312" y="12285"/>
                  </a:cubicBezTo>
                  <a:cubicBezTo>
                    <a:pt x="8421" y="11039"/>
                    <a:pt x="9174" y="9300"/>
                    <a:pt x="9924" y="7644"/>
                  </a:cubicBezTo>
                  <a:cubicBezTo>
                    <a:pt x="10933" y="5422"/>
                    <a:pt x="11807" y="4062"/>
                    <a:pt x="10990" y="2839"/>
                  </a:cubicBezTo>
                  <a:cubicBezTo>
                    <a:pt x="10238" y="1720"/>
                    <a:pt x="6675" y="0"/>
                    <a:pt x="6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2544095" y="2324888"/>
              <a:ext cx="32392" cy="111211"/>
            </a:xfrm>
            <a:custGeom>
              <a:avLst/>
              <a:gdLst/>
              <a:ahLst/>
              <a:cxnLst/>
              <a:rect l="l" t="t" r="r" b="b"/>
              <a:pathLst>
                <a:path w="914" h="3138" extrusionOk="0">
                  <a:moveTo>
                    <a:pt x="855" y="0"/>
                  </a:moveTo>
                  <a:cubicBezTo>
                    <a:pt x="826" y="0"/>
                    <a:pt x="796" y="19"/>
                    <a:pt x="795" y="58"/>
                  </a:cubicBezTo>
                  <a:cubicBezTo>
                    <a:pt x="774" y="1101"/>
                    <a:pt x="510" y="2123"/>
                    <a:pt x="25" y="3048"/>
                  </a:cubicBezTo>
                  <a:cubicBezTo>
                    <a:pt x="0" y="3095"/>
                    <a:pt x="41" y="3138"/>
                    <a:pt x="80" y="3138"/>
                  </a:cubicBezTo>
                  <a:cubicBezTo>
                    <a:pt x="98" y="3138"/>
                    <a:pt x="115" y="3129"/>
                    <a:pt x="126" y="3108"/>
                  </a:cubicBezTo>
                  <a:cubicBezTo>
                    <a:pt x="623" y="2166"/>
                    <a:pt x="890" y="1122"/>
                    <a:pt x="912" y="58"/>
                  </a:cubicBezTo>
                  <a:cubicBezTo>
                    <a:pt x="913" y="19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2655233" y="2326412"/>
              <a:ext cx="143000" cy="30372"/>
            </a:xfrm>
            <a:custGeom>
              <a:avLst/>
              <a:gdLst/>
              <a:ahLst/>
              <a:cxnLst/>
              <a:rect l="l" t="t" r="r" b="b"/>
              <a:pathLst>
                <a:path w="4035" h="857" extrusionOk="0">
                  <a:moveTo>
                    <a:pt x="3952" y="0"/>
                  </a:moveTo>
                  <a:cubicBezTo>
                    <a:pt x="3942" y="0"/>
                    <a:pt x="3932" y="3"/>
                    <a:pt x="3921" y="10"/>
                  </a:cubicBezTo>
                  <a:cubicBezTo>
                    <a:pt x="3172" y="491"/>
                    <a:pt x="2299" y="740"/>
                    <a:pt x="1423" y="740"/>
                  </a:cubicBezTo>
                  <a:cubicBezTo>
                    <a:pt x="977" y="740"/>
                    <a:pt x="530" y="675"/>
                    <a:pt x="98" y="544"/>
                  </a:cubicBezTo>
                  <a:cubicBezTo>
                    <a:pt x="90" y="542"/>
                    <a:pt x="84" y="541"/>
                    <a:pt x="78" y="541"/>
                  </a:cubicBezTo>
                  <a:cubicBezTo>
                    <a:pt x="19" y="541"/>
                    <a:pt x="0" y="636"/>
                    <a:pt x="65" y="657"/>
                  </a:cubicBezTo>
                  <a:cubicBezTo>
                    <a:pt x="508" y="791"/>
                    <a:pt x="966" y="856"/>
                    <a:pt x="1423" y="856"/>
                  </a:cubicBezTo>
                  <a:cubicBezTo>
                    <a:pt x="2322" y="856"/>
                    <a:pt x="3216" y="602"/>
                    <a:pt x="3981" y="112"/>
                  </a:cubicBezTo>
                  <a:cubicBezTo>
                    <a:pt x="4034" y="78"/>
                    <a:pt x="4002" y="0"/>
                    <a:pt x="3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2584071" y="2552019"/>
              <a:ext cx="174932" cy="22292"/>
            </a:xfrm>
            <a:custGeom>
              <a:avLst/>
              <a:gdLst/>
              <a:ahLst/>
              <a:cxnLst/>
              <a:rect l="l" t="t" r="r" b="b"/>
              <a:pathLst>
                <a:path w="4936" h="629" extrusionOk="0">
                  <a:moveTo>
                    <a:pt x="77" y="0"/>
                  </a:moveTo>
                  <a:cubicBezTo>
                    <a:pt x="19" y="0"/>
                    <a:pt x="1" y="97"/>
                    <a:pt x="66" y="121"/>
                  </a:cubicBezTo>
                  <a:cubicBezTo>
                    <a:pt x="971" y="459"/>
                    <a:pt x="1928" y="628"/>
                    <a:pt x="2887" y="628"/>
                  </a:cubicBezTo>
                  <a:cubicBezTo>
                    <a:pt x="3551" y="628"/>
                    <a:pt x="4216" y="547"/>
                    <a:pt x="4864" y="383"/>
                  </a:cubicBezTo>
                  <a:cubicBezTo>
                    <a:pt x="4935" y="365"/>
                    <a:pt x="4914" y="263"/>
                    <a:pt x="4849" y="263"/>
                  </a:cubicBezTo>
                  <a:cubicBezTo>
                    <a:pt x="4844" y="263"/>
                    <a:pt x="4839" y="264"/>
                    <a:pt x="4833" y="265"/>
                  </a:cubicBezTo>
                  <a:cubicBezTo>
                    <a:pt x="4194" y="427"/>
                    <a:pt x="3540" y="507"/>
                    <a:pt x="2887" y="507"/>
                  </a:cubicBezTo>
                  <a:cubicBezTo>
                    <a:pt x="1940" y="507"/>
                    <a:pt x="995" y="338"/>
                    <a:pt x="100" y="5"/>
                  </a:cubicBezTo>
                  <a:cubicBezTo>
                    <a:pt x="92" y="2"/>
                    <a:pt x="84" y="0"/>
                    <a:pt x="77" y="0"/>
                  </a:cubicBezTo>
                  <a:close/>
                </a:path>
              </a:pathLst>
            </a:custGeom>
            <a:solidFill>
              <a:srgbClr val="AF7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2829524" y="2460443"/>
              <a:ext cx="68612" cy="191057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850" y="1"/>
                  </a:moveTo>
                  <a:cubicBezTo>
                    <a:pt x="1831" y="1"/>
                    <a:pt x="1813" y="9"/>
                    <a:pt x="1800" y="29"/>
                  </a:cubicBezTo>
                  <a:cubicBezTo>
                    <a:pt x="812" y="1638"/>
                    <a:pt x="199" y="3454"/>
                    <a:pt x="5" y="5332"/>
                  </a:cubicBezTo>
                  <a:cubicBezTo>
                    <a:pt x="0" y="5371"/>
                    <a:pt x="29" y="5390"/>
                    <a:pt x="59" y="5390"/>
                  </a:cubicBezTo>
                  <a:cubicBezTo>
                    <a:pt x="90" y="5390"/>
                    <a:pt x="123" y="5371"/>
                    <a:pt x="128" y="5332"/>
                  </a:cubicBezTo>
                  <a:cubicBezTo>
                    <a:pt x="320" y="3475"/>
                    <a:pt x="930" y="1680"/>
                    <a:pt x="1907" y="92"/>
                  </a:cubicBezTo>
                  <a:cubicBezTo>
                    <a:pt x="1936" y="44"/>
                    <a:pt x="1893" y="1"/>
                    <a:pt x="1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2507699" y="2348455"/>
              <a:ext cx="91542" cy="195771"/>
            </a:xfrm>
            <a:custGeom>
              <a:avLst/>
              <a:gdLst/>
              <a:ahLst/>
              <a:cxnLst/>
              <a:rect l="l" t="t" r="r" b="b"/>
              <a:pathLst>
                <a:path w="2583" h="5524" extrusionOk="0">
                  <a:moveTo>
                    <a:pt x="2134" y="1"/>
                  </a:moveTo>
                  <a:cubicBezTo>
                    <a:pt x="2134" y="1"/>
                    <a:pt x="2135" y="16"/>
                    <a:pt x="2138" y="45"/>
                  </a:cubicBezTo>
                  <a:lnTo>
                    <a:pt x="2138" y="45"/>
                  </a:lnTo>
                  <a:cubicBezTo>
                    <a:pt x="2136" y="16"/>
                    <a:pt x="2134" y="1"/>
                    <a:pt x="2134" y="1"/>
                  </a:cubicBezTo>
                  <a:close/>
                  <a:moveTo>
                    <a:pt x="2138" y="45"/>
                  </a:moveTo>
                  <a:cubicBezTo>
                    <a:pt x="2147" y="236"/>
                    <a:pt x="2126" y="1031"/>
                    <a:pt x="1237" y="2059"/>
                  </a:cubicBezTo>
                  <a:cubicBezTo>
                    <a:pt x="0" y="3488"/>
                    <a:pt x="1841" y="5047"/>
                    <a:pt x="2239" y="5499"/>
                  </a:cubicBezTo>
                  <a:cubicBezTo>
                    <a:pt x="2254" y="5516"/>
                    <a:pt x="2267" y="5524"/>
                    <a:pt x="2279" y="5524"/>
                  </a:cubicBezTo>
                  <a:cubicBezTo>
                    <a:pt x="2582" y="5524"/>
                    <a:pt x="2181" y="565"/>
                    <a:pt x="2138" y="45"/>
                  </a:cubicBezTo>
                  <a:close/>
                </a:path>
              </a:pathLst>
            </a:custGeom>
            <a:solidFill>
              <a:srgbClr val="F0A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2510959" y="2236113"/>
              <a:ext cx="386473" cy="503461"/>
            </a:xfrm>
            <a:custGeom>
              <a:avLst/>
              <a:gdLst/>
              <a:ahLst/>
              <a:cxnLst/>
              <a:rect l="l" t="t" r="r" b="b"/>
              <a:pathLst>
                <a:path w="10905" h="14206" extrusionOk="0">
                  <a:moveTo>
                    <a:pt x="9233" y="0"/>
                  </a:moveTo>
                  <a:cubicBezTo>
                    <a:pt x="9233" y="0"/>
                    <a:pt x="8116" y="3823"/>
                    <a:pt x="7667" y="4295"/>
                  </a:cubicBezTo>
                  <a:cubicBezTo>
                    <a:pt x="7513" y="4457"/>
                    <a:pt x="6969" y="4524"/>
                    <a:pt x="6325" y="4524"/>
                  </a:cubicBezTo>
                  <a:cubicBezTo>
                    <a:pt x="5144" y="4524"/>
                    <a:pt x="3628" y="4300"/>
                    <a:pt x="3564" y="4026"/>
                  </a:cubicBezTo>
                  <a:cubicBezTo>
                    <a:pt x="3437" y="3497"/>
                    <a:pt x="4176" y="200"/>
                    <a:pt x="4176" y="200"/>
                  </a:cubicBezTo>
                  <a:lnTo>
                    <a:pt x="4176" y="200"/>
                  </a:lnTo>
                  <a:cubicBezTo>
                    <a:pt x="3636" y="295"/>
                    <a:pt x="3233" y="487"/>
                    <a:pt x="2876" y="856"/>
                  </a:cubicBezTo>
                  <a:cubicBezTo>
                    <a:pt x="2940" y="2862"/>
                    <a:pt x="1983" y="3982"/>
                    <a:pt x="991" y="5428"/>
                  </a:cubicBezTo>
                  <a:cubicBezTo>
                    <a:pt x="1" y="6873"/>
                    <a:pt x="997" y="7518"/>
                    <a:pt x="1632" y="8591"/>
                  </a:cubicBezTo>
                  <a:cubicBezTo>
                    <a:pt x="2268" y="9663"/>
                    <a:pt x="1944" y="9042"/>
                    <a:pt x="1902" y="10104"/>
                  </a:cubicBezTo>
                  <a:cubicBezTo>
                    <a:pt x="1863" y="11168"/>
                    <a:pt x="1088" y="12847"/>
                    <a:pt x="1088" y="12847"/>
                  </a:cubicBezTo>
                  <a:cubicBezTo>
                    <a:pt x="4026" y="13754"/>
                    <a:pt x="7052" y="14206"/>
                    <a:pt x="10167" y="14206"/>
                  </a:cubicBezTo>
                  <a:cubicBezTo>
                    <a:pt x="10285" y="14206"/>
                    <a:pt x="10403" y="14205"/>
                    <a:pt x="10521" y="14204"/>
                  </a:cubicBezTo>
                  <a:cubicBezTo>
                    <a:pt x="10521" y="14204"/>
                    <a:pt x="9488" y="10973"/>
                    <a:pt x="9233" y="9229"/>
                  </a:cubicBezTo>
                  <a:cubicBezTo>
                    <a:pt x="8728" y="5767"/>
                    <a:pt x="10441" y="969"/>
                    <a:pt x="10865" y="969"/>
                  </a:cubicBezTo>
                  <a:cubicBezTo>
                    <a:pt x="10880" y="969"/>
                    <a:pt x="10893" y="975"/>
                    <a:pt x="10904" y="987"/>
                  </a:cubicBezTo>
                  <a:cubicBezTo>
                    <a:pt x="10198" y="0"/>
                    <a:pt x="9233" y="0"/>
                    <a:pt x="9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817687" y="2294871"/>
              <a:ext cx="55038" cy="22752"/>
            </a:xfrm>
            <a:custGeom>
              <a:avLst/>
              <a:gdLst/>
              <a:ahLst/>
              <a:cxnLst/>
              <a:rect l="l" t="t" r="r" b="b"/>
              <a:pathLst>
                <a:path w="1553" h="642" extrusionOk="0">
                  <a:moveTo>
                    <a:pt x="263" y="1"/>
                  </a:moveTo>
                  <a:cubicBezTo>
                    <a:pt x="201" y="1"/>
                    <a:pt x="138" y="4"/>
                    <a:pt x="76" y="11"/>
                  </a:cubicBezTo>
                  <a:cubicBezTo>
                    <a:pt x="3" y="19"/>
                    <a:pt x="0" y="131"/>
                    <a:pt x="69" y="131"/>
                  </a:cubicBezTo>
                  <a:cubicBezTo>
                    <a:pt x="71" y="131"/>
                    <a:pt x="74" y="131"/>
                    <a:pt x="76" y="130"/>
                  </a:cubicBezTo>
                  <a:cubicBezTo>
                    <a:pt x="138" y="123"/>
                    <a:pt x="199" y="120"/>
                    <a:pt x="261" y="120"/>
                  </a:cubicBezTo>
                  <a:cubicBezTo>
                    <a:pt x="702" y="120"/>
                    <a:pt x="1120" y="298"/>
                    <a:pt x="1429" y="623"/>
                  </a:cubicBezTo>
                  <a:cubicBezTo>
                    <a:pt x="1441" y="636"/>
                    <a:pt x="1455" y="641"/>
                    <a:pt x="1468" y="641"/>
                  </a:cubicBezTo>
                  <a:cubicBezTo>
                    <a:pt x="1512" y="641"/>
                    <a:pt x="1553" y="582"/>
                    <a:pt x="1513" y="539"/>
                  </a:cubicBezTo>
                  <a:cubicBezTo>
                    <a:pt x="1184" y="193"/>
                    <a:pt x="734" y="1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2609055" y="2290866"/>
              <a:ext cx="40012" cy="7797"/>
            </a:xfrm>
            <a:custGeom>
              <a:avLst/>
              <a:gdLst/>
              <a:ahLst/>
              <a:cxnLst/>
              <a:rect l="l" t="t" r="r" b="b"/>
              <a:pathLst>
                <a:path w="1129" h="220" extrusionOk="0">
                  <a:moveTo>
                    <a:pt x="547" y="1"/>
                  </a:moveTo>
                  <a:cubicBezTo>
                    <a:pt x="385" y="1"/>
                    <a:pt x="223" y="29"/>
                    <a:pt x="65" y="87"/>
                  </a:cubicBezTo>
                  <a:cubicBezTo>
                    <a:pt x="0" y="111"/>
                    <a:pt x="17" y="205"/>
                    <a:pt x="74" y="205"/>
                  </a:cubicBezTo>
                  <a:cubicBezTo>
                    <a:pt x="80" y="205"/>
                    <a:pt x="88" y="203"/>
                    <a:pt x="95" y="201"/>
                  </a:cubicBezTo>
                  <a:cubicBezTo>
                    <a:pt x="245" y="147"/>
                    <a:pt x="396" y="120"/>
                    <a:pt x="546" y="120"/>
                  </a:cubicBezTo>
                  <a:cubicBezTo>
                    <a:pt x="710" y="120"/>
                    <a:pt x="874" y="152"/>
                    <a:pt x="1035" y="215"/>
                  </a:cubicBezTo>
                  <a:cubicBezTo>
                    <a:pt x="1043" y="218"/>
                    <a:pt x="1050" y="219"/>
                    <a:pt x="1057" y="219"/>
                  </a:cubicBezTo>
                  <a:cubicBezTo>
                    <a:pt x="1111" y="219"/>
                    <a:pt x="1128" y="126"/>
                    <a:pt x="1067" y="101"/>
                  </a:cubicBezTo>
                  <a:cubicBezTo>
                    <a:pt x="898" y="34"/>
                    <a:pt x="723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2582263" y="2442476"/>
              <a:ext cx="206332" cy="23851"/>
            </a:xfrm>
            <a:custGeom>
              <a:avLst/>
              <a:gdLst/>
              <a:ahLst/>
              <a:cxnLst/>
              <a:rect l="l" t="t" r="r" b="b"/>
              <a:pathLst>
                <a:path w="5822" h="673" extrusionOk="0">
                  <a:moveTo>
                    <a:pt x="83" y="0"/>
                  </a:moveTo>
                  <a:cubicBezTo>
                    <a:pt x="21" y="0"/>
                    <a:pt x="0" y="98"/>
                    <a:pt x="67" y="116"/>
                  </a:cubicBezTo>
                  <a:cubicBezTo>
                    <a:pt x="1431" y="485"/>
                    <a:pt x="2837" y="672"/>
                    <a:pt x="4247" y="672"/>
                  </a:cubicBezTo>
                  <a:cubicBezTo>
                    <a:pt x="4746" y="672"/>
                    <a:pt x="5246" y="649"/>
                    <a:pt x="5745" y="602"/>
                  </a:cubicBezTo>
                  <a:cubicBezTo>
                    <a:pt x="5817" y="595"/>
                    <a:pt x="5822" y="485"/>
                    <a:pt x="5752" y="485"/>
                  </a:cubicBezTo>
                  <a:cubicBezTo>
                    <a:pt x="5750" y="485"/>
                    <a:pt x="5747" y="485"/>
                    <a:pt x="5745" y="485"/>
                  </a:cubicBezTo>
                  <a:cubicBezTo>
                    <a:pt x="5250" y="531"/>
                    <a:pt x="4754" y="555"/>
                    <a:pt x="4258" y="555"/>
                  </a:cubicBezTo>
                  <a:cubicBezTo>
                    <a:pt x="2856" y="555"/>
                    <a:pt x="1457" y="369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2575317" y="2444708"/>
              <a:ext cx="217672" cy="160614"/>
            </a:xfrm>
            <a:custGeom>
              <a:avLst/>
              <a:gdLst/>
              <a:ahLst/>
              <a:cxnLst/>
              <a:rect l="l" t="t" r="r" b="b"/>
              <a:pathLst>
                <a:path w="6142" h="4532" extrusionOk="0">
                  <a:moveTo>
                    <a:pt x="295" y="0"/>
                  </a:moveTo>
                  <a:cubicBezTo>
                    <a:pt x="272" y="0"/>
                    <a:pt x="252" y="13"/>
                    <a:pt x="247" y="43"/>
                  </a:cubicBezTo>
                  <a:cubicBezTo>
                    <a:pt x="92" y="1004"/>
                    <a:pt x="1" y="1989"/>
                    <a:pt x="31" y="2963"/>
                  </a:cubicBezTo>
                  <a:cubicBezTo>
                    <a:pt x="42" y="3310"/>
                    <a:pt x="101" y="3676"/>
                    <a:pt x="365" y="3925"/>
                  </a:cubicBezTo>
                  <a:cubicBezTo>
                    <a:pt x="606" y="4153"/>
                    <a:pt x="942" y="4243"/>
                    <a:pt x="1259" y="4299"/>
                  </a:cubicBezTo>
                  <a:cubicBezTo>
                    <a:pt x="2165" y="4463"/>
                    <a:pt x="3095" y="4531"/>
                    <a:pt x="4015" y="4531"/>
                  </a:cubicBezTo>
                  <a:cubicBezTo>
                    <a:pt x="4062" y="4531"/>
                    <a:pt x="4109" y="4530"/>
                    <a:pt x="4156" y="4530"/>
                  </a:cubicBezTo>
                  <a:cubicBezTo>
                    <a:pt x="4177" y="4530"/>
                    <a:pt x="4198" y="4530"/>
                    <a:pt x="4219" y="4530"/>
                  </a:cubicBezTo>
                  <a:cubicBezTo>
                    <a:pt x="4343" y="4530"/>
                    <a:pt x="4471" y="4532"/>
                    <a:pt x="4600" y="4532"/>
                  </a:cubicBezTo>
                  <a:cubicBezTo>
                    <a:pt x="4894" y="4532"/>
                    <a:pt x="5195" y="4521"/>
                    <a:pt x="5467" y="4452"/>
                  </a:cubicBezTo>
                  <a:cubicBezTo>
                    <a:pt x="5802" y="4366"/>
                    <a:pt x="5928" y="4096"/>
                    <a:pt x="5977" y="3777"/>
                  </a:cubicBezTo>
                  <a:cubicBezTo>
                    <a:pt x="6142" y="2698"/>
                    <a:pt x="6140" y="1581"/>
                    <a:pt x="6034" y="493"/>
                  </a:cubicBezTo>
                  <a:cubicBezTo>
                    <a:pt x="6029" y="458"/>
                    <a:pt x="5998" y="440"/>
                    <a:pt x="5969" y="440"/>
                  </a:cubicBezTo>
                  <a:cubicBezTo>
                    <a:pt x="5939" y="440"/>
                    <a:pt x="5910" y="459"/>
                    <a:pt x="5914" y="496"/>
                  </a:cubicBezTo>
                  <a:cubicBezTo>
                    <a:pt x="5998" y="1349"/>
                    <a:pt x="6007" y="2207"/>
                    <a:pt x="5935" y="3061"/>
                  </a:cubicBezTo>
                  <a:cubicBezTo>
                    <a:pt x="5918" y="3270"/>
                    <a:pt x="5897" y="3482"/>
                    <a:pt x="5867" y="3690"/>
                  </a:cubicBezTo>
                  <a:cubicBezTo>
                    <a:pt x="5839" y="3897"/>
                    <a:pt x="5806" y="4130"/>
                    <a:pt x="5622" y="4258"/>
                  </a:cubicBezTo>
                  <a:cubicBezTo>
                    <a:pt x="5457" y="4373"/>
                    <a:pt x="5236" y="4373"/>
                    <a:pt x="5041" y="4385"/>
                  </a:cubicBezTo>
                  <a:cubicBezTo>
                    <a:pt x="4824" y="4396"/>
                    <a:pt x="4604" y="4406"/>
                    <a:pt x="4385" y="4410"/>
                  </a:cubicBezTo>
                  <a:cubicBezTo>
                    <a:pt x="4268" y="4413"/>
                    <a:pt x="4151" y="4414"/>
                    <a:pt x="4034" y="4414"/>
                  </a:cubicBezTo>
                  <a:cubicBezTo>
                    <a:pt x="3268" y="4414"/>
                    <a:pt x="2503" y="4362"/>
                    <a:pt x="1745" y="4257"/>
                  </a:cubicBezTo>
                  <a:cubicBezTo>
                    <a:pt x="1400" y="4208"/>
                    <a:pt x="1026" y="4171"/>
                    <a:pt x="707" y="4016"/>
                  </a:cubicBezTo>
                  <a:cubicBezTo>
                    <a:pt x="308" y="3823"/>
                    <a:pt x="172" y="3452"/>
                    <a:pt x="152" y="3028"/>
                  </a:cubicBezTo>
                  <a:cubicBezTo>
                    <a:pt x="106" y="2046"/>
                    <a:pt x="206" y="1043"/>
                    <a:pt x="361" y="75"/>
                  </a:cubicBezTo>
                  <a:cubicBezTo>
                    <a:pt x="368" y="30"/>
                    <a:pt x="329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2788237" y="2397610"/>
              <a:ext cx="34235" cy="34164"/>
            </a:xfrm>
            <a:custGeom>
              <a:avLst/>
              <a:gdLst/>
              <a:ahLst/>
              <a:cxnLst/>
              <a:rect l="l" t="t" r="r" b="b"/>
              <a:pathLst>
                <a:path w="966" h="964" extrusionOk="0">
                  <a:moveTo>
                    <a:pt x="483" y="0"/>
                  </a:moveTo>
                  <a:cubicBezTo>
                    <a:pt x="215" y="0"/>
                    <a:pt x="0" y="215"/>
                    <a:pt x="0" y="483"/>
                  </a:cubicBezTo>
                  <a:cubicBezTo>
                    <a:pt x="0" y="749"/>
                    <a:pt x="215" y="964"/>
                    <a:pt x="483" y="964"/>
                  </a:cubicBezTo>
                  <a:cubicBezTo>
                    <a:pt x="749" y="964"/>
                    <a:pt x="965" y="749"/>
                    <a:pt x="965" y="483"/>
                  </a:cubicBezTo>
                  <a:cubicBezTo>
                    <a:pt x="965" y="216"/>
                    <a:pt x="750" y="0"/>
                    <a:pt x="4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2588855" y="2376665"/>
              <a:ext cx="34200" cy="34164"/>
            </a:xfrm>
            <a:custGeom>
              <a:avLst/>
              <a:gdLst/>
              <a:ahLst/>
              <a:cxnLst/>
              <a:rect l="l" t="t" r="r" b="b"/>
              <a:pathLst>
                <a:path w="965" h="964" extrusionOk="0">
                  <a:moveTo>
                    <a:pt x="482" y="0"/>
                  </a:moveTo>
                  <a:cubicBezTo>
                    <a:pt x="215" y="0"/>
                    <a:pt x="0" y="215"/>
                    <a:pt x="0" y="483"/>
                  </a:cubicBezTo>
                  <a:cubicBezTo>
                    <a:pt x="0" y="749"/>
                    <a:pt x="215" y="964"/>
                    <a:pt x="482" y="964"/>
                  </a:cubicBezTo>
                  <a:cubicBezTo>
                    <a:pt x="749" y="964"/>
                    <a:pt x="964" y="749"/>
                    <a:pt x="964" y="483"/>
                  </a:cubicBezTo>
                  <a:cubicBezTo>
                    <a:pt x="964" y="217"/>
                    <a:pt x="749" y="0"/>
                    <a:pt x="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2693543" y="2096517"/>
              <a:ext cx="112876" cy="162138"/>
            </a:xfrm>
            <a:custGeom>
              <a:avLst/>
              <a:gdLst/>
              <a:ahLst/>
              <a:cxnLst/>
              <a:rect l="l" t="t" r="r" b="b"/>
              <a:pathLst>
                <a:path w="3185" h="4575" extrusionOk="0">
                  <a:moveTo>
                    <a:pt x="2347" y="1"/>
                  </a:moveTo>
                  <a:lnTo>
                    <a:pt x="265" y="1430"/>
                  </a:lnTo>
                  <a:lnTo>
                    <a:pt x="194" y="2157"/>
                  </a:lnTo>
                  <a:lnTo>
                    <a:pt x="93" y="3199"/>
                  </a:lnTo>
                  <a:lnTo>
                    <a:pt x="0" y="4153"/>
                  </a:lnTo>
                  <a:cubicBezTo>
                    <a:pt x="462" y="4463"/>
                    <a:pt x="916" y="4574"/>
                    <a:pt x="1328" y="4574"/>
                  </a:cubicBezTo>
                  <a:cubicBezTo>
                    <a:pt x="2390" y="4574"/>
                    <a:pt x="3184" y="3837"/>
                    <a:pt x="3184" y="3837"/>
                  </a:cubicBezTo>
                  <a:lnTo>
                    <a:pt x="2347" y="1"/>
                  </a:ln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2694890" y="2139611"/>
              <a:ext cx="68293" cy="89734"/>
            </a:xfrm>
            <a:custGeom>
              <a:avLst/>
              <a:gdLst/>
              <a:ahLst/>
              <a:cxnLst/>
              <a:rect l="l" t="t" r="r" b="b"/>
              <a:pathLst>
                <a:path w="1927" h="2532" extrusionOk="0">
                  <a:moveTo>
                    <a:pt x="1927" y="0"/>
                  </a:moveTo>
                  <a:lnTo>
                    <a:pt x="156" y="941"/>
                  </a:lnTo>
                  <a:lnTo>
                    <a:pt x="1" y="2531"/>
                  </a:lnTo>
                  <a:cubicBezTo>
                    <a:pt x="4" y="2532"/>
                    <a:pt x="8" y="2532"/>
                    <a:pt x="11" y="2532"/>
                  </a:cubicBezTo>
                  <a:cubicBezTo>
                    <a:pt x="317" y="2532"/>
                    <a:pt x="1153" y="1827"/>
                    <a:pt x="1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2684293" y="2183698"/>
              <a:ext cx="130490" cy="89025"/>
            </a:xfrm>
            <a:custGeom>
              <a:avLst/>
              <a:gdLst/>
              <a:ahLst/>
              <a:cxnLst/>
              <a:rect l="l" t="t" r="r" b="b"/>
              <a:pathLst>
                <a:path w="3682" h="2512" extrusionOk="0">
                  <a:moveTo>
                    <a:pt x="3165" y="0"/>
                  </a:moveTo>
                  <a:cubicBezTo>
                    <a:pt x="2834" y="0"/>
                    <a:pt x="2266" y="515"/>
                    <a:pt x="1645" y="642"/>
                  </a:cubicBezTo>
                  <a:cubicBezTo>
                    <a:pt x="1549" y="662"/>
                    <a:pt x="1458" y="671"/>
                    <a:pt x="1372" y="671"/>
                  </a:cubicBezTo>
                  <a:cubicBezTo>
                    <a:pt x="869" y="671"/>
                    <a:pt x="529" y="384"/>
                    <a:pt x="335" y="384"/>
                  </a:cubicBezTo>
                  <a:cubicBezTo>
                    <a:pt x="322" y="384"/>
                    <a:pt x="310" y="385"/>
                    <a:pt x="298" y="388"/>
                  </a:cubicBezTo>
                  <a:cubicBezTo>
                    <a:pt x="83" y="440"/>
                    <a:pt x="1" y="1415"/>
                    <a:pt x="1" y="1415"/>
                  </a:cubicBezTo>
                  <a:cubicBezTo>
                    <a:pt x="1" y="1415"/>
                    <a:pt x="96" y="2378"/>
                    <a:pt x="1401" y="2502"/>
                  </a:cubicBezTo>
                  <a:cubicBezTo>
                    <a:pt x="1471" y="2508"/>
                    <a:pt x="1539" y="2511"/>
                    <a:pt x="1607" y="2511"/>
                  </a:cubicBezTo>
                  <a:cubicBezTo>
                    <a:pt x="2810" y="2511"/>
                    <a:pt x="3682" y="1522"/>
                    <a:pt x="3682" y="1522"/>
                  </a:cubicBezTo>
                  <a:cubicBezTo>
                    <a:pt x="3682" y="1522"/>
                    <a:pt x="3575" y="174"/>
                    <a:pt x="3272" y="23"/>
                  </a:cubicBezTo>
                  <a:cubicBezTo>
                    <a:pt x="3240" y="7"/>
                    <a:pt x="3204" y="0"/>
                    <a:pt x="3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2682947" y="2236006"/>
              <a:ext cx="131412" cy="32215"/>
            </a:xfrm>
            <a:custGeom>
              <a:avLst/>
              <a:gdLst/>
              <a:ahLst/>
              <a:cxnLst/>
              <a:rect l="l" t="t" r="r" b="b"/>
              <a:pathLst>
                <a:path w="3708" h="909" extrusionOk="0">
                  <a:moveTo>
                    <a:pt x="3636" y="1"/>
                  </a:moveTo>
                  <a:cubicBezTo>
                    <a:pt x="3612" y="1"/>
                    <a:pt x="3587" y="13"/>
                    <a:pt x="3576" y="40"/>
                  </a:cubicBezTo>
                  <a:cubicBezTo>
                    <a:pt x="3345" y="618"/>
                    <a:pt x="2534" y="754"/>
                    <a:pt x="1989" y="784"/>
                  </a:cubicBezTo>
                  <a:cubicBezTo>
                    <a:pt x="1924" y="787"/>
                    <a:pt x="1859" y="789"/>
                    <a:pt x="1795" y="789"/>
                  </a:cubicBezTo>
                  <a:cubicBezTo>
                    <a:pt x="1211" y="789"/>
                    <a:pt x="635" y="645"/>
                    <a:pt x="117" y="371"/>
                  </a:cubicBezTo>
                  <a:cubicBezTo>
                    <a:pt x="108" y="366"/>
                    <a:pt x="99" y="364"/>
                    <a:pt x="90" y="364"/>
                  </a:cubicBezTo>
                  <a:cubicBezTo>
                    <a:pt x="36" y="364"/>
                    <a:pt x="1" y="444"/>
                    <a:pt x="59" y="475"/>
                  </a:cubicBezTo>
                  <a:cubicBezTo>
                    <a:pt x="597" y="757"/>
                    <a:pt x="1196" y="908"/>
                    <a:pt x="1802" y="908"/>
                  </a:cubicBezTo>
                  <a:cubicBezTo>
                    <a:pt x="1931" y="908"/>
                    <a:pt x="2061" y="902"/>
                    <a:pt x="2191" y="887"/>
                  </a:cubicBezTo>
                  <a:cubicBezTo>
                    <a:pt x="2750" y="825"/>
                    <a:pt x="3459" y="653"/>
                    <a:pt x="3690" y="72"/>
                  </a:cubicBezTo>
                  <a:cubicBezTo>
                    <a:pt x="3707" y="29"/>
                    <a:pt x="3672" y="1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2621034" y="1968475"/>
              <a:ext cx="205836" cy="210868"/>
            </a:xfrm>
            <a:custGeom>
              <a:avLst/>
              <a:gdLst/>
              <a:ahLst/>
              <a:cxnLst/>
              <a:rect l="l" t="t" r="r" b="b"/>
              <a:pathLst>
                <a:path w="5808" h="5950" extrusionOk="0">
                  <a:moveTo>
                    <a:pt x="2931" y="1"/>
                  </a:moveTo>
                  <a:cubicBezTo>
                    <a:pt x="2721" y="1"/>
                    <a:pt x="2493" y="12"/>
                    <a:pt x="2245" y="35"/>
                  </a:cubicBezTo>
                  <a:cubicBezTo>
                    <a:pt x="1510" y="105"/>
                    <a:pt x="822" y="444"/>
                    <a:pt x="341" y="1002"/>
                  </a:cubicBezTo>
                  <a:cubicBezTo>
                    <a:pt x="321" y="1026"/>
                    <a:pt x="302" y="1049"/>
                    <a:pt x="282" y="1073"/>
                  </a:cubicBezTo>
                  <a:cubicBezTo>
                    <a:pt x="1" y="1590"/>
                    <a:pt x="411" y="2266"/>
                    <a:pt x="402" y="3540"/>
                  </a:cubicBezTo>
                  <a:cubicBezTo>
                    <a:pt x="390" y="5294"/>
                    <a:pt x="937" y="5950"/>
                    <a:pt x="2029" y="5950"/>
                  </a:cubicBezTo>
                  <a:cubicBezTo>
                    <a:pt x="2213" y="5950"/>
                    <a:pt x="2414" y="5931"/>
                    <a:pt x="2630" y="5896"/>
                  </a:cubicBezTo>
                  <a:cubicBezTo>
                    <a:pt x="3040" y="5827"/>
                    <a:pt x="3821" y="5446"/>
                    <a:pt x="4241" y="4785"/>
                  </a:cubicBezTo>
                  <a:cubicBezTo>
                    <a:pt x="4711" y="4045"/>
                    <a:pt x="4895" y="3792"/>
                    <a:pt x="5043" y="3059"/>
                  </a:cubicBezTo>
                  <a:cubicBezTo>
                    <a:pt x="5240" y="2079"/>
                    <a:pt x="5808" y="1"/>
                    <a:pt x="2931" y="1"/>
                  </a:cubicBez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2687518" y="2062708"/>
              <a:ext cx="25127" cy="16409"/>
            </a:xfrm>
            <a:custGeom>
              <a:avLst/>
              <a:gdLst/>
              <a:ahLst/>
              <a:cxnLst/>
              <a:rect l="l" t="t" r="r" b="b"/>
              <a:pathLst>
                <a:path w="709" h="463" extrusionOk="0">
                  <a:moveTo>
                    <a:pt x="537" y="1"/>
                  </a:moveTo>
                  <a:cubicBezTo>
                    <a:pt x="320" y="1"/>
                    <a:pt x="118" y="128"/>
                    <a:pt x="31" y="333"/>
                  </a:cubicBezTo>
                  <a:cubicBezTo>
                    <a:pt x="1" y="405"/>
                    <a:pt x="62" y="462"/>
                    <a:pt x="122" y="462"/>
                  </a:cubicBezTo>
                  <a:cubicBezTo>
                    <a:pt x="152" y="462"/>
                    <a:pt x="183" y="447"/>
                    <a:pt x="199" y="410"/>
                  </a:cubicBezTo>
                  <a:cubicBezTo>
                    <a:pt x="256" y="274"/>
                    <a:pt x="387" y="183"/>
                    <a:pt x="533" y="183"/>
                  </a:cubicBezTo>
                  <a:cubicBezTo>
                    <a:pt x="543" y="183"/>
                    <a:pt x="554" y="184"/>
                    <a:pt x="564" y="185"/>
                  </a:cubicBezTo>
                  <a:cubicBezTo>
                    <a:pt x="568" y="185"/>
                    <a:pt x="572" y="185"/>
                    <a:pt x="575" y="185"/>
                  </a:cubicBezTo>
                  <a:cubicBezTo>
                    <a:pt x="684" y="185"/>
                    <a:pt x="709" y="13"/>
                    <a:pt x="593" y="4"/>
                  </a:cubicBezTo>
                  <a:cubicBezTo>
                    <a:pt x="574" y="2"/>
                    <a:pt x="555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2643999" y="2069264"/>
              <a:ext cx="21548" cy="12439"/>
            </a:xfrm>
            <a:custGeom>
              <a:avLst/>
              <a:gdLst/>
              <a:ahLst/>
              <a:cxnLst/>
              <a:rect l="l" t="t" r="r" b="b"/>
              <a:pathLst>
                <a:path w="608" h="351" extrusionOk="0">
                  <a:moveTo>
                    <a:pt x="174" y="0"/>
                  </a:moveTo>
                  <a:cubicBezTo>
                    <a:pt x="146" y="0"/>
                    <a:pt x="118" y="3"/>
                    <a:pt x="90" y="8"/>
                  </a:cubicBezTo>
                  <a:cubicBezTo>
                    <a:pt x="0" y="26"/>
                    <a:pt x="28" y="158"/>
                    <a:pt x="111" y="158"/>
                  </a:cubicBezTo>
                  <a:cubicBezTo>
                    <a:pt x="116" y="158"/>
                    <a:pt x="121" y="157"/>
                    <a:pt x="127" y="156"/>
                  </a:cubicBezTo>
                  <a:cubicBezTo>
                    <a:pt x="144" y="153"/>
                    <a:pt x="162" y="152"/>
                    <a:pt x="179" y="152"/>
                  </a:cubicBezTo>
                  <a:cubicBezTo>
                    <a:pt x="290" y="152"/>
                    <a:pt x="391" y="214"/>
                    <a:pt x="444" y="313"/>
                  </a:cubicBezTo>
                  <a:cubicBezTo>
                    <a:pt x="459" y="340"/>
                    <a:pt x="482" y="351"/>
                    <a:pt x="505" y="351"/>
                  </a:cubicBezTo>
                  <a:cubicBezTo>
                    <a:pt x="555" y="351"/>
                    <a:pt x="608" y="297"/>
                    <a:pt x="575" y="239"/>
                  </a:cubicBezTo>
                  <a:cubicBezTo>
                    <a:pt x="495" y="88"/>
                    <a:pt x="33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2674689" y="2140710"/>
              <a:ext cx="19386" cy="7726"/>
            </a:xfrm>
            <a:custGeom>
              <a:avLst/>
              <a:gdLst/>
              <a:ahLst/>
              <a:cxnLst/>
              <a:rect l="l" t="t" r="r" b="b"/>
              <a:pathLst>
                <a:path w="547" h="218" extrusionOk="0">
                  <a:moveTo>
                    <a:pt x="450" y="1"/>
                  </a:moveTo>
                  <a:cubicBezTo>
                    <a:pt x="434" y="1"/>
                    <a:pt x="418" y="6"/>
                    <a:pt x="404" y="21"/>
                  </a:cubicBezTo>
                  <a:cubicBezTo>
                    <a:pt x="356" y="71"/>
                    <a:pt x="296" y="88"/>
                    <a:pt x="234" y="88"/>
                  </a:cubicBezTo>
                  <a:cubicBezTo>
                    <a:pt x="190" y="88"/>
                    <a:pt x="145" y="79"/>
                    <a:pt x="101" y="68"/>
                  </a:cubicBezTo>
                  <a:cubicBezTo>
                    <a:pt x="95" y="66"/>
                    <a:pt x="89" y="65"/>
                    <a:pt x="84" y="65"/>
                  </a:cubicBezTo>
                  <a:cubicBezTo>
                    <a:pt x="18" y="65"/>
                    <a:pt x="0" y="176"/>
                    <a:pt x="75" y="196"/>
                  </a:cubicBezTo>
                  <a:cubicBezTo>
                    <a:pt x="127" y="210"/>
                    <a:pt x="179" y="218"/>
                    <a:pt x="231" y="218"/>
                  </a:cubicBezTo>
                  <a:cubicBezTo>
                    <a:pt x="331" y="218"/>
                    <a:pt x="427" y="187"/>
                    <a:pt x="502" y="109"/>
                  </a:cubicBezTo>
                  <a:cubicBezTo>
                    <a:pt x="547" y="62"/>
                    <a:pt x="500" y="1"/>
                    <a:pt x="450" y="1"/>
                  </a:cubicBezTo>
                  <a:close/>
                </a:path>
              </a:pathLst>
            </a:custGeom>
            <a:solidFill>
              <a:srgbClr val="862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2706939" y="2083050"/>
              <a:ext cx="27289" cy="14141"/>
            </a:xfrm>
            <a:custGeom>
              <a:avLst/>
              <a:gdLst/>
              <a:ahLst/>
              <a:cxnLst/>
              <a:rect l="l" t="t" r="r" b="b"/>
              <a:pathLst>
                <a:path w="770" h="399" extrusionOk="0">
                  <a:moveTo>
                    <a:pt x="418" y="1"/>
                  </a:moveTo>
                  <a:cubicBezTo>
                    <a:pt x="404" y="1"/>
                    <a:pt x="390" y="1"/>
                    <a:pt x="375" y="2"/>
                  </a:cubicBezTo>
                  <a:cubicBezTo>
                    <a:pt x="166" y="15"/>
                    <a:pt x="1" y="113"/>
                    <a:pt x="8" y="221"/>
                  </a:cubicBezTo>
                  <a:cubicBezTo>
                    <a:pt x="15" y="323"/>
                    <a:pt x="167" y="399"/>
                    <a:pt x="358" y="399"/>
                  </a:cubicBezTo>
                  <a:cubicBezTo>
                    <a:pt x="371" y="399"/>
                    <a:pt x="385" y="399"/>
                    <a:pt x="398" y="398"/>
                  </a:cubicBezTo>
                  <a:cubicBezTo>
                    <a:pt x="606" y="385"/>
                    <a:pt x="769" y="287"/>
                    <a:pt x="764" y="179"/>
                  </a:cubicBezTo>
                  <a:cubicBezTo>
                    <a:pt x="757" y="78"/>
                    <a:pt x="606" y="1"/>
                    <a:pt x="418" y="1"/>
                  </a:cubicBezTo>
                  <a:close/>
                </a:path>
              </a:pathLst>
            </a:custGeom>
            <a:solidFill>
              <a:srgbClr val="862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2635281" y="2091343"/>
              <a:ext cx="22469" cy="14105"/>
            </a:xfrm>
            <a:custGeom>
              <a:avLst/>
              <a:gdLst/>
              <a:ahLst/>
              <a:cxnLst/>
              <a:rect l="l" t="t" r="r" b="b"/>
              <a:pathLst>
                <a:path w="634" h="398" extrusionOk="0">
                  <a:moveTo>
                    <a:pt x="282" y="0"/>
                  </a:moveTo>
                  <a:cubicBezTo>
                    <a:pt x="267" y="0"/>
                    <a:pt x="253" y="1"/>
                    <a:pt x="238" y="2"/>
                  </a:cubicBezTo>
                  <a:cubicBezTo>
                    <a:pt x="147" y="7"/>
                    <a:pt x="64" y="29"/>
                    <a:pt x="0" y="60"/>
                  </a:cubicBezTo>
                  <a:lnTo>
                    <a:pt x="0" y="73"/>
                  </a:lnTo>
                  <a:cubicBezTo>
                    <a:pt x="0" y="171"/>
                    <a:pt x="1" y="266"/>
                    <a:pt x="3" y="359"/>
                  </a:cubicBezTo>
                  <a:cubicBezTo>
                    <a:pt x="62" y="383"/>
                    <a:pt x="138" y="397"/>
                    <a:pt x="219" y="397"/>
                  </a:cubicBezTo>
                  <a:cubicBezTo>
                    <a:pt x="232" y="397"/>
                    <a:pt x="246" y="397"/>
                    <a:pt x="261" y="396"/>
                  </a:cubicBezTo>
                  <a:cubicBezTo>
                    <a:pt x="470" y="384"/>
                    <a:pt x="633" y="286"/>
                    <a:pt x="628" y="178"/>
                  </a:cubicBezTo>
                  <a:cubicBezTo>
                    <a:pt x="623" y="76"/>
                    <a:pt x="472" y="0"/>
                    <a:pt x="282" y="0"/>
                  </a:cubicBezTo>
                  <a:close/>
                </a:path>
              </a:pathLst>
            </a:custGeom>
            <a:solidFill>
              <a:srgbClr val="862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2612103" y="1950862"/>
              <a:ext cx="208175" cy="140590"/>
            </a:xfrm>
            <a:custGeom>
              <a:avLst/>
              <a:gdLst/>
              <a:ahLst/>
              <a:cxnLst/>
              <a:rect l="l" t="t" r="r" b="b"/>
              <a:pathLst>
                <a:path w="5874" h="3967" extrusionOk="0">
                  <a:moveTo>
                    <a:pt x="2804" y="0"/>
                  </a:moveTo>
                  <a:cubicBezTo>
                    <a:pt x="1944" y="0"/>
                    <a:pt x="1066" y="304"/>
                    <a:pt x="385" y="1138"/>
                  </a:cubicBezTo>
                  <a:cubicBezTo>
                    <a:pt x="0" y="1727"/>
                    <a:pt x="393" y="2783"/>
                    <a:pt x="498" y="2783"/>
                  </a:cubicBezTo>
                  <a:cubicBezTo>
                    <a:pt x="516" y="2783"/>
                    <a:pt x="525" y="2753"/>
                    <a:pt x="522" y="2686"/>
                  </a:cubicBezTo>
                  <a:cubicBezTo>
                    <a:pt x="473" y="1768"/>
                    <a:pt x="850" y="1191"/>
                    <a:pt x="1130" y="1191"/>
                  </a:cubicBezTo>
                  <a:cubicBezTo>
                    <a:pt x="1186" y="1191"/>
                    <a:pt x="1238" y="1214"/>
                    <a:pt x="1282" y="1262"/>
                  </a:cubicBezTo>
                  <a:cubicBezTo>
                    <a:pt x="1282" y="1262"/>
                    <a:pt x="3070" y="2897"/>
                    <a:pt x="4276" y="2897"/>
                  </a:cubicBezTo>
                  <a:cubicBezTo>
                    <a:pt x="4345" y="2897"/>
                    <a:pt x="4413" y="2891"/>
                    <a:pt x="4479" y="2879"/>
                  </a:cubicBezTo>
                  <a:cubicBezTo>
                    <a:pt x="4479" y="2879"/>
                    <a:pt x="4796" y="3761"/>
                    <a:pt x="5502" y="3967"/>
                  </a:cubicBezTo>
                  <a:cubicBezTo>
                    <a:pt x="5874" y="2912"/>
                    <a:pt x="5786" y="1603"/>
                    <a:pt x="5124" y="687"/>
                  </a:cubicBezTo>
                  <a:cubicBezTo>
                    <a:pt x="4513" y="306"/>
                    <a:pt x="3668" y="0"/>
                    <a:pt x="2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2690389" y="2041834"/>
              <a:ext cx="32782" cy="17401"/>
            </a:xfrm>
            <a:custGeom>
              <a:avLst/>
              <a:gdLst/>
              <a:ahLst/>
              <a:cxnLst/>
              <a:rect l="l" t="t" r="r" b="b"/>
              <a:pathLst>
                <a:path w="925" h="491" extrusionOk="0">
                  <a:moveTo>
                    <a:pt x="373" y="0"/>
                  </a:moveTo>
                  <a:cubicBezTo>
                    <a:pt x="293" y="0"/>
                    <a:pt x="212" y="17"/>
                    <a:pt x="133" y="52"/>
                  </a:cubicBezTo>
                  <a:cubicBezTo>
                    <a:pt x="1" y="111"/>
                    <a:pt x="47" y="310"/>
                    <a:pt x="165" y="310"/>
                  </a:cubicBezTo>
                  <a:cubicBezTo>
                    <a:pt x="181" y="310"/>
                    <a:pt x="199" y="307"/>
                    <a:pt x="217" y="298"/>
                  </a:cubicBezTo>
                  <a:cubicBezTo>
                    <a:pt x="268" y="276"/>
                    <a:pt x="326" y="263"/>
                    <a:pt x="382" y="263"/>
                  </a:cubicBezTo>
                  <a:cubicBezTo>
                    <a:pt x="486" y="263"/>
                    <a:pt x="586" y="306"/>
                    <a:pt x="633" y="411"/>
                  </a:cubicBezTo>
                  <a:cubicBezTo>
                    <a:pt x="659" y="467"/>
                    <a:pt x="710" y="491"/>
                    <a:pt x="760" y="491"/>
                  </a:cubicBezTo>
                  <a:cubicBezTo>
                    <a:pt x="843" y="491"/>
                    <a:pt x="924" y="423"/>
                    <a:pt x="881" y="327"/>
                  </a:cubicBezTo>
                  <a:cubicBezTo>
                    <a:pt x="786" y="119"/>
                    <a:pt x="586" y="0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2635848" y="2042933"/>
              <a:ext cx="30904" cy="21051"/>
            </a:xfrm>
            <a:custGeom>
              <a:avLst/>
              <a:gdLst/>
              <a:ahLst/>
              <a:cxnLst/>
              <a:rect l="l" t="t" r="r" b="b"/>
              <a:pathLst>
                <a:path w="872" h="594" extrusionOk="0">
                  <a:moveTo>
                    <a:pt x="618" y="0"/>
                  </a:moveTo>
                  <a:cubicBezTo>
                    <a:pt x="377" y="0"/>
                    <a:pt x="211" y="178"/>
                    <a:pt x="72" y="371"/>
                  </a:cubicBezTo>
                  <a:cubicBezTo>
                    <a:pt x="0" y="472"/>
                    <a:pt x="89" y="593"/>
                    <a:pt x="179" y="593"/>
                  </a:cubicBezTo>
                  <a:cubicBezTo>
                    <a:pt x="210" y="593"/>
                    <a:pt x="242" y="579"/>
                    <a:pt x="267" y="543"/>
                  </a:cubicBezTo>
                  <a:cubicBezTo>
                    <a:pt x="352" y="425"/>
                    <a:pt x="456" y="260"/>
                    <a:pt x="614" y="260"/>
                  </a:cubicBezTo>
                  <a:cubicBezTo>
                    <a:pt x="629" y="260"/>
                    <a:pt x="644" y="261"/>
                    <a:pt x="660" y="264"/>
                  </a:cubicBezTo>
                  <a:cubicBezTo>
                    <a:pt x="669" y="266"/>
                    <a:pt x="678" y="267"/>
                    <a:pt x="687" y="267"/>
                  </a:cubicBezTo>
                  <a:cubicBezTo>
                    <a:pt x="831" y="267"/>
                    <a:pt x="872" y="38"/>
                    <a:pt x="716" y="10"/>
                  </a:cubicBezTo>
                  <a:cubicBezTo>
                    <a:pt x="682" y="3"/>
                    <a:pt x="649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2657714" y="2106724"/>
              <a:ext cx="48553" cy="30443"/>
            </a:xfrm>
            <a:custGeom>
              <a:avLst/>
              <a:gdLst/>
              <a:ahLst/>
              <a:cxnLst/>
              <a:rect l="l" t="t" r="r" b="b"/>
              <a:pathLst>
                <a:path w="1370" h="859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757" y="198"/>
                    <a:pt x="327" y="227"/>
                    <a:pt x="127" y="227"/>
                  </a:cubicBezTo>
                  <a:cubicBezTo>
                    <a:pt x="44" y="227"/>
                    <a:pt x="1" y="222"/>
                    <a:pt x="0" y="222"/>
                  </a:cubicBezTo>
                  <a:lnTo>
                    <a:pt x="0" y="222"/>
                  </a:lnTo>
                  <a:cubicBezTo>
                    <a:pt x="0" y="222"/>
                    <a:pt x="110" y="858"/>
                    <a:pt x="643" y="858"/>
                  </a:cubicBezTo>
                  <a:cubicBezTo>
                    <a:pt x="655" y="858"/>
                    <a:pt x="666" y="858"/>
                    <a:pt x="678" y="857"/>
                  </a:cubicBezTo>
                  <a:cubicBezTo>
                    <a:pt x="1344" y="823"/>
                    <a:pt x="1370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2746490" y="2044740"/>
              <a:ext cx="58582" cy="71093"/>
            </a:xfrm>
            <a:custGeom>
              <a:avLst/>
              <a:gdLst/>
              <a:ahLst/>
              <a:cxnLst/>
              <a:rect l="l" t="t" r="r" b="b"/>
              <a:pathLst>
                <a:path w="1653" h="2006" extrusionOk="0">
                  <a:moveTo>
                    <a:pt x="1016" y="0"/>
                  </a:moveTo>
                  <a:cubicBezTo>
                    <a:pt x="672" y="0"/>
                    <a:pt x="347" y="467"/>
                    <a:pt x="173" y="771"/>
                  </a:cubicBezTo>
                  <a:cubicBezTo>
                    <a:pt x="34" y="1013"/>
                    <a:pt x="1" y="1308"/>
                    <a:pt x="105" y="1566"/>
                  </a:cubicBezTo>
                  <a:cubicBezTo>
                    <a:pt x="192" y="1778"/>
                    <a:pt x="360" y="1973"/>
                    <a:pt x="687" y="2001"/>
                  </a:cubicBezTo>
                  <a:cubicBezTo>
                    <a:pt x="717" y="2004"/>
                    <a:pt x="746" y="2006"/>
                    <a:pt x="775" y="2006"/>
                  </a:cubicBezTo>
                  <a:cubicBezTo>
                    <a:pt x="1359" y="2006"/>
                    <a:pt x="1606" y="1413"/>
                    <a:pt x="1629" y="965"/>
                  </a:cubicBezTo>
                  <a:cubicBezTo>
                    <a:pt x="1652" y="497"/>
                    <a:pt x="1565" y="43"/>
                    <a:pt x="1046" y="1"/>
                  </a:cubicBezTo>
                  <a:cubicBezTo>
                    <a:pt x="1036" y="0"/>
                    <a:pt x="1026" y="0"/>
                    <a:pt x="1016" y="0"/>
                  </a:cubicBez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2768462" y="2095206"/>
              <a:ext cx="41217" cy="41323"/>
            </a:xfrm>
            <a:custGeom>
              <a:avLst/>
              <a:gdLst/>
              <a:ahLst/>
              <a:cxnLst/>
              <a:rect l="l" t="t" r="r" b="b"/>
              <a:pathLst>
                <a:path w="1163" h="1166" extrusionOk="0">
                  <a:moveTo>
                    <a:pt x="582" y="1"/>
                  </a:moveTo>
                  <a:cubicBezTo>
                    <a:pt x="259" y="1"/>
                    <a:pt x="0" y="261"/>
                    <a:pt x="0" y="583"/>
                  </a:cubicBezTo>
                  <a:cubicBezTo>
                    <a:pt x="0" y="905"/>
                    <a:pt x="259" y="1165"/>
                    <a:pt x="582" y="1165"/>
                  </a:cubicBezTo>
                  <a:cubicBezTo>
                    <a:pt x="904" y="1165"/>
                    <a:pt x="1163" y="905"/>
                    <a:pt x="1163" y="583"/>
                  </a:cubicBezTo>
                  <a:cubicBezTo>
                    <a:pt x="1163" y="263"/>
                    <a:pt x="904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2767186" y="2058030"/>
              <a:ext cx="25375" cy="40083"/>
            </a:xfrm>
            <a:custGeom>
              <a:avLst/>
              <a:gdLst/>
              <a:ahLst/>
              <a:cxnLst/>
              <a:rect l="l" t="t" r="r" b="b"/>
              <a:pathLst>
                <a:path w="716" h="1131" extrusionOk="0">
                  <a:moveTo>
                    <a:pt x="561" y="0"/>
                  </a:moveTo>
                  <a:cubicBezTo>
                    <a:pt x="391" y="0"/>
                    <a:pt x="243" y="120"/>
                    <a:pt x="153" y="267"/>
                  </a:cubicBezTo>
                  <a:cubicBezTo>
                    <a:pt x="0" y="516"/>
                    <a:pt x="22" y="812"/>
                    <a:pt x="80" y="1085"/>
                  </a:cubicBezTo>
                  <a:cubicBezTo>
                    <a:pt x="87" y="1116"/>
                    <a:pt x="111" y="1130"/>
                    <a:pt x="136" y="1130"/>
                  </a:cubicBezTo>
                  <a:cubicBezTo>
                    <a:pt x="169" y="1130"/>
                    <a:pt x="203" y="1105"/>
                    <a:pt x="194" y="1063"/>
                  </a:cubicBezTo>
                  <a:cubicBezTo>
                    <a:pt x="153" y="873"/>
                    <a:pt x="124" y="677"/>
                    <a:pt x="181" y="487"/>
                  </a:cubicBezTo>
                  <a:cubicBezTo>
                    <a:pt x="227" y="333"/>
                    <a:pt x="366" y="112"/>
                    <a:pt x="552" y="112"/>
                  </a:cubicBezTo>
                  <a:cubicBezTo>
                    <a:pt x="570" y="112"/>
                    <a:pt x="589" y="114"/>
                    <a:pt x="608" y="119"/>
                  </a:cubicBezTo>
                  <a:cubicBezTo>
                    <a:pt x="614" y="120"/>
                    <a:pt x="619" y="121"/>
                    <a:pt x="624" y="121"/>
                  </a:cubicBezTo>
                  <a:cubicBezTo>
                    <a:pt x="685" y="121"/>
                    <a:pt x="715" y="25"/>
                    <a:pt x="648" y="11"/>
                  </a:cubicBezTo>
                  <a:cubicBezTo>
                    <a:pt x="619" y="3"/>
                    <a:pt x="59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2666290" y="2073907"/>
              <a:ext cx="14956" cy="27785"/>
            </a:xfrm>
            <a:custGeom>
              <a:avLst/>
              <a:gdLst/>
              <a:ahLst/>
              <a:cxnLst/>
              <a:rect l="l" t="t" r="r" b="b"/>
              <a:pathLst>
                <a:path w="422" h="784" extrusionOk="0">
                  <a:moveTo>
                    <a:pt x="355" y="0"/>
                  </a:moveTo>
                  <a:cubicBezTo>
                    <a:pt x="328" y="0"/>
                    <a:pt x="303" y="18"/>
                    <a:pt x="295" y="45"/>
                  </a:cubicBezTo>
                  <a:lnTo>
                    <a:pt x="235" y="261"/>
                  </a:lnTo>
                  <a:cubicBezTo>
                    <a:pt x="137" y="293"/>
                    <a:pt x="0" y="378"/>
                    <a:pt x="16" y="546"/>
                  </a:cubicBezTo>
                  <a:cubicBezTo>
                    <a:pt x="32" y="730"/>
                    <a:pt x="214" y="781"/>
                    <a:pt x="308" y="784"/>
                  </a:cubicBezTo>
                  <a:cubicBezTo>
                    <a:pt x="342" y="784"/>
                    <a:pt x="369" y="757"/>
                    <a:pt x="369" y="723"/>
                  </a:cubicBezTo>
                  <a:cubicBezTo>
                    <a:pt x="369" y="689"/>
                    <a:pt x="342" y="660"/>
                    <a:pt x="308" y="660"/>
                  </a:cubicBezTo>
                  <a:cubicBezTo>
                    <a:pt x="301" y="660"/>
                    <a:pt x="149" y="656"/>
                    <a:pt x="137" y="536"/>
                  </a:cubicBezTo>
                  <a:cubicBezTo>
                    <a:pt x="124" y="408"/>
                    <a:pt x="288" y="374"/>
                    <a:pt x="295" y="373"/>
                  </a:cubicBezTo>
                  <a:cubicBezTo>
                    <a:pt x="319" y="367"/>
                    <a:pt x="336" y="351"/>
                    <a:pt x="344" y="328"/>
                  </a:cubicBezTo>
                  <a:lnTo>
                    <a:pt x="413" y="76"/>
                  </a:lnTo>
                  <a:cubicBezTo>
                    <a:pt x="422" y="45"/>
                    <a:pt x="402" y="11"/>
                    <a:pt x="371" y="2"/>
                  </a:cubicBezTo>
                  <a:cubicBezTo>
                    <a:pt x="365" y="1"/>
                    <a:pt x="360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2474031" y="2677580"/>
              <a:ext cx="483437" cy="286178"/>
            </a:xfrm>
            <a:custGeom>
              <a:avLst/>
              <a:gdLst/>
              <a:ahLst/>
              <a:cxnLst/>
              <a:rect l="l" t="t" r="r" b="b"/>
              <a:pathLst>
                <a:path w="13641" h="8075" extrusionOk="0">
                  <a:moveTo>
                    <a:pt x="2302" y="0"/>
                  </a:moveTo>
                  <a:cubicBezTo>
                    <a:pt x="2302" y="0"/>
                    <a:pt x="1" y="4973"/>
                    <a:pt x="1115" y="6198"/>
                  </a:cubicBezTo>
                  <a:cubicBezTo>
                    <a:pt x="1797" y="6946"/>
                    <a:pt x="5496" y="8074"/>
                    <a:pt x="8563" y="8074"/>
                  </a:cubicBezTo>
                  <a:cubicBezTo>
                    <a:pt x="10514" y="8074"/>
                    <a:pt x="12209" y="7617"/>
                    <a:pt x="12707" y="6315"/>
                  </a:cubicBezTo>
                  <a:cubicBezTo>
                    <a:pt x="13640" y="3868"/>
                    <a:pt x="10849" y="708"/>
                    <a:pt x="10849" y="708"/>
                  </a:cubicBezTo>
                  <a:cubicBezTo>
                    <a:pt x="9702" y="994"/>
                    <a:pt x="8615" y="1104"/>
                    <a:pt x="7624" y="1104"/>
                  </a:cubicBezTo>
                  <a:cubicBezTo>
                    <a:pt x="4474" y="1104"/>
                    <a:pt x="2302" y="0"/>
                    <a:pt x="2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2647153" y="2780921"/>
              <a:ext cx="40827" cy="423083"/>
            </a:xfrm>
            <a:custGeom>
              <a:avLst/>
              <a:gdLst/>
              <a:ahLst/>
              <a:cxnLst/>
              <a:rect l="l" t="t" r="r" b="b"/>
              <a:pathLst>
                <a:path w="1152" h="11938" extrusionOk="0">
                  <a:moveTo>
                    <a:pt x="57" y="1"/>
                  </a:moveTo>
                  <a:cubicBezTo>
                    <a:pt x="28" y="1"/>
                    <a:pt x="0" y="20"/>
                    <a:pt x="2" y="58"/>
                  </a:cubicBezTo>
                  <a:cubicBezTo>
                    <a:pt x="270" y="3124"/>
                    <a:pt x="536" y="6192"/>
                    <a:pt x="804" y="9258"/>
                  </a:cubicBezTo>
                  <a:cubicBezTo>
                    <a:pt x="881" y="10132"/>
                    <a:pt x="955" y="11007"/>
                    <a:pt x="1032" y="11881"/>
                  </a:cubicBezTo>
                  <a:cubicBezTo>
                    <a:pt x="1035" y="11919"/>
                    <a:pt x="1066" y="11937"/>
                    <a:pt x="1096" y="11937"/>
                  </a:cubicBezTo>
                  <a:cubicBezTo>
                    <a:pt x="1125" y="11937"/>
                    <a:pt x="1152" y="11919"/>
                    <a:pt x="1148" y="11881"/>
                  </a:cubicBezTo>
                  <a:cubicBezTo>
                    <a:pt x="882" y="8814"/>
                    <a:pt x="614" y="5746"/>
                    <a:pt x="348" y="2680"/>
                  </a:cubicBezTo>
                  <a:cubicBezTo>
                    <a:pt x="271" y="1806"/>
                    <a:pt x="197" y="931"/>
                    <a:pt x="121" y="58"/>
                  </a:cubicBezTo>
                  <a:cubicBezTo>
                    <a:pt x="118" y="20"/>
                    <a:pt x="87" y="1"/>
                    <a:pt x="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2655517" y="2782728"/>
              <a:ext cx="32817" cy="75487"/>
            </a:xfrm>
            <a:custGeom>
              <a:avLst/>
              <a:gdLst/>
              <a:ahLst/>
              <a:cxnLst/>
              <a:rect l="l" t="t" r="r" b="b"/>
              <a:pathLst>
                <a:path w="926" h="2130" extrusionOk="0">
                  <a:moveTo>
                    <a:pt x="790" y="0"/>
                  </a:moveTo>
                  <a:cubicBezTo>
                    <a:pt x="760" y="0"/>
                    <a:pt x="733" y="19"/>
                    <a:pt x="739" y="57"/>
                  </a:cubicBezTo>
                  <a:cubicBezTo>
                    <a:pt x="784" y="435"/>
                    <a:pt x="788" y="814"/>
                    <a:pt x="740" y="1193"/>
                  </a:cubicBezTo>
                  <a:cubicBezTo>
                    <a:pt x="709" y="1445"/>
                    <a:pt x="613" y="2022"/>
                    <a:pt x="281" y="2022"/>
                  </a:cubicBezTo>
                  <a:cubicBezTo>
                    <a:pt x="233" y="2022"/>
                    <a:pt x="179" y="2010"/>
                    <a:pt x="121" y="1983"/>
                  </a:cubicBezTo>
                  <a:cubicBezTo>
                    <a:pt x="112" y="1979"/>
                    <a:pt x="103" y="1977"/>
                    <a:pt x="94" y="1977"/>
                  </a:cubicBezTo>
                  <a:cubicBezTo>
                    <a:pt x="38" y="1977"/>
                    <a:pt x="0" y="2057"/>
                    <a:pt x="61" y="2085"/>
                  </a:cubicBezTo>
                  <a:cubicBezTo>
                    <a:pt x="127" y="2116"/>
                    <a:pt x="191" y="2130"/>
                    <a:pt x="252" y="2130"/>
                  </a:cubicBezTo>
                  <a:cubicBezTo>
                    <a:pt x="502" y="2130"/>
                    <a:pt x="699" y="1896"/>
                    <a:pt x="774" y="1647"/>
                  </a:cubicBezTo>
                  <a:cubicBezTo>
                    <a:pt x="925" y="1146"/>
                    <a:pt x="918" y="571"/>
                    <a:pt x="855" y="57"/>
                  </a:cubicBezTo>
                  <a:cubicBezTo>
                    <a:pt x="851" y="19"/>
                    <a:pt x="819" y="0"/>
                    <a:pt x="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2555046" y="2682754"/>
              <a:ext cx="344370" cy="50998"/>
            </a:xfrm>
            <a:custGeom>
              <a:avLst/>
              <a:gdLst/>
              <a:ahLst/>
              <a:cxnLst/>
              <a:rect l="l" t="t" r="r" b="b"/>
              <a:pathLst>
                <a:path w="9717" h="1439" extrusionOk="0">
                  <a:moveTo>
                    <a:pt x="111" y="1"/>
                  </a:moveTo>
                  <a:cubicBezTo>
                    <a:pt x="47" y="1"/>
                    <a:pt x="1" y="90"/>
                    <a:pt x="68" y="125"/>
                  </a:cubicBezTo>
                  <a:cubicBezTo>
                    <a:pt x="715" y="472"/>
                    <a:pt x="1396" y="757"/>
                    <a:pt x="2100" y="966"/>
                  </a:cubicBezTo>
                  <a:cubicBezTo>
                    <a:pt x="3152" y="1281"/>
                    <a:pt x="4246" y="1438"/>
                    <a:pt x="5339" y="1438"/>
                  </a:cubicBezTo>
                  <a:cubicBezTo>
                    <a:pt x="6811" y="1438"/>
                    <a:pt x="8281" y="1153"/>
                    <a:pt x="9645" y="582"/>
                  </a:cubicBezTo>
                  <a:cubicBezTo>
                    <a:pt x="9716" y="550"/>
                    <a:pt x="9675" y="452"/>
                    <a:pt x="9609" y="452"/>
                  </a:cubicBezTo>
                  <a:cubicBezTo>
                    <a:pt x="9600" y="452"/>
                    <a:pt x="9590" y="454"/>
                    <a:pt x="9581" y="458"/>
                  </a:cubicBezTo>
                  <a:cubicBezTo>
                    <a:pt x="8239" y="1019"/>
                    <a:pt x="6794" y="1297"/>
                    <a:pt x="5349" y="1297"/>
                  </a:cubicBezTo>
                  <a:cubicBezTo>
                    <a:pt x="3547" y="1297"/>
                    <a:pt x="1745" y="864"/>
                    <a:pt x="146" y="9"/>
                  </a:cubicBezTo>
                  <a:cubicBezTo>
                    <a:pt x="134" y="3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2582972" y="2659364"/>
              <a:ext cx="16799" cy="39090"/>
            </a:xfrm>
            <a:custGeom>
              <a:avLst/>
              <a:gdLst/>
              <a:ahLst/>
              <a:cxnLst/>
              <a:rect l="l" t="t" r="r" b="b"/>
              <a:pathLst>
                <a:path w="474" h="1103" extrusionOk="0">
                  <a:moveTo>
                    <a:pt x="379" y="0"/>
                  </a:moveTo>
                  <a:cubicBezTo>
                    <a:pt x="359" y="0"/>
                    <a:pt x="339" y="10"/>
                    <a:pt x="326" y="33"/>
                  </a:cubicBezTo>
                  <a:cubicBezTo>
                    <a:pt x="152" y="345"/>
                    <a:pt x="45" y="678"/>
                    <a:pt x="6" y="1032"/>
                  </a:cubicBezTo>
                  <a:cubicBezTo>
                    <a:pt x="0" y="1078"/>
                    <a:pt x="35" y="1102"/>
                    <a:pt x="72" y="1102"/>
                  </a:cubicBezTo>
                  <a:cubicBezTo>
                    <a:pt x="105" y="1102"/>
                    <a:pt x="140" y="1082"/>
                    <a:pt x="145" y="1040"/>
                  </a:cubicBezTo>
                  <a:cubicBezTo>
                    <a:pt x="182" y="708"/>
                    <a:pt x="280" y="400"/>
                    <a:pt x="443" y="110"/>
                  </a:cubicBezTo>
                  <a:cubicBezTo>
                    <a:pt x="474" y="55"/>
                    <a:pt x="426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2831225" y="2669606"/>
              <a:ext cx="15275" cy="48128"/>
            </a:xfrm>
            <a:custGeom>
              <a:avLst/>
              <a:gdLst/>
              <a:ahLst/>
              <a:cxnLst/>
              <a:rect l="l" t="t" r="r" b="b"/>
              <a:pathLst>
                <a:path w="431" h="1358" extrusionOk="0">
                  <a:moveTo>
                    <a:pt x="94" y="1"/>
                  </a:moveTo>
                  <a:cubicBezTo>
                    <a:pt x="49" y="1"/>
                    <a:pt x="1" y="48"/>
                    <a:pt x="23" y="104"/>
                  </a:cubicBezTo>
                  <a:cubicBezTo>
                    <a:pt x="173" y="484"/>
                    <a:pt x="263" y="880"/>
                    <a:pt x="289" y="1287"/>
                  </a:cubicBezTo>
                  <a:cubicBezTo>
                    <a:pt x="292" y="1333"/>
                    <a:pt x="332" y="1357"/>
                    <a:pt x="368" y="1357"/>
                  </a:cubicBezTo>
                  <a:cubicBezTo>
                    <a:pt x="401" y="1357"/>
                    <a:pt x="431" y="1337"/>
                    <a:pt x="428" y="1294"/>
                  </a:cubicBezTo>
                  <a:cubicBezTo>
                    <a:pt x="401" y="860"/>
                    <a:pt x="307" y="445"/>
                    <a:pt x="146" y="40"/>
                  </a:cubicBezTo>
                  <a:cubicBezTo>
                    <a:pt x="136" y="12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548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2741209" y="2683605"/>
              <a:ext cx="10561" cy="45682"/>
            </a:xfrm>
            <a:custGeom>
              <a:avLst/>
              <a:gdLst/>
              <a:ahLst/>
              <a:cxnLst/>
              <a:rect l="l" t="t" r="r" b="b"/>
              <a:pathLst>
                <a:path w="298" h="1289" extrusionOk="0">
                  <a:moveTo>
                    <a:pt x="82" y="1"/>
                  </a:moveTo>
                  <a:cubicBezTo>
                    <a:pt x="41" y="1"/>
                    <a:pt x="0" y="32"/>
                    <a:pt x="16" y="82"/>
                  </a:cubicBezTo>
                  <a:cubicBezTo>
                    <a:pt x="123" y="455"/>
                    <a:pt x="158" y="832"/>
                    <a:pt x="121" y="1218"/>
                  </a:cubicBezTo>
                  <a:cubicBezTo>
                    <a:pt x="117" y="1264"/>
                    <a:pt x="152" y="1288"/>
                    <a:pt x="188" y="1288"/>
                  </a:cubicBezTo>
                  <a:cubicBezTo>
                    <a:pt x="221" y="1288"/>
                    <a:pt x="255" y="1268"/>
                    <a:pt x="259" y="1225"/>
                  </a:cubicBezTo>
                  <a:cubicBezTo>
                    <a:pt x="298" y="827"/>
                    <a:pt x="262" y="437"/>
                    <a:pt x="151" y="52"/>
                  </a:cubicBezTo>
                  <a:cubicBezTo>
                    <a:pt x="141" y="17"/>
                    <a:pt x="111" y="1"/>
                    <a:pt x="82" y="1"/>
                  </a:cubicBezTo>
                  <a:close/>
                </a:path>
              </a:pathLst>
            </a:custGeom>
            <a:solidFill>
              <a:srgbClr val="548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2642085" y="2683569"/>
              <a:ext cx="25198" cy="24418"/>
            </a:xfrm>
            <a:custGeom>
              <a:avLst/>
              <a:gdLst/>
              <a:ahLst/>
              <a:cxnLst/>
              <a:rect l="l" t="t" r="r" b="b"/>
              <a:pathLst>
                <a:path w="711" h="689" extrusionOk="0">
                  <a:moveTo>
                    <a:pt x="353" y="0"/>
                  </a:moveTo>
                  <a:cubicBezTo>
                    <a:pt x="172" y="0"/>
                    <a:pt x="21" y="143"/>
                    <a:pt x="10" y="325"/>
                  </a:cubicBezTo>
                  <a:cubicBezTo>
                    <a:pt x="0" y="516"/>
                    <a:pt x="145" y="678"/>
                    <a:pt x="336" y="688"/>
                  </a:cubicBezTo>
                  <a:cubicBezTo>
                    <a:pt x="343" y="689"/>
                    <a:pt x="350" y="689"/>
                    <a:pt x="357" y="689"/>
                  </a:cubicBezTo>
                  <a:cubicBezTo>
                    <a:pt x="538" y="689"/>
                    <a:pt x="688" y="546"/>
                    <a:pt x="699" y="364"/>
                  </a:cubicBezTo>
                  <a:cubicBezTo>
                    <a:pt x="711" y="173"/>
                    <a:pt x="564" y="11"/>
                    <a:pt x="373" y="1"/>
                  </a:cubicBezTo>
                  <a:cubicBezTo>
                    <a:pt x="366" y="0"/>
                    <a:pt x="359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2827327" y="2754129"/>
              <a:ext cx="94164" cy="98133"/>
            </a:xfrm>
            <a:custGeom>
              <a:avLst/>
              <a:gdLst/>
              <a:ahLst/>
              <a:cxnLst/>
              <a:rect l="l" t="t" r="r" b="b"/>
              <a:pathLst>
                <a:path w="2657" h="2769" extrusionOk="0">
                  <a:moveTo>
                    <a:pt x="82" y="0"/>
                  </a:moveTo>
                  <a:cubicBezTo>
                    <a:pt x="40" y="0"/>
                    <a:pt x="1" y="30"/>
                    <a:pt x="17" y="78"/>
                  </a:cubicBezTo>
                  <a:cubicBezTo>
                    <a:pt x="423" y="1265"/>
                    <a:pt x="1096" y="2741"/>
                    <a:pt x="2561" y="2768"/>
                  </a:cubicBezTo>
                  <a:cubicBezTo>
                    <a:pt x="2562" y="2768"/>
                    <a:pt x="2563" y="2768"/>
                    <a:pt x="2564" y="2768"/>
                  </a:cubicBezTo>
                  <a:cubicBezTo>
                    <a:pt x="2651" y="2768"/>
                    <a:pt x="2657" y="2632"/>
                    <a:pt x="2568" y="2630"/>
                  </a:cubicBezTo>
                  <a:cubicBezTo>
                    <a:pt x="1175" y="2605"/>
                    <a:pt x="538" y="1178"/>
                    <a:pt x="154" y="50"/>
                  </a:cubicBezTo>
                  <a:cubicBezTo>
                    <a:pt x="142" y="15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2512022" y="2738323"/>
              <a:ext cx="76444" cy="63190"/>
            </a:xfrm>
            <a:custGeom>
              <a:avLst/>
              <a:gdLst/>
              <a:ahLst/>
              <a:cxnLst/>
              <a:rect l="l" t="t" r="r" b="b"/>
              <a:pathLst>
                <a:path w="2157" h="1783" extrusionOk="0">
                  <a:moveTo>
                    <a:pt x="2061" y="1"/>
                  </a:moveTo>
                  <a:cubicBezTo>
                    <a:pt x="2042" y="1"/>
                    <a:pt x="2023" y="10"/>
                    <a:pt x="2010" y="33"/>
                  </a:cubicBezTo>
                  <a:cubicBezTo>
                    <a:pt x="1612" y="810"/>
                    <a:pt x="917" y="1392"/>
                    <a:pt x="79" y="1641"/>
                  </a:cubicBezTo>
                  <a:cubicBezTo>
                    <a:pt x="0" y="1666"/>
                    <a:pt x="20" y="1782"/>
                    <a:pt x="90" y="1782"/>
                  </a:cubicBezTo>
                  <a:cubicBezTo>
                    <a:pt x="97" y="1782"/>
                    <a:pt x="103" y="1782"/>
                    <a:pt x="110" y="1780"/>
                  </a:cubicBezTo>
                  <a:cubicBezTo>
                    <a:pt x="981" y="1520"/>
                    <a:pt x="1713" y="921"/>
                    <a:pt x="2127" y="111"/>
                  </a:cubicBezTo>
                  <a:cubicBezTo>
                    <a:pt x="2156" y="56"/>
                    <a:pt x="2107" y="1"/>
                    <a:pt x="20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2628193" y="2301746"/>
              <a:ext cx="420531" cy="482941"/>
            </a:xfrm>
            <a:custGeom>
              <a:avLst/>
              <a:gdLst/>
              <a:ahLst/>
              <a:cxnLst/>
              <a:rect l="l" t="t" r="r" b="b"/>
              <a:pathLst>
                <a:path w="11866" h="13627" extrusionOk="0">
                  <a:moveTo>
                    <a:pt x="8728" y="0"/>
                  </a:moveTo>
                  <a:cubicBezTo>
                    <a:pt x="6643" y="1035"/>
                    <a:pt x="6499" y="4817"/>
                    <a:pt x="6499" y="4817"/>
                  </a:cubicBezTo>
                  <a:cubicBezTo>
                    <a:pt x="6499" y="4817"/>
                    <a:pt x="8358" y="8309"/>
                    <a:pt x="7352" y="9105"/>
                  </a:cubicBezTo>
                  <a:cubicBezTo>
                    <a:pt x="7352" y="9105"/>
                    <a:pt x="3441" y="7395"/>
                    <a:pt x="1760" y="7173"/>
                  </a:cubicBezTo>
                  <a:cubicBezTo>
                    <a:pt x="1532" y="7143"/>
                    <a:pt x="1334" y="7128"/>
                    <a:pt x="1161" y="7128"/>
                  </a:cubicBezTo>
                  <a:cubicBezTo>
                    <a:pt x="12" y="7128"/>
                    <a:pt x="0" y="7795"/>
                    <a:pt x="52" y="9128"/>
                  </a:cubicBezTo>
                  <a:cubicBezTo>
                    <a:pt x="113" y="10662"/>
                    <a:pt x="2616" y="12668"/>
                    <a:pt x="6641" y="13476"/>
                  </a:cubicBezTo>
                  <a:cubicBezTo>
                    <a:pt x="7148" y="13579"/>
                    <a:pt x="7606" y="13627"/>
                    <a:pt x="8020" y="13627"/>
                  </a:cubicBezTo>
                  <a:cubicBezTo>
                    <a:pt x="8464" y="13627"/>
                    <a:pt x="8857" y="13572"/>
                    <a:pt x="9204" y="13469"/>
                  </a:cubicBezTo>
                  <a:cubicBezTo>
                    <a:pt x="10307" y="13146"/>
                    <a:pt x="10943" y="12343"/>
                    <a:pt x="11280" y="11313"/>
                  </a:cubicBezTo>
                  <a:cubicBezTo>
                    <a:pt x="11865" y="9515"/>
                    <a:pt x="11531" y="7018"/>
                    <a:pt x="11131" y="5139"/>
                  </a:cubicBezTo>
                  <a:cubicBezTo>
                    <a:pt x="10364" y="1529"/>
                    <a:pt x="8728" y="0"/>
                    <a:pt x="8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2653355" y="2556874"/>
              <a:ext cx="59327" cy="122941"/>
            </a:xfrm>
            <a:custGeom>
              <a:avLst/>
              <a:gdLst/>
              <a:ahLst/>
              <a:cxnLst/>
              <a:rect l="l" t="t" r="r" b="b"/>
              <a:pathLst>
                <a:path w="1674" h="3469" extrusionOk="0">
                  <a:moveTo>
                    <a:pt x="1230" y="1"/>
                  </a:moveTo>
                  <a:cubicBezTo>
                    <a:pt x="1193" y="1"/>
                    <a:pt x="1157" y="29"/>
                    <a:pt x="1171" y="74"/>
                  </a:cubicBezTo>
                  <a:cubicBezTo>
                    <a:pt x="1383" y="737"/>
                    <a:pt x="1533" y="1449"/>
                    <a:pt x="1341" y="2135"/>
                  </a:cubicBezTo>
                  <a:cubicBezTo>
                    <a:pt x="1170" y="2743"/>
                    <a:pt x="713" y="3254"/>
                    <a:pt x="72" y="3355"/>
                  </a:cubicBezTo>
                  <a:cubicBezTo>
                    <a:pt x="1" y="3366"/>
                    <a:pt x="26" y="3469"/>
                    <a:pt x="92" y="3469"/>
                  </a:cubicBezTo>
                  <a:cubicBezTo>
                    <a:pt x="96" y="3469"/>
                    <a:pt x="100" y="3468"/>
                    <a:pt x="104" y="3468"/>
                  </a:cubicBezTo>
                  <a:cubicBezTo>
                    <a:pt x="734" y="3371"/>
                    <a:pt x="1211" y="2882"/>
                    <a:pt x="1415" y="2296"/>
                  </a:cubicBezTo>
                  <a:cubicBezTo>
                    <a:pt x="1674" y="1557"/>
                    <a:pt x="1517" y="766"/>
                    <a:pt x="1286" y="41"/>
                  </a:cubicBezTo>
                  <a:cubicBezTo>
                    <a:pt x="1277" y="13"/>
                    <a:pt x="1253" y="1"/>
                    <a:pt x="1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2696307" y="2297175"/>
              <a:ext cx="316337" cy="416881"/>
            </a:xfrm>
            <a:custGeom>
              <a:avLst/>
              <a:gdLst/>
              <a:ahLst/>
              <a:cxnLst/>
              <a:rect l="l" t="t" r="r" b="b"/>
              <a:pathLst>
                <a:path w="8926" h="11763" extrusionOk="0">
                  <a:moveTo>
                    <a:pt x="6013" y="1"/>
                  </a:moveTo>
                  <a:cubicBezTo>
                    <a:pt x="5970" y="1"/>
                    <a:pt x="5928" y="43"/>
                    <a:pt x="5961" y="87"/>
                  </a:cubicBezTo>
                  <a:cubicBezTo>
                    <a:pt x="7575" y="2275"/>
                    <a:pt x="8430" y="4937"/>
                    <a:pt x="8637" y="7634"/>
                  </a:cubicBezTo>
                  <a:cubicBezTo>
                    <a:pt x="8686" y="8287"/>
                    <a:pt x="8706" y="8948"/>
                    <a:pt x="8677" y="9603"/>
                  </a:cubicBezTo>
                  <a:cubicBezTo>
                    <a:pt x="8645" y="10259"/>
                    <a:pt x="8506" y="10972"/>
                    <a:pt x="7896" y="11338"/>
                  </a:cubicBezTo>
                  <a:cubicBezTo>
                    <a:pt x="7475" y="11589"/>
                    <a:pt x="6973" y="11640"/>
                    <a:pt x="6482" y="11640"/>
                  </a:cubicBezTo>
                  <a:cubicBezTo>
                    <a:pt x="6328" y="11640"/>
                    <a:pt x="6175" y="11635"/>
                    <a:pt x="6026" y="11630"/>
                  </a:cubicBezTo>
                  <a:cubicBezTo>
                    <a:pt x="5333" y="11603"/>
                    <a:pt x="4638" y="11526"/>
                    <a:pt x="3958" y="11389"/>
                  </a:cubicBezTo>
                  <a:cubicBezTo>
                    <a:pt x="2587" y="11114"/>
                    <a:pt x="1286" y="10586"/>
                    <a:pt x="111" y="9830"/>
                  </a:cubicBezTo>
                  <a:cubicBezTo>
                    <a:pt x="101" y="9823"/>
                    <a:pt x="91" y="9820"/>
                    <a:pt x="81" y="9820"/>
                  </a:cubicBezTo>
                  <a:cubicBezTo>
                    <a:pt x="33" y="9820"/>
                    <a:pt x="0" y="9896"/>
                    <a:pt x="53" y="9930"/>
                  </a:cubicBezTo>
                  <a:cubicBezTo>
                    <a:pt x="1136" y="10629"/>
                    <a:pt x="2329" y="11136"/>
                    <a:pt x="3586" y="11428"/>
                  </a:cubicBezTo>
                  <a:cubicBezTo>
                    <a:pt x="4251" y="11583"/>
                    <a:pt x="4931" y="11677"/>
                    <a:pt x="5612" y="11724"/>
                  </a:cubicBezTo>
                  <a:cubicBezTo>
                    <a:pt x="5889" y="11742"/>
                    <a:pt x="6176" y="11762"/>
                    <a:pt x="6463" y="11762"/>
                  </a:cubicBezTo>
                  <a:cubicBezTo>
                    <a:pt x="6851" y="11762"/>
                    <a:pt x="7240" y="11726"/>
                    <a:pt x="7602" y="11601"/>
                  </a:cubicBezTo>
                  <a:cubicBezTo>
                    <a:pt x="8926" y="11146"/>
                    <a:pt x="8833" y="9574"/>
                    <a:pt x="8798" y="8428"/>
                  </a:cubicBezTo>
                  <a:cubicBezTo>
                    <a:pt x="8752" y="7020"/>
                    <a:pt x="8543" y="5616"/>
                    <a:pt x="8144" y="4265"/>
                  </a:cubicBezTo>
                  <a:cubicBezTo>
                    <a:pt x="7696" y="2747"/>
                    <a:pt x="7004" y="1302"/>
                    <a:pt x="6063" y="26"/>
                  </a:cubicBezTo>
                  <a:cubicBezTo>
                    <a:pt x="6050" y="8"/>
                    <a:pt x="6031" y="1"/>
                    <a:pt x="6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2954342" y="2702636"/>
              <a:ext cx="73644" cy="76480"/>
            </a:xfrm>
            <a:custGeom>
              <a:avLst/>
              <a:gdLst/>
              <a:ahLst/>
              <a:cxnLst/>
              <a:rect l="l" t="t" r="r" b="b"/>
              <a:pathLst>
                <a:path w="2078" h="2158" extrusionOk="0">
                  <a:moveTo>
                    <a:pt x="2077" y="1"/>
                  </a:moveTo>
                  <a:cubicBezTo>
                    <a:pt x="1377" y="89"/>
                    <a:pt x="56" y="475"/>
                    <a:pt x="1" y="2157"/>
                  </a:cubicBezTo>
                  <a:cubicBezTo>
                    <a:pt x="1104" y="1834"/>
                    <a:pt x="1740" y="1031"/>
                    <a:pt x="2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2848130" y="2450450"/>
              <a:ext cx="42918" cy="97637"/>
            </a:xfrm>
            <a:custGeom>
              <a:avLst/>
              <a:gdLst/>
              <a:ahLst/>
              <a:cxnLst/>
              <a:rect l="l" t="t" r="r" b="b"/>
              <a:pathLst>
                <a:path w="1211" h="2755" extrusionOk="0">
                  <a:moveTo>
                    <a:pt x="82" y="1"/>
                  </a:moveTo>
                  <a:cubicBezTo>
                    <a:pt x="43" y="1"/>
                    <a:pt x="1" y="44"/>
                    <a:pt x="25" y="91"/>
                  </a:cubicBezTo>
                  <a:cubicBezTo>
                    <a:pt x="455" y="935"/>
                    <a:pt x="807" y="1810"/>
                    <a:pt x="1083" y="2714"/>
                  </a:cubicBezTo>
                  <a:cubicBezTo>
                    <a:pt x="1091" y="2742"/>
                    <a:pt x="1114" y="2755"/>
                    <a:pt x="1137" y="2755"/>
                  </a:cubicBezTo>
                  <a:cubicBezTo>
                    <a:pt x="1174" y="2755"/>
                    <a:pt x="1211" y="2725"/>
                    <a:pt x="1197" y="2681"/>
                  </a:cubicBezTo>
                  <a:cubicBezTo>
                    <a:pt x="918" y="1767"/>
                    <a:pt x="562" y="881"/>
                    <a:pt x="126" y="29"/>
                  </a:cubicBezTo>
                  <a:cubicBezTo>
                    <a:pt x="116" y="9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2887893" y="2622330"/>
              <a:ext cx="63721" cy="55960"/>
            </a:xfrm>
            <a:custGeom>
              <a:avLst/>
              <a:gdLst/>
              <a:ahLst/>
              <a:cxnLst/>
              <a:rect l="l" t="t" r="r" b="b"/>
              <a:pathLst>
                <a:path w="1798" h="1579" extrusionOk="0">
                  <a:moveTo>
                    <a:pt x="91" y="1"/>
                  </a:moveTo>
                  <a:cubicBezTo>
                    <a:pt x="38" y="1"/>
                    <a:pt x="0" y="82"/>
                    <a:pt x="59" y="110"/>
                  </a:cubicBezTo>
                  <a:cubicBezTo>
                    <a:pt x="710" y="449"/>
                    <a:pt x="1259" y="942"/>
                    <a:pt x="1665" y="1552"/>
                  </a:cubicBezTo>
                  <a:cubicBezTo>
                    <a:pt x="1678" y="1571"/>
                    <a:pt x="1696" y="1579"/>
                    <a:pt x="1714" y="1579"/>
                  </a:cubicBezTo>
                  <a:cubicBezTo>
                    <a:pt x="1756" y="1579"/>
                    <a:pt x="1797" y="1536"/>
                    <a:pt x="1767" y="1491"/>
                  </a:cubicBezTo>
                  <a:cubicBezTo>
                    <a:pt x="1349" y="863"/>
                    <a:pt x="787" y="356"/>
                    <a:pt x="118" y="8"/>
                  </a:cubicBezTo>
                  <a:cubicBezTo>
                    <a:pt x="108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2904869" y="2630446"/>
              <a:ext cx="52558" cy="14743"/>
            </a:xfrm>
            <a:custGeom>
              <a:avLst/>
              <a:gdLst/>
              <a:ahLst/>
              <a:cxnLst/>
              <a:rect l="l" t="t" r="r" b="b"/>
              <a:pathLst>
                <a:path w="1483" h="416" extrusionOk="0">
                  <a:moveTo>
                    <a:pt x="175" y="0"/>
                  </a:moveTo>
                  <a:cubicBezTo>
                    <a:pt x="142" y="0"/>
                    <a:pt x="109" y="1"/>
                    <a:pt x="76" y="2"/>
                  </a:cubicBezTo>
                  <a:cubicBezTo>
                    <a:pt x="1" y="5"/>
                    <a:pt x="0" y="120"/>
                    <a:pt x="73" y="120"/>
                  </a:cubicBezTo>
                  <a:cubicBezTo>
                    <a:pt x="74" y="120"/>
                    <a:pt x="75" y="120"/>
                    <a:pt x="76" y="120"/>
                  </a:cubicBezTo>
                  <a:cubicBezTo>
                    <a:pt x="107" y="119"/>
                    <a:pt x="139" y="119"/>
                    <a:pt x="171" y="119"/>
                  </a:cubicBezTo>
                  <a:cubicBezTo>
                    <a:pt x="589" y="119"/>
                    <a:pt x="991" y="215"/>
                    <a:pt x="1364" y="408"/>
                  </a:cubicBezTo>
                  <a:cubicBezTo>
                    <a:pt x="1374" y="413"/>
                    <a:pt x="1384" y="415"/>
                    <a:pt x="1393" y="415"/>
                  </a:cubicBezTo>
                  <a:cubicBezTo>
                    <a:pt x="1447" y="415"/>
                    <a:pt x="1482" y="337"/>
                    <a:pt x="1425" y="307"/>
                  </a:cubicBezTo>
                  <a:cubicBezTo>
                    <a:pt x="1034" y="106"/>
                    <a:pt x="613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2449932" y="2483798"/>
              <a:ext cx="216893" cy="141051"/>
            </a:xfrm>
            <a:custGeom>
              <a:avLst/>
              <a:gdLst/>
              <a:ahLst/>
              <a:cxnLst/>
              <a:rect l="l" t="t" r="r" b="b"/>
              <a:pathLst>
                <a:path w="6120" h="3980" extrusionOk="0">
                  <a:moveTo>
                    <a:pt x="326" y="1"/>
                  </a:moveTo>
                  <a:cubicBezTo>
                    <a:pt x="118" y="1"/>
                    <a:pt x="1" y="141"/>
                    <a:pt x="33" y="365"/>
                  </a:cubicBezTo>
                  <a:lnTo>
                    <a:pt x="355" y="2542"/>
                  </a:lnTo>
                  <a:cubicBezTo>
                    <a:pt x="410" y="2912"/>
                    <a:pt x="839" y="3332"/>
                    <a:pt x="1212" y="3382"/>
                  </a:cubicBezTo>
                  <a:lnTo>
                    <a:pt x="5730" y="3975"/>
                  </a:lnTo>
                  <a:cubicBezTo>
                    <a:pt x="5753" y="3978"/>
                    <a:pt x="5776" y="3980"/>
                    <a:pt x="5798" y="3980"/>
                  </a:cubicBezTo>
                  <a:cubicBezTo>
                    <a:pt x="6004" y="3980"/>
                    <a:pt x="6119" y="3838"/>
                    <a:pt x="6087" y="3616"/>
                  </a:cubicBezTo>
                  <a:lnTo>
                    <a:pt x="5765" y="1440"/>
                  </a:lnTo>
                  <a:cubicBezTo>
                    <a:pt x="5710" y="1070"/>
                    <a:pt x="5281" y="650"/>
                    <a:pt x="4908" y="600"/>
                  </a:cubicBezTo>
                  <a:lnTo>
                    <a:pt x="390" y="5"/>
                  </a:lnTo>
                  <a:cubicBezTo>
                    <a:pt x="368" y="2"/>
                    <a:pt x="34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2451031" y="2491630"/>
              <a:ext cx="216928" cy="141051"/>
            </a:xfrm>
            <a:custGeom>
              <a:avLst/>
              <a:gdLst/>
              <a:ahLst/>
              <a:cxnLst/>
              <a:rect l="l" t="t" r="r" b="b"/>
              <a:pathLst>
                <a:path w="6121" h="3980" extrusionOk="0">
                  <a:moveTo>
                    <a:pt x="326" y="0"/>
                  </a:moveTo>
                  <a:cubicBezTo>
                    <a:pt x="119" y="0"/>
                    <a:pt x="1" y="141"/>
                    <a:pt x="33" y="365"/>
                  </a:cubicBezTo>
                  <a:lnTo>
                    <a:pt x="355" y="2541"/>
                  </a:lnTo>
                  <a:cubicBezTo>
                    <a:pt x="410" y="2911"/>
                    <a:pt x="839" y="3331"/>
                    <a:pt x="1213" y="3381"/>
                  </a:cubicBezTo>
                  <a:lnTo>
                    <a:pt x="5731" y="3975"/>
                  </a:lnTo>
                  <a:cubicBezTo>
                    <a:pt x="5755" y="3978"/>
                    <a:pt x="5777" y="3979"/>
                    <a:pt x="5798" y="3979"/>
                  </a:cubicBezTo>
                  <a:cubicBezTo>
                    <a:pt x="6006" y="3979"/>
                    <a:pt x="6121" y="3838"/>
                    <a:pt x="6089" y="3616"/>
                  </a:cubicBezTo>
                  <a:lnTo>
                    <a:pt x="5767" y="1440"/>
                  </a:lnTo>
                  <a:cubicBezTo>
                    <a:pt x="5711" y="1069"/>
                    <a:pt x="5283" y="649"/>
                    <a:pt x="4909" y="600"/>
                  </a:cubicBezTo>
                  <a:lnTo>
                    <a:pt x="391" y="5"/>
                  </a:lnTo>
                  <a:cubicBezTo>
                    <a:pt x="368" y="2"/>
                    <a:pt x="34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2533924" y="2545427"/>
              <a:ext cx="38417" cy="30833"/>
            </a:xfrm>
            <a:custGeom>
              <a:avLst/>
              <a:gdLst/>
              <a:ahLst/>
              <a:cxnLst/>
              <a:rect l="l" t="t" r="r" b="b"/>
              <a:pathLst>
                <a:path w="1084" h="870" extrusionOk="0">
                  <a:moveTo>
                    <a:pt x="342" y="0"/>
                  </a:moveTo>
                  <a:cubicBezTo>
                    <a:pt x="135" y="0"/>
                    <a:pt x="0" y="125"/>
                    <a:pt x="29" y="314"/>
                  </a:cubicBezTo>
                  <a:cubicBezTo>
                    <a:pt x="63" y="546"/>
                    <a:pt x="321" y="786"/>
                    <a:pt x="604" y="852"/>
                  </a:cubicBezTo>
                  <a:cubicBezTo>
                    <a:pt x="653" y="864"/>
                    <a:pt x="699" y="869"/>
                    <a:pt x="742" y="869"/>
                  </a:cubicBezTo>
                  <a:cubicBezTo>
                    <a:pt x="950" y="869"/>
                    <a:pt x="1083" y="745"/>
                    <a:pt x="1055" y="555"/>
                  </a:cubicBezTo>
                  <a:cubicBezTo>
                    <a:pt x="1022" y="326"/>
                    <a:pt x="763" y="84"/>
                    <a:pt x="480" y="17"/>
                  </a:cubicBezTo>
                  <a:cubicBezTo>
                    <a:pt x="432" y="6"/>
                    <a:pt x="385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2468432" y="2506763"/>
              <a:ext cx="18819" cy="16196"/>
            </a:xfrm>
            <a:custGeom>
              <a:avLst/>
              <a:gdLst/>
              <a:ahLst/>
              <a:cxnLst/>
              <a:rect l="l" t="t" r="r" b="b"/>
              <a:pathLst>
                <a:path w="531" h="457" extrusionOk="0">
                  <a:moveTo>
                    <a:pt x="198" y="0"/>
                  </a:moveTo>
                  <a:cubicBezTo>
                    <a:pt x="82" y="0"/>
                    <a:pt x="0" y="74"/>
                    <a:pt x="9" y="181"/>
                  </a:cubicBezTo>
                  <a:cubicBezTo>
                    <a:pt x="19" y="306"/>
                    <a:pt x="142" y="427"/>
                    <a:pt x="282" y="452"/>
                  </a:cubicBezTo>
                  <a:cubicBezTo>
                    <a:pt x="301" y="455"/>
                    <a:pt x="318" y="457"/>
                    <a:pt x="335" y="457"/>
                  </a:cubicBezTo>
                  <a:cubicBezTo>
                    <a:pt x="450" y="457"/>
                    <a:pt x="530" y="383"/>
                    <a:pt x="523" y="275"/>
                  </a:cubicBezTo>
                  <a:cubicBezTo>
                    <a:pt x="513" y="153"/>
                    <a:pt x="391" y="32"/>
                    <a:pt x="248" y="5"/>
                  </a:cubicBezTo>
                  <a:cubicBezTo>
                    <a:pt x="231" y="2"/>
                    <a:pt x="214" y="0"/>
                    <a:pt x="198" y="0"/>
                  </a:cubicBezTo>
                  <a:close/>
                </a:path>
              </a:pathLst>
            </a:custGeom>
            <a:solidFill>
              <a:srgbClr val="827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2415662" y="2496804"/>
              <a:ext cx="114507" cy="121559"/>
            </a:xfrm>
            <a:custGeom>
              <a:avLst/>
              <a:gdLst/>
              <a:ahLst/>
              <a:cxnLst/>
              <a:rect l="l" t="t" r="r" b="b"/>
              <a:pathLst>
                <a:path w="3231" h="3430" extrusionOk="0">
                  <a:moveTo>
                    <a:pt x="867" y="0"/>
                  </a:moveTo>
                  <a:cubicBezTo>
                    <a:pt x="801" y="0"/>
                    <a:pt x="744" y="16"/>
                    <a:pt x="698" y="55"/>
                  </a:cubicBezTo>
                  <a:cubicBezTo>
                    <a:pt x="439" y="271"/>
                    <a:pt x="1" y="566"/>
                    <a:pt x="116" y="822"/>
                  </a:cubicBezTo>
                  <a:cubicBezTo>
                    <a:pt x="233" y="1079"/>
                    <a:pt x="527" y="1501"/>
                    <a:pt x="527" y="1501"/>
                  </a:cubicBezTo>
                  <a:cubicBezTo>
                    <a:pt x="527" y="1501"/>
                    <a:pt x="433" y="1672"/>
                    <a:pt x="567" y="1904"/>
                  </a:cubicBezTo>
                  <a:cubicBezTo>
                    <a:pt x="699" y="2129"/>
                    <a:pt x="950" y="2132"/>
                    <a:pt x="962" y="2132"/>
                  </a:cubicBezTo>
                  <a:cubicBezTo>
                    <a:pt x="963" y="2132"/>
                    <a:pt x="963" y="2132"/>
                    <a:pt x="963" y="2132"/>
                  </a:cubicBezTo>
                  <a:lnTo>
                    <a:pt x="963" y="2132"/>
                  </a:lnTo>
                  <a:cubicBezTo>
                    <a:pt x="963" y="2132"/>
                    <a:pt x="839" y="2296"/>
                    <a:pt x="895" y="2498"/>
                  </a:cubicBezTo>
                  <a:cubicBezTo>
                    <a:pt x="950" y="2701"/>
                    <a:pt x="1535" y="2875"/>
                    <a:pt x="1535" y="2875"/>
                  </a:cubicBezTo>
                  <a:cubicBezTo>
                    <a:pt x="1535" y="2875"/>
                    <a:pt x="1484" y="3211"/>
                    <a:pt x="1629" y="3315"/>
                  </a:cubicBezTo>
                  <a:cubicBezTo>
                    <a:pt x="1718" y="3378"/>
                    <a:pt x="1878" y="3429"/>
                    <a:pt x="2058" y="3429"/>
                  </a:cubicBezTo>
                  <a:cubicBezTo>
                    <a:pt x="2171" y="3429"/>
                    <a:pt x="2292" y="3409"/>
                    <a:pt x="2409" y="3359"/>
                  </a:cubicBezTo>
                  <a:cubicBezTo>
                    <a:pt x="2711" y="3228"/>
                    <a:pt x="2907" y="3080"/>
                    <a:pt x="2832" y="2773"/>
                  </a:cubicBezTo>
                  <a:cubicBezTo>
                    <a:pt x="2785" y="2580"/>
                    <a:pt x="2542" y="2544"/>
                    <a:pt x="2368" y="2544"/>
                  </a:cubicBezTo>
                  <a:cubicBezTo>
                    <a:pt x="2266" y="2544"/>
                    <a:pt x="2189" y="2556"/>
                    <a:pt x="2189" y="2556"/>
                  </a:cubicBezTo>
                  <a:cubicBezTo>
                    <a:pt x="2189" y="2556"/>
                    <a:pt x="3186" y="2051"/>
                    <a:pt x="2937" y="1887"/>
                  </a:cubicBezTo>
                  <a:cubicBezTo>
                    <a:pt x="2857" y="1834"/>
                    <a:pt x="2713" y="1816"/>
                    <a:pt x="2556" y="1816"/>
                  </a:cubicBezTo>
                  <a:cubicBezTo>
                    <a:pt x="2229" y="1816"/>
                    <a:pt x="1843" y="1894"/>
                    <a:pt x="1843" y="1894"/>
                  </a:cubicBezTo>
                  <a:cubicBezTo>
                    <a:pt x="1843" y="1894"/>
                    <a:pt x="3231" y="1360"/>
                    <a:pt x="2953" y="1107"/>
                  </a:cubicBezTo>
                  <a:cubicBezTo>
                    <a:pt x="2875" y="1035"/>
                    <a:pt x="2707" y="1010"/>
                    <a:pt x="2505" y="1010"/>
                  </a:cubicBezTo>
                  <a:cubicBezTo>
                    <a:pt x="1988" y="1010"/>
                    <a:pt x="1253" y="1178"/>
                    <a:pt x="1253" y="1178"/>
                  </a:cubicBezTo>
                  <a:cubicBezTo>
                    <a:pt x="1253" y="1178"/>
                    <a:pt x="1038" y="804"/>
                    <a:pt x="1161" y="773"/>
                  </a:cubicBezTo>
                  <a:cubicBezTo>
                    <a:pt x="1171" y="770"/>
                    <a:pt x="1185" y="769"/>
                    <a:pt x="1202" y="769"/>
                  </a:cubicBezTo>
                  <a:cubicBezTo>
                    <a:pt x="1301" y="769"/>
                    <a:pt x="1505" y="809"/>
                    <a:pt x="1703" y="809"/>
                  </a:cubicBezTo>
                  <a:cubicBezTo>
                    <a:pt x="1861" y="809"/>
                    <a:pt x="2015" y="783"/>
                    <a:pt x="2107" y="691"/>
                  </a:cubicBezTo>
                  <a:cubicBezTo>
                    <a:pt x="2335" y="468"/>
                    <a:pt x="2069" y="361"/>
                    <a:pt x="2069" y="361"/>
                  </a:cubicBezTo>
                  <a:cubicBezTo>
                    <a:pt x="1663" y="342"/>
                    <a:pt x="1172" y="0"/>
                    <a:pt x="867" y="0"/>
                  </a:cubicBez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2593356" y="2514276"/>
              <a:ext cx="91577" cy="132298"/>
            </a:xfrm>
            <a:custGeom>
              <a:avLst/>
              <a:gdLst/>
              <a:ahLst/>
              <a:cxnLst/>
              <a:rect l="l" t="t" r="r" b="b"/>
              <a:pathLst>
                <a:path w="2584" h="3733" extrusionOk="0">
                  <a:moveTo>
                    <a:pt x="1544" y="1"/>
                  </a:moveTo>
                  <a:cubicBezTo>
                    <a:pt x="1232" y="1"/>
                    <a:pt x="922" y="671"/>
                    <a:pt x="515" y="907"/>
                  </a:cubicBezTo>
                  <a:cubicBezTo>
                    <a:pt x="515" y="907"/>
                    <a:pt x="328" y="1124"/>
                    <a:pt x="634" y="1220"/>
                  </a:cubicBezTo>
                  <a:cubicBezTo>
                    <a:pt x="664" y="1230"/>
                    <a:pt x="696" y="1234"/>
                    <a:pt x="729" y="1234"/>
                  </a:cubicBezTo>
                  <a:cubicBezTo>
                    <a:pt x="1026" y="1234"/>
                    <a:pt x="1403" y="882"/>
                    <a:pt x="1512" y="857"/>
                  </a:cubicBezTo>
                  <a:cubicBezTo>
                    <a:pt x="1516" y="857"/>
                    <a:pt x="1519" y="856"/>
                    <a:pt x="1523" y="856"/>
                  </a:cubicBezTo>
                  <a:cubicBezTo>
                    <a:pt x="1632" y="856"/>
                    <a:pt x="1612" y="1257"/>
                    <a:pt x="1612" y="1257"/>
                  </a:cubicBezTo>
                  <a:cubicBezTo>
                    <a:pt x="1612" y="1257"/>
                    <a:pt x="199" y="1619"/>
                    <a:pt x="68" y="1973"/>
                  </a:cubicBezTo>
                  <a:cubicBezTo>
                    <a:pt x="1" y="2158"/>
                    <a:pt x="373" y="2202"/>
                    <a:pt x="744" y="2202"/>
                  </a:cubicBezTo>
                  <a:cubicBezTo>
                    <a:pt x="1082" y="2202"/>
                    <a:pt x="1418" y="2166"/>
                    <a:pt x="1418" y="2166"/>
                  </a:cubicBezTo>
                  <a:lnTo>
                    <a:pt x="1418" y="2166"/>
                  </a:lnTo>
                  <a:cubicBezTo>
                    <a:pt x="1418" y="2166"/>
                    <a:pt x="588" y="2401"/>
                    <a:pt x="443" y="2660"/>
                  </a:cubicBezTo>
                  <a:cubicBezTo>
                    <a:pt x="304" y="2907"/>
                    <a:pt x="1301" y="2913"/>
                    <a:pt x="1405" y="2913"/>
                  </a:cubicBezTo>
                  <a:cubicBezTo>
                    <a:pt x="1411" y="2913"/>
                    <a:pt x="1414" y="2913"/>
                    <a:pt x="1414" y="2913"/>
                  </a:cubicBezTo>
                  <a:lnTo>
                    <a:pt x="1414" y="2913"/>
                  </a:lnTo>
                  <a:cubicBezTo>
                    <a:pt x="1414" y="2913"/>
                    <a:pt x="866" y="3092"/>
                    <a:pt x="941" y="3400"/>
                  </a:cubicBezTo>
                  <a:cubicBezTo>
                    <a:pt x="1004" y="3663"/>
                    <a:pt x="1191" y="3732"/>
                    <a:pt x="1451" y="3732"/>
                  </a:cubicBezTo>
                  <a:cubicBezTo>
                    <a:pt x="1495" y="3732"/>
                    <a:pt x="1540" y="3730"/>
                    <a:pt x="1587" y="3727"/>
                  </a:cubicBezTo>
                  <a:cubicBezTo>
                    <a:pt x="1915" y="3704"/>
                    <a:pt x="2178" y="3489"/>
                    <a:pt x="2259" y="3330"/>
                  </a:cubicBezTo>
                  <a:cubicBezTo>
                    <a:pt x="2342" y="3172"/>
                    <a:pt x="2142" y="2897"/>
                    <a:pt x="2142" y="2897"/>
                  </a:cubicBezTo>
                  <a:cubicBezTo>
                    <a:pt x="2142" y="2897"/>
                    <a:pt x="2584" y="2475"/>
                    <a:pt x="2538" y="2268"/>
                  </a:cubicBezTo>
                  <a:cubicBezTo>
                    <a:pt x="2494" y="2062"/>
                    <a:pt x="2309" y="1975"/>
                    <a:pt x="2309" y="1975"/>
                  </a:cubicBezTo>
                  <a:cubicBezTo>
                    <a:pt x="2309" y="1975"/>
                    <a:pt x="2544" y="1857"/>
                    <a:pt x="2557" y="1591"/>
                  </a:cubicBezTo>
                  <a:cubicBezTo>
                    <a:pt x="2570" y="1323"/>
                    <a:pt x="2407" y="1215"/>
                    <a:pt x="2407" y="1215"/>
                  </a:cubicBezTo>
                  <a:cubicBezTo>
                    <a:pt x="2407" y="1215"/>
                    <a:pt x="2477" y="702"/>
                    <a:pt x="2460" y="423"/>
                  </a:cubicBezTo>
                  <a:cubicBezTo>
                    <a:pt x="2444" y="141"/>
                    <a:pt x="1922" y="82"/>
                    <a:pt x="1592" y="6"/>
                  </a:cubicBezTo>
                  <a:cubicBezTo>
                    <a:pt x="1576" y="3"/>
                    <a:pt x="1560" y="1"/>
                    <a:pt x="1544" y="1"/>
                  </a:cubicBezTo>
                  <a:close/>
                </a:path>
              </a:pathLst>
            </a:custGeom>
            <a:solidFill>
              <a:srgbClr val="B75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2390784" y="4158093"/>
              <a:ext cx="279515" cy="297271"/>
            </a:xfrm>
            <a:custGeom>
              <a:avLst/>
              <a:gdLst/>
              <a:ahLst/>
              <a:cxnLst/>
              <a:rect l="l" t="t" r="r" b="b"/>
              <a:pathLst>
                <a:path w="7887" h="8388" extrusionOk="0">
                  <a:moveTo>
                    <a:pt x="4082" y="1"/>
                  </a:moveTo>
                  <a:cubicBezTo>
                    <a:pt x="4000" y="1"/>
                    <a:pt x="3923" y="28"/>
                    <a:pt x="3854" y="92"/>
                  </a:cubicBezTo>
                  <a:cubicBezTo>
                    <a:pt x="3632" y="297"/>
                    <a:pt x="4281" y="2651"/>
                    <a:pt x="4281" y="2651"/>
                  </a:cubicBezTo>
                  <a:cubicBezTo>
                    <a:pt x="4281" y="2651"/>
                    <a:pt x="4176" y="4352"/>
                    <a:pt x="3574" y="4930"/>
                  </a:cubicBezTo>
                  <a:cubicBezTo>
                    <a:pt x="2970" y="5508"/>
                    <a:pt x="1047" y="6261"/>
                    <a:pt x="364" y="6652"/>
                  </a:cubicBezTo>
                  <a:cubicBezTo>
                    <a:pt x="18" y="6852"/>
                    <a:pt x="1" y="7290"/>
                    <a:pt x="69" y="7672"/>
                  </a:cubicBezTo>
                  <a:cubicBezTo>
                    <a:pt x="136" y="8046"/>
                    <a:pt x="283" y="8369"/>
                    <a:pt x="283" y="8369"/>
                  </a:cubicBezTo>
                  <a:cubicBezTo>
                    <a:pt x="283" y="8369"/>
                    <a:pt x="1023" y="8387"/>
                    <a:pt x="1839" y="8387"/>
                  </a:cubicBezTo>
                  <a:cubicBezTo>
                    <a:pt x="2471" y="8387"/>
                    <a:pt x="3148" y="8376"/>
                    <a:pt x="3561" y="8338"/>
                  </a:cubicBezTo>
                  <a:cubicBezTo>
                    <a:pt x="4506" y="8248"/>
                    <a:pt x="5877" y="7425"/>
                    <a:pt x="5877" y="7425"/>
                  </a:cubicBezTo>
                  <a:lnTo>
                    <a:pt x="6231" y="8338"/>
                  </a:lnTo>
                  <a:lnTo>
                    <a:pt x="7887" y="8338"/>
                  </a:lnTo>
                  <a:cubicBezTo>
                    <a:pt x="7887" y="8338"/>
                    <a:pt x="7774" y="7519"/>
                    <a:pt x="7632" y="6502"/>
                  </a:cubicBezTo>
                  <a:cubicBezTo>
                    <a:pt x="7436" y="5094"/>
                    <a:pt x="7187" y="3307"/>
                    <a:pt x="7111" y="2815"/>
                  </a:cubicBezTo>
                  <a:cubicBezTo>
                    <a:pt x="6979" y="1964"/>
                    <a:pt x="7189" y="487"/>
                    <a:pt x="6479" y="487"/>
                  </a:cubicBezTo>
                  <a:cubicBezTo>
                    <a:pt x="6478" y="487"/>
                    <a:pt x="6478" y="487"/>
                    <a:pt x="6478" y="487"/>
                  </a:cubicBezTo>
                  <a:cubicBezTo>
                    <a:pt x="5766" y="487"/>
                    <a:pt x="5930" y="1457"/>
                    <a:pt x="5719" y="1457"/>
                  </a:cubicBezTo>
                  <a:cubicBezTo>
                    <a:pt x="5535" y="1457"/>
                    <a:pt x="4674" y="1"/>
                    <a:pt x="40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2532613" y="4269585"/>
              <a:ext cx="39551" cy="12865"/>
            </a:xfrm>
            <a:custGeom>
              <a:avLst/>
              <a:gdLst/>
              <a:ahLst/>
              <a:cxnLst/>
              <a:rect l="l" t="t" r="r" b="b"/>
              <a:pathLst>
                <a:path w="1116" h="363" extrusionOk="0">
                  <a:moveTo>
                    <a:pt x="455" y="1"/>
                  </a:moveTo>
                  <a:cubicBezTo>
                    <a:pt x="349" y="1"/>
                    <a:pt x="242" y="17"/>
                    <a:pt x="134" y="49"/>
                  </a:cubicBezTo>
                  <a:cubicBezTo>
                    <a:pt x="1" y="90"/>
                    <a:pt x="41" y="283"/>
                    <a:pt x="158" y="283"/>
                  </a:cubicBezTo>
                  <a:cubicBezTo>
                    <a:pt x="170" y="283"/>
                    <a:pt x="182" y="281"/>
                    <a:pt x="195" y="277"/>
                  </a:cubicBezTo>
                  <a:cubicBezTo>
                    <a:pt x="284" y="250"/>
                    <a:pt x="371" y="237"/>
                    <a:pt x="457" y="237"/>
                  </a:cubicBezTo>
                  <a:cubicBezTo>
                    <a:pt x="603" y="237"/>
                    <a:pt x="744" y="274"/>
                    <a:pt x="883" y="348"/>
                  </a:cubicBezTo>
                  <a:cubicBezTo>
                    <a:pt x="902" y="358"/>
                    <a:pt x="922" y="363"/>
                    <a:pt x="940" y="363"/>
                  </a:cubicBezTo>
                  <a:cubicBezTo>
                    <a:pt x="1046" y="363"/>
                    <a:pt x="1115" y="206"/>
                    <a:pt x="1002" y="144"/>
                  </a:cubicBezTo>
                  <a:cubicBezTo>
                    <a:pt x="827" y="50"/>
                    <a:pt x="643" y="1"/>
                    <a:pt x="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2530061" y="4290387"/>
              <a:ext cx="40189" cy="13290"/>
            </a:xfrm>
            <a:custGeom>
              <a:avLst/>
              <a:gdLst/>
              <a:ahLst/>
              <a:cxnLst/>
              <a:rect l="l" t="t" r="r" b="b"/>
              <a:pathLst>
                <a:path w="1134" h="375" extrusionOk="0">
                  <a:moveTo>
                    <a:pt x="449" y="0"/>
                  </a:moveTo>
                  <a:cubicBezTo>
                    <a:pt x="345" y="0"/>
                    <a:pt x="241" y="15"/>
                    <a:pt x="136" y="45"/>
                  </a:cubicBezTo>
                  <a:cubicBezTo>
                    <a:pt x="1" y="84"/>
                    <a:pt x="42" y="278"/>
                    <a:pt x="162" y="278"/>
                  </a:cubicBezTo>
                  <a:cubicBezTo>
                    <a:pt x="173" y="278"/>
                    <a:pt x="185" y="277"/>
                    <a:pt x="198" y="273"/>
                  </a:cubicBezTo>
                  <a:cubicBezTo>
                    <a:pt x="283" y="248"/>
                    <a:pt x="367" y="236"/>
                    <a:pt x="450" y="236"/>
                  </a:cubicBezTo>
                  <a:cubicBezTo>
                    <a:pt x="606" y="236"/>
                    <a:pt x="756" y="279"/>
                    <a:pt x="901" y="359"/>
                  </a:cubicBezTo>
                  <a:cubicBezTo>
                    <a:pt x="921" y="370"/>
                    <a:pt x="941" y="375"/>
                    <a:pt x="960" y="375"/>
                  </a:cubicBezTo>
                  <a:cubicBezTo>
                    <a:pt x="1065" y="375"/>
                    <a:pt x="1134" y="218"/>
                    <a:pt x="1020" y="154"/>
                  </a:cubicBezTo>
                  <a:cubicBezTo>
                    <a:pt x="839" y="54"/>
                    <a:pt x="646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2525064" y="4310233"/>
              <a:ext cx="42989" cy="13290"/>
            </a:xfrm>
            <a:custGeom>
              <a:avLst/>
              <a:gdLst/>
              <a:ahLst/>
              <a:cxnLst/>
              <a:rect l="l" t="t" r="r" b="b"/>
              <a:pathLst>
                <a:path w="1213" h="375" extrusionOk="0">
                  <a:moveTo>
                    <a:pt x="512" y="1"/>
                  </a:moveTo>
                  <a:cubicBezTo>
                    <a:pt x="385" y="1"/>
                    <a:pt x="257" y="22"/>
                    <a:pt x="129" y="66"/>
                  </a:cubicBezTo>
                  <a:cubicBezTo>
                    <a:pt x="1" y="111"/>
                    <a:pt x="39" y="301"/>
                    <a:pt x="154" y="301"/>
                  </a:cubicBezTo>
                  <a:cubicBezTo>
                    <a:pt x="166" y="301"/>
                    <a:pt x="179" y="299"/>
                    <a:pt x="193" y="294"/>
                  </a:cubicBezTo>
                  <a:cubicBezTo>
                    <a:pt x="302" y="257"/>
                    <a:pt x="411" y="238"/>
                    <a:pt x="517" y="238"/>
                  </a:cubicBezTo>
                  <a:cubicBezTo>
                    <a:pt x="675" y="238"/>
                    <a:pt x="830" y="279"/>
                    <a:pt x="979" y="359"/>
                  </a:cubicBezTo>
                  <a:cubicBezTo>
                    <a:pt x="999" y="370"/>
                    <a:pt x="1018" y="375"/>
                    <a:pt x="1037" y="375"/>
                  </a:cubicBezTo>
                  <a:cubicBezTo>
                    <a:pt x="1143" y="375"/>
                    <a:pt x="1213" y="218"/>
                    <a:pt x="1099" y="154"/>
                  </a:cubicBezTo>
                  <a:cubicBezTo>
                    <a:pt x="912" y="54"/>
                    <a:pt x="714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2393229" y="4388519"/>
              <a:ext cx="277070" cy="66840"/>
            </a:xfrm>
            <a:custGeom>
              <a:avLst/>
              <a:gdLst/>
              <a:ahLst/>
              <a:cxnLst/>
              <a:rect l="l" t="t" r="r" b="b"/>
              <a:pathLst>
                <a:path w="7818" h="1886" extrusionOk="0">
                  <a:moveTo>
                    <a:pt x="5965" y="1"/>
                  </a:moveTo>
                  <a:cubicBezTo>
                    <a:pt x="5965" y="1"/>
                    <a:pt x="5021" y="707"/>
                    <a:pt x="3892" y="1101"/>
                  </a:cubicBezTo>
                  <a:cubicBezTo>
                    <a:pt x="3517" y="1232"/>
                    <a:pt x="2879" y="1275"/>
                    <a:pt x="2195" y="1275"/>
                  </a:cubicBezTo>
                  <a:cubicBezTo>
                    <a:pt x="1417" y="1275"/>
                    <a:pt x="579" y="1219"/>
                    <a:pt x="0" y="1170"/>
                  </a:cubicBezTo>
                  <a:lnTo>
                    <a:pt x="0" y="1170"/>
                  </a:lnTo>
                  <a:cubicBezTo>
                    <a:pt x="67" y="1544"/>
                    <a:pt x="214" y="1867"/>
                    <a:pt x="214" y="1867"/>
                  </a:cubicBezTo>
                  <a:cubicBezTo>
                    <a:pt x="214" y="1867"/>
                    <a:pt x="954" y="1885"/>
                    <a:pt x="1770" y="1885"/>
                  </a:cubicBezTo>
                  <a:cubicBezTo>
                    <a:pt x="2402" y="1885"/>
                    <a:pt x="3079" y="1874"/>
                    <a:pt x="3492" y="1836"/>
                  </a:cubicBezTo>
                  <a:cubicBezTo>
                    <a:pt x="4437" y="1746"/>
                    <a:pt x="5808" y="923"/>
                    <a:pt x="5808" y="923"/>
                  </a:cubicBezTo>
                  <a:lnTo>
                    <a:pt x="6162" y="1836"/>
                  </a:lnTo>
                  <a:lnTo>
                    <a:pt x="7818" y="1836"/>
                  </a:lnTo>
                  <a:cubicBezTo>
                    <a:pt x="7818" y="1836"/>
                    <a:pt x="7705" y="1017"/>
                    <a:pt x="7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2757901" y="4158093"/>
              <a:ext cx="279515" cy="297271"/>
            </a:xfrm>
            <a:custGeom>
              <a:avLst/>
              <a:gdLst/>
              <a:ahLst/>
              <a:cxnLst/>
              <a:rect l="l" t="t" r="r" b="b"/>
              <a:pathLst>
                <a:path w="7887" h="8388" extrusionOk="0">
                  <a:moveTo>
                    <a:pt x="4083" y="1"/>
                  </a:moveTo>
                  <a:cubicBezTo>
                    <a:pt x="4001" y="1"/>
                    <a:pt x="3924" y="28"/>
                    <a:pt x="3855" y="92"/>
                  </a:cubicBezTo>
                  <a:cubicBezTo>
                    <a:pt x="3632" y="297"/>
                    <a:pt x="4282" y="2651"/>
                    <a:pt x="4282" y="2651"/>
                  </a:cubicBezTo>
                  <a:cubicBezTo>
                    <a:pt x="4282" y="2651"/>
                    <a:pt x="4177" y="4352"/>
                    <a:pt x="3573" y="4930"/>
                  </a:cubicBezTo>
                  <a:cubicBezTo>
                    <a:pt x="2970" y="5508"/>
                    <a:pt x="1047" y="6261"/>
                    <a:pt x="363" y="6652"/>
                  </a:cubicBezTo>
                  <a:cubicBezTo>
                    <a:pt x="19" y="6852"/>
                    <a:pt x="1" y="7290"/>
                    <a:pt x="70" y="7672"/>
                  </a:cubicBezTo>
                  <a:cubicBezTo>
                    <a:pt x="136" y="8046"/>
                    <a:pt x="284" y="8369"/>
                    <a:pt x="284" y="8369"/>
                  </a:cubicBezTo>
                  <a:cubicBezTo>
                    <a:pt x="284" y="8369"/>
                    <a:pt x="1024" y="8387"/>
                    <a:pt x="1840" y="8387"/>
                  </a:cubicBezTo>
                  <a:cubicBezTo>
                    <a:pt x="2472" y="8387"/>
                    <a:pt x="3149" y="8376"/>
                    <a:pt x="3561" y="8338"/>
                  </a:cubicBezTo>
                  <a:cubicBezTo>
                    <a:pt x="4506" y="8248"/>
                    <a:pt x="5878" y="7425"/>
                    <a:pt x="5878" y="7425"/>
                  </a:cubicBezTo>
                  <a:lnTo>
                    <a:pt x="6232" y="8338"/>
                  </a:lnTo>
                  <a:lnTo>
                    <a:pt x="7887" y="8338"/>
                  </a:lnTo>
                  <a:cubicBezTo>
                    <a:pt x="7887" y="8338"/>
                    <a:pt x="7773" y="7519"/>
                    <a:pt x="7632" y="6502"/>
                  </a:cubicBezTo>
                  <a:cubicBezTo>
                    <a:pt x="7437" y="5094"/>
                    <a:pt x="7188" y="3307"/>
                    <a:pt x="7111" y="2815"/>
                  </a:cubicBezTo>
                  <a:cubicBezTo>
                    <a:pt x="6980" y="1964"/>
                    <a:pt x="7189" y="487"/>
                    <a:pt x="6478" y="487"/>
                  </a:cubicBezTo>
                  <a:cubicBezTo>
                    <a:pt x="6478" y="487"/>
                    <a:pt x="6478" y="487"/>
                    <a:pt x="6477" y="487"/>
                  </a:cubicBezTo>
                  <a:cubicBezTo>
                    <a:pt x="5766" y="487"/>
                    <a:pt x="5929" y="1457"/>
                    <a:pt x="5720" y="1457"/>
                  </a:cubicBezTo>
                  <a:cubicBezTo>
                    <a:pt x="5535" y="1457"/>
                    <a:pt x="4675" y="1"/>
                    <a:pt x="4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2900687" y="4264304"/>
              <a:ext cx="39586" cy="12865"/>
            </a:xfrm>
            <a:custGeom>
              <a:avLst/>
              <a:gdLst/>
              <a:ahLst/>
              <a:cxnLst/>
              <a:rect l="l" t="t" r="r" b="b"/>
              <a:pathLst>
                <a:path w="1117" h="363" extrusionOk="0">
                  <a:moveTo>
                    <a:pt x="454" y="0"/>
                  </a:moveTo>
                  <a:cubicBezTo>
                    <a:pt x="348" y="0"/>
                    <a:pt x="241" y="16"/>
                    <a:pt x="134" y="48"/>
                  </a:cubicBezTo>
                  <a:cubicBezTo>
                    <a:pt x="0" y="90"/>
                    <a:pt x="40" y="282"/>
                    <a:pt x="159" y="282"/>
                  </a:cubicBezTo>
                  <a:cubicBezTo>
                    <a:pt x="171" y="282"/>
                    <a:pt x="183" y="280"/>
                    <a:pt x="196" y="276"/>
                  </a:cubicBezTo>
                  <a:cubicBezTo>
                    <a:pt x="285" y="250"/>
                    <a:pt x="372" y="237"/>
                    <a:pt x="457" y="237"/>
                  </a:cubicBezTo>
                  <a:cubicBezTo>
                    <a:pt x="602" y="237"/>
                    <a:pt x="744" y="274"/>
                    <a:pt x="882" y="347"/>
                  </a:cubicBezTo>
                  <a:cubicBezTo>
                    <a:pt x="902" y="358"/>
                    <a:pt x="921" y="362"/>
                    <a:pt x="939" y="362"/>
                  </a:cubicBezTo>
                  <a:cubicBezTo>
                    <a:pt x="1046" y="362"/>
                    <a:pt x="1116" y="206"/>
                    <a:pt x="1002" y="144"/>
                  </a:cubicBezTo>
                  <a:cubicBezTo>
                    <a:pt x="826" y="50"/>
                    <a:pt x="642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2898241" y="4285072"/>
              <a:ext cx="40083" cy="13325"/>
            </a:xfrm>
            <a:custGeom>
              <a:avLst/>
              <a:gdLst/>
              <a:ahLst/>
              <a:cxnLst/>
              <a:rect l="l" t="t" r="r" b="b"/>
              <a:pathLst>
                <a:path w="1131" h="376" extrusionOk="0">
                  <a:moveTo>
                    <a:pt x="446" y="1"/>
                  </a:moveTo>
                  <a:cubicBezTo>
                    <a:pt x="342" y="1"/>
                    <a:pt x="238" y="16"/>
                    <a:pt x="133" y="46"/>
                  </a:cubicBezTo>
                  <a:cubicBezTo>
                    <a:pt x="0" y="85"/>
                    <a:pt x="40" y="279"/>
                    <a:pt x="160" y="279"/>
                  </a:cubicBezTo>
                  <a:cubicBezTo>
                    <a:pt x="171" y="279"/>
                    <a:pt x="183" y="277"/>
                    <a:pt x="196" y="274"/>
                  </a:cubicBezTo>
                  <a:cubicBezTo>
                    <a:pt x="281" y="249"/>
                    <a:pt x="365" y="237"/>
                    <a:pt x="447" y="237"/>
                  </a:cubicBezTo>
                  <a:cubicBezTo>
                    <a:pt x="602" y="237"/>
                    <a:pt x="753" y="279"/>
                    <a:pt x="899" y="359"/>
                  </a:cubicBezTo>
                  <a:cubicBezTo>
                    <a:pt x="919" y="371"/>
                    <a:pt x="939" y="376"/>
                    <a:pt x="957" y="376"/>
                  </a:cubicBezTo>
                  <a:cubicBezTo>
                    <a:pt x="1062" y="376"/>
                    <a:pt x="1131" y="218"/>
                    <a:pt x="1017" y="156"/>
                  </a:cubicBezTo>
                  <a:cubicBezTo>
                    <a:pt x="837" y="55"/>
                    <a:pt x="643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2893138" y="4304953"/>
              <a:ext cx="42989" cy="13290"/>
            </a:xfrm>
            <a:custGeom>
              <a:avLst/>
              <a:gdLst/>
              <a:ahLst/>
              <a:cxnLst/>
              <a:rect l="l" t="t" r="r" b="b"/>
              <a:pathLst>
                <a:path w="1213" h="375" extrusionOk="0">
                  <a:moveTo>
                    <a:pt x="512" y="0"/>
                  </a:moveTo>
                  <a:cubicBezTo>
                    <a:pt x="385" y="0"/>
                    <a:pt x="256" y="22"/>
                    <a:pt x="129" y="66"/>
                  </a:cubicBezTo>
                  <a:cubicBezTo>
                    <a:pt x="0" y="111"/>
                    <a:pt x="39" y="301"/>
                    <a:pt x="153" y="301"/>
                  </a:cubicBezTo>
                  <a:cubicBezTo>
                    <a:pt x="166" y="301"/>
                    <a:pt x="179" y="298"/>
                    <a:pt x="193" y="293"/>
                  </a:cubicBezTo>
                  <a:cubicBezTo>
                    <a:pt x="302" y="256"/>
                    <a:pt x="410" y="238"/>
                    <a:pt x="517" y="238"/>
                  </a:cubicBezTo>
                  <a:cubicBezTo>
                    <a:pt x="676" y="238"/>
                    <a:pt x="831" y="278"/>
                    <a:pt x="980" y="359"/>
                  </a:cubicBezTo>
                  <a:cubicBezTo>
                    <a:pt x="1000" y="370"/>
                    <a:pt x="1019" y="374"/>
                    <a:pt x="1038" y="374"/>
                  </a:cubicBezTo>
                  <a:cubicBezTo>
                    <a:pt x="1143" y="374"/>
                    <a:pt x="1212" y="217"/>
                    <a:pt x="1098" y="154"/>
                  </a:cubicBezTo>
                  <a:cubicBezTo>
                    <a:pt x="913" y="54"/>
                    <a:pt x="714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2760382" y="4388519"/>
              <a:ext cx="277034" cy="66840"/>
            </a:xfrm>
            <a:custGeom>
              <a:avLst/>
              <a:gdLst/>
              <a:ahLst/>
              <a:cxnLst/>
              <a:rect l="l" t="t" r="r" b="b"/>
              <a:pathLst>
                <a:path w="7817" h="1886" extrusionOk="0">
                  <a:moveTo>
                    <a:pt x="5965" y="1"/>
                  </a:moveTo>
                  <a:cubicBezTo>
                    <a:pt x="5965" y="1"/>
                    <a:pt x="5019" y="707"/>
                    <a:pt x="3892" y="1101"/>
                  </a:cubicBezTo>
                  <a:cubicBezTo>
                    <a:pt x="3517" y="1232"/>
                    <a:pt x="2879" y="1275"/>
                    <a:pt x="2195" y="1275"/>
                  </a:cubicBezTo>
                  <a:cubicBezTo>
                    <a:pt x="1417" y="1275"/>
                    <a:pt x="579" y="1219"/>
                    <a:pt x="0" y="1170"/>
                  </a:cubicBezTo>
                  <a:lnTo>
                    <a:pt x="0" y="1170"/>
                  </a:lnTo>
                  <a:cubicBezTo>
                    <a:pt x="66" y="1544"/>
                    <a:pt x="214" y="1867"/>
                    <a:pt x="214" y="1867"/>
                  </a:cubicBezTo>
                  <a:cubicBezTo>
                    <a:pt x="214" y="1867"/>
                    <a:pt x="954" y="1885"/>
                    <a:pt x="1770" y="1885"/>
                  </a:cubicBezTo>
                  <a:cubicBezTo>
                    <a:pt x="2402" y="1885"/>
                    <a:pt x="3079" y="1874"/>
                    <a:pt x="3491" y="1836"/>
                  </a:cubicBezTo>
                  <a:cubicBezTo>
                    <a:pt x="4436" y="1746"/>
                    <a:pt x="5808" y="923"/>
                    <a:pt x="5808" y="923"/>
                  </a:cubicBezTo>
                  <a:lnTo>
                    <a:pt x="6162" y="1836"/>
                  </a:lnTo>
                  <a:lnTo>
                    <a:pt x="7817" y="1836"/>
                  </a:lnTo>
                  <a:cubicBezTo>
                    <a:pt x="7817" y="1836"/>
                    <a:pt x="7703" y="1017"/>
                    <a:pt x="7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2594703" y="4309879"/>
              <a:ext cx="57023" cy="86544"/>
            </a:xfrm>
            <a:custGeom>
              <a:avLst/>
              <a:gdLst/>
              <a:ahLst/>
              <a:cxnLst/>
              <a:rect l="l" t="t" r="r" b="b"/>
              <a:pathLst>
                <a:path w="1609" h="2442" extrusionOk="0">
                  <a:moveTo>
                    <a:pt x="1514" y="1"/>
                  </a:moveTo>
                  <a:cubicBezTo>
                    <a:pt x="1506" y="1"/>
                    <a:pt x="1497" y="3"/>
                    <a:pt x="1488" y="6"/>
                  </a:cubicBezTo>
                  <a:cubicBezTo>
                    <a:pt x="551" y="405"/>
                    <a:pt x="1" y="1377"/>
                    <a:pt x="136" y="2385"/>
                  </a:cubicBezTo>
                  <a:cubicBezTo>
                    <a:pt x="141" y="2423"/>
                    <a:pt x="174" y="2442"/>
                    <a:pt x="203" y="2442"/>
                  </a:cubicBezTo>
                  <a:cubicBezTo>
                    <a:pt x="232" y="2442"/>
                    <a:pt x="259" y="2423"/>
                    <a:pt x="254" y="2385"/>
                  </a:cubicBezTo>
                  <a:cubicBezTo>
                    <a:pt x="123" y="1413"/>
                    <a:pt x="645" y="492"/>
                    <a:pt x="1546" y="108"/>
                  </a:cubicBezTo>
                  <a:cubicBezTo>
                    <a:pt x="1609" y="81"/>
                    <a:pt x="1571" y="1"/>
                    <a:pt x="1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2967455" y="4301126"/>
              <a:ext cx="50715" cy="95582"/>
            </a:xfrm>
            <a:custGeom>
              <a:avLst/>
              <a:gdLst/>
              <a:ahLst/>
              <a:cxnLst/>
              <a:rect l="l" t="t" r="r" b="b"/>
              <a:pathLst>
                <a:path w="1431" h="2697" extrusionOk="0">
                  <a:moveTo>
                    <a:pt x="1351" y="1"/>
                  </a:moveTo>
                  <a:cubicBezTo>
                    <a:pt x="1341" y="1"/>
                    <a:pt x="1331" y="4"/>
                    <a:pt x="1320" y="11"/>
                  </a:cubicBezTo>
                  <a:cubicBezTo>
                    <a:pt x="487" y="615"/>
                    <a:pt x="1" y="1611"/>
                    <a:pt x="43" y="2639"/>
                  </a:cubicBezTo>
                  <a:cubicBezTo>
                    <a:pt x="45" y="2678"/>
                    <a:pt x="75" y="2697"/>
                    <a:pt x="104" y="2697"/>
                  </a:cubicBezTo>
                  <a:cubicBezTo>
                    <a:pt x="134" y="2697"/>
                    <a:pt x="162" y="2678"/>
                    <a:pt x="160" y="2639"/>
                  </a:cubicBezTo>
                  <a:cubicBezTo>
                    <a:pt x="120" y="1654"/>
                    <a:pt x="580" y="693"/>
                    <a:pt x="1380" y="113"/>
                  </a:cubicBezTo>
                  <a:cubicBezTo>
                    <a:pt x="1431" y="77"/>
                    <a:pt x="1398" y="1"/>
                    <a:pt x="1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16"/>
          <p:cNvGrpSpPr/>
          <p:nvPr/>
        </p:nvGrpSpPr>
        <p:grpSpPr>
          <a:xfrm>
            <a:off x="5113836" y="1310707"/>
            <a:ext cx="679015" cy="1966211"/>
            <a:chOff x="3307567" y="1910957"/>
            <a:chExt cx="877733" cy="2541638"/>
          </a:xfrm>
        </p:grpSpPr>
        <p:sp>
          <p:nvSpPr>
            <p:cNvPr id="1075" name="Google Shape;1075;p16"/>
            <p:cNvSpPr/>
            <p:nvPr/>
          </p:nvSpPr>
          <p:spPr>
            <a:xfrm>
              <a:off x="3882962" y="2354728"/>
              <a:ext cx="216078" cy="454872"/>
            </a:xfrm>
            <a:custGeom>
              <a:avLst/>
              <a:gdLst/>
              <a:ahLst/>
              <a:cxnLst/>
              <a:rect l="l" t="t" r="r" b="b"/>
              <a:pathLst>
                <a:path w="6097" h="12835" extrusionOk="0">
                  <a:moveTo>
                    <a:pt x="1080" y="0"/>
                  </a:moveTo>
                  <a:lnTo>
                    <a:pt x="1" y="9075"/>
                  </a:lnTo>
                  <a:cubicBezTo>
                    <a:pt x="1" y="9075"/>
                    <a:pt x="1439" y="12834"/>
                    <a:pt x="3199" y="12834"/>
                  </a:cubicBezTo>
                  <a:cubicBezTo>
                    <a:pt x="3438" y="12834"/>
                    <a:pt x="3683" y="12765"/>
                    <a:pt x="3931" y="12608"/>
                  </a:cubicBezTo>
                  <a:cubicBezTo>
                    <a:pt x="6005" y="11291"/>
                    <a:pt x="6096" y="8376"/>
                    <a:pt x="5622" y="6619"/>
                  </a:cubicBezTo>
                  <a:cubicBezTo>
                    <a:pt x="5511" y="6202"/>
                    <a:pt x="5034" y="5194"/>
                    <a:pt x="3931" y="3666"/>
                  </a:cubicBezTo>
                  <a:cubicBezTo>
                    <a:pt x="3013" y="2392"/>
                    <a:pt x="1080" y="0"/>
                    <a:pt x="10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932860" y="2544718"/>
              <a:ext cx="112026" cy="110750"/>
            </a:xfrm>
            <a:custGeom>
              <a:avLst/>
              <a:gdLst/>
              <a:ahLst/>
              <a:cxnLst/>
              <a:rect l="l" t="t" r="r" b="b"/>
              <a:pathLst>
                <a:path w="3161" h="3125" extrusionOk="0">
                  <a:moveTo>
                    <a:pt x="2497" y="1"/>
                  </a:moveTo>
                  <a:cubicBezTo>
                    <a:pt x="1997" y="1"/>
                    <a:pt x="964" y="398"/>
                    <a:pt x="310" y="1196"/>
                  </a:cubicBezTo>
                  <a:cubicBezTo>
                    <a:pt x="1" y="1571"/>
                    <a:pt x="314" y="2343"/>
                    <a:pt x="314" y="2343"/>
                  </a:cubicBezTo>
                  <a:lnTo>
                    <a:pt x="737" y="2897"/>
                  </a:lnTo>
                  <a:lnTo>
                    <a:pt x="2381" y="3124"/>
                  </a:lnTo>
                  <a:lnTo>
                    <a:pt x="3161" y="2067"/>
                  </a:lnTo>
                  <a:cubicBezTo>
                    <a:pt x="3161" y="2067"/>
                    <a:pt x="2795" y="198"/>
                    <a:pt x="2786" y="137"/>
                  </a:cubicBezTo>
                  <a:cubicBezTo>
                    <a:pt x="2774" y="46"/>
                    <a:pt x="2666" y="1"/>
                    <a:pt x="2497" y="1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933782" y="2485889"/>
              <a:ext cx="177023" cy="175924"/>
            </a:xfrm>
            <a:custGeom>
              <a:avLst/>
              <a:gdLst/>
              <a:ahLst/>
              <a:cxnLst/>
              <a:rect l="l" t="t" r="r" b="b"/>
              <a:pathLst>
                <a:path w="4995" h="4964" extrusionOk="0">
                  <a:moveTo>
                    <a:pt x="4532" y="0"/>
                  </a:moveTo>
                  <a:cubicBezTo>
                    <a:pt x="4531" y="0"/>
                    <a:pt x="4530" y="0"/>
                    <a:pt x="4530" y="0"/>
                  </a:cubicBezTo>
                  <a:lnTo>
                    <a:pt x="2684" y="9"/>
                  </a:lnTo>
                  <a:cubicBezTo>
                    <a:pt x="2476" y="10"/>
                    <a:pt x="2256" y="158"/>
                    <a:pt x="2148" y="376"/>
                  </a:cubicBezTo>
                  <a:lnTo>
                    <a:pt x="164" y="4315"/>
                  </a:lnTo>
                  <a:cubicBezTo>
                    <a:pt x="1" y="4639"/>
                    <a:pt x="148" y="4964"/>
                    <a:pt x="460" y="4964"/>
                  </a:cubicBezTo>
                  <a:cubicBezTo>
                    <a:pt x="462" y="4964"/>
                    <a:pt x="463" y="4964"/>
                    <a:pt x="464" y="4964"/>
                  </a:cubicBezTo>
                  <a:lnTo>
                    <a:pt x="2312" y="4955"/>
                  </a:lnTo>
                  <a:cubicBezTo>
                    <a:pt x="2520" y="4954"/>
                    <a:pt x="2739" y="4806"/>
                    <a:pt x="2847" y="4589"/>
                  </a:cubicBezTo>
                  <a:lnTo>
                    <a:pt x="4832" y="649"/>
                  </a:lnTo>
                  <a:cubicBezTo>
                    <a:pt x="4995" y="324"/>
                    <a:pt x="4846" y="0"/>
                    <a:pt x="4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940409" y="2485889"/>
              <a:ext cx="177023" cy="175924"/>
            </a:xfrm>
            <a:custGeom>
              <a:avLst/>
              <a:gdLst/>
              <a:ahLst/>
              <a:cxnLst/>
              <a:rect l="l" t="t" r="r" b="b"/>
              <a:pathLst>
                <a:path w="4995" h="4964" extrusionOk="0">
                  <a:moveTo>
                    <a:pt x="4533" y="0"/>
                  </a:moveTo>
                  <a:cubicBezTo>
                    <a:pt x="4532" y="0"/>
                    <a:pt x="4531" y="0"/>
                    <a:pt x="4531" y="0"/>
                  </a:cubicBezTo>
                  <a:lnTo>
                    <a:pt x="2683" y="9"/>
                  </a:lnTo>
                  <a:cubicBezTo>
                    <a:pt x="2475" y="10"/>
                    <a:pt x="2256" y="158"/>
                    <a:pt x="2148" y="376"/>
                  </a:cubicBezTo>
                  <a:lnTo>
                    <a:pt x="163" y="4315"/>
                  </a:lnTo>
                  <a:cubicBezTo>
                    <a:pt x="0" y="4639"/>
                    <a:pt x="148" y="4964"/>
                    <a:pt x="460" y="4964"/>
                  </a:cubicBezTo>
                  <a:cubicBezTo>
                    <a:pt x="461" y="4964"/>
                    <a:pt x="462" y="4964"/>
                    <a:pt x="464" y="4964"/>
                  </a:cubicBezTo>
                  <a:lnTo>
                    <a:pt x="2311" y="4955"/>
                  </a:lnTo>
                  <a:cubicBezTo>
                    <a:pt x="2519" y="4954"/>
                    <a:pt x="2737" y="4804"/>
                    <a:pt x="2847" y="4589"/>
                  </a:cubicBezTo>
                  <a:lnTo>
                    <a:pt x="4831" y="649"/>
                  </a:lnTo>
                  <a:cubicBezTo>
                    <a:pt x="4994" y="324"/>
                    <a:pt x="4846" y="0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4021069" y="2558362"/>
              <a:ext cx="32038" cy="31329"/>
            </a:xfrm>
            <a:custGeom>
              <a:avLst/>
              <a:gdLst/>
              <a:ahLst/>
              <a:cxnLst/>
              <a:rect l="l" t="t" r="r" b="b"/>
              <a:pathLst>
                <a:path w="904" h="884" extrusionOk="0">
                  <a:moveTo>
                    <a:pt x="628" y="1"/>
                  </a:moveTo>
                  <a:cubicBezTo>
                    <a:pt x="434" y="3"/>
                    <a:pt x="195" y="200"/>
                    <a:pt x="98" y="445"/>
                  </a:cubicBezTo>
                  <a:cubicBezTo>
                    <a:pt x="1" y="686"/>
                    <a:pt x="78" y="883"/>
                    <a:pt x="272" y="883"/>
                  </a:cubicBezTo>
                  <a:cubicBezTo>
                    <a:pt x="273" y="883"/>
                    <a:pt x="275" y="883"/>
                    <a:pt x="276" y="883"/>
                  </a:cubicBezTo>
                  <a:cubicBezTo>
                    <a:pt x="470" y="882"/>
                    <a:pt x="707" y="684"/>
                    <a:pt x="806" y="441"/>
                  </a:cubicBezTo>
                  <a:cubicBezTo>
                    <a:pt x="904" y="197"/>
                    <a:pt x="824" y="1"/>
                    <a:pt x="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4021636" y="2499781"/>
              <a:ext cx="18110" cy="17649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355" y="1"/>
                  </a:moveTo>
                  <a:cubicBezTo>
                    <a:pt x="246" y="1"/>
                    <a:pt x="112" y="113"/>
                    <a:pt x="56" y="250"/>
                  </a:cubicBezTo>
                  <a:cubicBezTo>
                    <a:pt x="1" y="387"/>
                    <a:pt x="47" y="498"/>
                    <a:pt x="156" y="498"/>
                  </a:cubicBezTo>
                  <a:cubicBezTo>
                    <a:pt x="267" y="498"/>
                    <a:pt x="400" y="385"/>
                    <a:pt x="455" y="249"/>
                  </a:cubicBezTo>
                  <a:cubicBezTo>
                    <a:pt x="511" y="112"/>
                    <a:pt x="466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4023125" y="2532279"/>
              <a:ext cx="97425" cy="95653"/>
            </a:xfrm>
            <a:custGeom>
              <a:avLst/>
              <a:gdLst/>
              <a:ahLst/>
              <a:cxnLst/>
              <a:rect l="l" t="t" r="r" b="b"/>
              <a:pathLst>
                <a:path w="2749" h="2699" extrusionOk="0">
                  <a:moveTo>
                    <a:pt x="2047" y="1"/>
                  </a:moveTo>
                  <a:cubicBezTo>
                    <a:pt x="1805" y="1"/>
                    <a:pt x="1429" y="186"/>
                    <a:pt x="1123" y="186"/>
                  </a:cubicBezTo>
                  <a:cubicBezTo>
                    <a:pt x="1108" y="186"/>
                    <a:pt x="1094" y="185"/>
                    <a:pt x="1079" y="184"/>
                  </a:cubicBezTo>
                  <a:cubicBezTo>
                    <a:pt x="1079" y="184"/>
                    <a:pt x="851" y="244"/>
                    <a:pt x="1015" y="451"/>
                  </a:cubicBezTo>
                  <a:cubicBezTo>
                    <a:pt x="1180" y="657"/>
                    <a:pt x="1687" y="570"/>
                    <a:pt x="1781" y="607"/>
                  </a:cubicBezTo>
                  <a:cubicBezTo>
                    <a:pt x="1876" y="644"/>
                    <a:pt x="1664" y="929"/>
                    <a:pt x="1664" y="929"/>
                  </a:cubicBezTo>
                  <a:cubicBezTo>
                    <a:pt x="1664" y="929"/>
                    <a:pt x="909" y="660"/>
                    <a:pt x="496" y="660"/>
                  </a:cubicBezTo>
                  <a:cubicBezTo>
                    <a:pt x="404" y="660"/>
                    <a:pt x="328" y="674"/>
                    <a:pt x="282" y="707"/>
                  </a:cubicBezTo>
                  <a:cubicBezTo>
                    <a:pt x="30" y="889"/>
                    <a:pt x="1115" y="1460"/>
                    <a:pt x="1115" y="1460"/>
                  </a:cubicBezTo>
                  <a:cubicBezTo>
                    <a:pt x="1115" y="1460"/>
                    <a:pt x="682" y="1318"/>
                    <a:pt x="397" y="1318"/>
                  </a:cubicBezTo>
                  <a:cubicBezTo>
                    <a:pt x="326" y="1318"/>
                    <a:pt x="264" y="1327"/>
                    <a:pt x="221" y="1349"/>
                  </a:cubicBezTo>
                  <a:cubicBezTo>
                    <a:pt x="0" y="1460"/>
                    <a:pt x="769" y="1968"/>
                    <a:pt x="769" y="1968"/>
                  </a:cubicBezTo>
                  <a:cubicBezTo>
                    <a:pt x="769" y="1968"/>
                    <a:pt x="648" y="1934"/>
                    <a:pt x="518" y="1934"/>
                  </a:cubicBezTo>
                  <a:cubicBezTo>
                    <a:pt x="396" y="1934"/>
                    <a:pt x="266" y="1964"/>
                    <a:pt x="222" y="2082"/>
                  </a:cubicBezTo>
                  <a:cubicBezTo>
                    <a:pt x="133" y="2327"/>
                    <a:pt x="278" y="2466"/>
                    <a:pt x="513" y="2601"/>
                  </a:cubicBezTo>
                  <a:cubicBezTo>
                    <a:pt x="634" y="2671"/>
                    <a:pt x="767" y="2698"/>
                    <a:pt x="885" y="2698"/>
                  </a:cubicBezTo>
                  <a:cubicBezTo>
                    <a:pt x="995" y="2698"/>
                    <a:pt x="1092" y="2675"/>
                    <a:pt x="1155" y="2641"/>
                  </a:cubicBezTo>
                  <a:cubicBezTo>
                    <a:pt x="1286" y="2572"/>
                    <a:pt x="1274" y="2291"/>
                    <a:pt x="1274" y="2291"/>
                  </a:cubicBezTo>
                  <a:cubicBezTo>
                    <a:pt x="1274" y="2291"/>
                    <a:pt x="1771" y="2203"/>
                    <a:pt x="1835" y="2043"/>
                  </a:cubicBezTo>
                  <a:cubicBezTo>
                    <a:pt x="1899" y="1883"/>
                    <a:pt x="1814" y="1737"/>
                    <a:pt x="1814" y="1737"/>
                  </a:cubicBezTo>
                  <a:lnTo>
                    <a:pt x="1814" y="1737"/>
                  </a:lnTo>
                  <a:cubicBezTo>
                    <a:pt x="1814" y="1737"/>
                    <a:pt x="1826" y="1739"/>
                    <a:pt x="1848" y="1739"/>
                  </a:cubicBezTo>
                  <a:cubicBezTo>
                    <a:pt x="1913" y="1739"/>
                    <a:pt x="2059" y="1723"/>
                    <a:pt x="2158" y="1589"/>
                  </a:cubicBezTo>
                  <a:cubicBezTo>
                    <a:pt x="2291" y="1413"/>
                    <a:pt x="2229" y="1263"/>
                    <a:pt x="2229" y="1263"/>
                  </a:cubicBezTo>
                  <a:cubicBezTo>
                    <a:pt x="2229" y="1263"/>
                    <a:pt x="2513" y="947"/>
                    <a:pt x="2631" y="748"/>
                  </a:cubicBezTo>
                  <a:cubicBezTo>
                    <a:pt x="2749" y="549"/>
                    <a:pt x="2419" y="267"/>
                    <a:pt x="2228" y="65"/>
                  </a:cubicBezTo>
                  <a:cubicBezTo>
                    <a:pt x="2185" y="18"/>
                    <a:pt x="2122" y="1"/>
                    <a:pt x="2047" y="1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562093" y="1932929"/>
              <a:ext cx="353408" cy="397637"/>
            </a:xfrm>
            <a:custGeom>
              <a:avLst/>
              <a:gdLst/>
              <a:ahLst/>
              <a:cxnLst/>
              <a:rect l="l" t="t" r="r" b="b"/>
              <a:pathLst>
                <a:path w="9972" h="11220" extrusionOk="0">
                  <a:moveTo>
                    <a:pt x="4871" y="0"/>
                  </a:moveTo>
                  <a:cubicBezTo>
                    <a:pt x="3592" y="0"/>
                    <a:pt x="2768" y="820"/>
                    <a:pt x="2480" y="1235"/>
                  </a:cubicBezTo>
                  <a:cubicBezTo>
                    <a:pt x="1811" y="2195"/>
                    <a:pt x="1700" y="3032"/>
                    <a:pt x="1550" y="4325"/>
                  </a:cubicBezTo>
                  <a:cubicBezTo>
                    <a:pt x="1109" y="8130"/>
                    <a:pt x="0" y="9348"/>
                    <a:pt x="0" y="9348"/>
                  </a:cubicBezTo>
                  <a:cubicBezTo>
                    <a:pt x="0" y="9348"/>
                    <a:pt x="2238" y="10318"/>
                    <a:pt x="4024" y="10396"/>
                  </a:cubicBezTo>
                  <a:cubicBezTo>
                    <a:pt x="4024" y="10396"/>
                    <a:pt x="6249" y="10449"/>
                    <a:pt x="7116" y="10834"/>
                  </a:cubicBezTo>
                  <a:cubicBezTo>
                    <a:pt x="7533" y="11020"/>
                    <a:pt x="7942" y="11220"/>
                    <a:pt x="8319" y="11220"/>
                  </a:cubicBezTo>
                  <a:cubicBezTo>
                    <a:pt x="8724" y="11220"/>
                    <a:pt x="9091" y="10989"/>
                    <a:pt x="9392" y="10261"/>
                  </a:cubicBezTo>
                  <a:cubicBezTo>
                    <a:pt x="9972" y="8856"/>
                    <a:pt x="8846" y="7603"/>
                    <a:pt x="8846" y="7603"/>
                  </a:cubicBezTo>
                  <a:cubicBezTo>
                    <a:pt x="8846" y="7603"/>
                    <a:pt x="8343" y="6873"/>
                    <a:pt x="8181" y="5666"/>
                  </a:cubicBezTo>
                  <a:cubicBezTo>
                    <a:pt x="8046" y="4659"/>
                    <a:pt x="8967" y="2642"/>
                    <a:pt x="8373" y="1555"/>
                  </a:cubicBezTo>
                  <a:cubicBezTo>
                    <a:pt x="7848" y="596"/>
                    <a:pt x="7133" y="480"/>
                    <a:pt x="6818" y="480"/>
                  </a:cubicBezTo>
                  <a:cubicBezTo>
                    <a:pt x="6718" y="480"/>
                    <a:pt x="6658" y="491"/>
                    <a:pt x="6658" y="491"/>
                  </a:cubicBezTo>
                  <a:cubicBezTo>
                    <a:pt x="5990" y="136"/>
                    <a:pt x="5393" y="0"/>
                    <a:pt x="4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771115" y="2039673"/>
              <a:ext cx="105221" cy="113798"/>
            </a:xfrm>
            <a:custGeom>
              <a:avLst/>
              <a:gdLst/>
              <a:ahLst/>
              <a:cxnLst/>
              <a:rect l="l" t="t" r="r" b="b"/>
              <a:pathLst>
                <a:path w="2969" h="3211" extrusionOk="0">
                  <a:moveTo>
                    <a:pt x="1484" y="0"/>
                  </a:moveTo>
                  <a:cubicBezTo>
                    <a:pt x="666" y="0"/>
                    <a:pt x="1" y="719"/>
                    <a:pt x="1" y="1605"/>
                  </a:cubicBezTo>
                  <a:cubicBezTo>
                    <a:pt x="1" y="2492"/>
                    <a:pt x="666" y="3210"/>
                    <a:pt x="1484" y="3210"/>
                  </a:cubicBezTo>
                  <a:cubicBezTo>
                    <a:pt x="2304" y="3210"/>
                    <a:pt x="2969" y="2492"/>
                    <a:pt x="2969" y="1605"/>
                  </a:cubicBezTo>
                  <a:cubicBezTo>
                    <a:pt x="2969" y="719"/>
                    <a:pt x="2304" y="0"/>
                    <a:pt x="1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454322" y="2218287"/>
              <a:ext cx="449946" cy="469651"/>
            </a:xfrm>
            <a:custGeom>
              <a:avLst/>
              <a:gdLst/>
              <a:ahLst/>
              <a:cxnLst/>
              <a:rect l="l" t="t" r="r" b="b"/>
              <a:pathLst>
                <a:path w="12696" h="13252" extrusionOk="0">
                  <a:moveTo>
                    <a:pt x="5999" y="1"/>
                  </a:moveTo>
                  <a:cubicBezTo>
                    <a:pt x="5999" y="1"/>
                    <a:pt x="2307" y="1352"/>
                    <a:pt x="1154" y="2042"/>
                  </a:cubicBezTo>
                  <a:cubicBezTo>
                    <a:pt x="1" y="2733"/>
                    <a:pt x="2937" y="10834"/>
                    <a:pt x="3272" y="12254"/>
                  </a:cubicBezTo>
                  <a:cubicBezTo>
                    <a:pt x="3438" y="12962"/>
                    <a:pt x="5257" y="13251"/>
                    <a:pt x="7031" y="13251"/>
                  </a:cubicBezTo>
                  <a:cubicBezTo>
                    <a:pt x="8816" y="13251"/>
                    <a:pt x="10555" y="12959"/>
                    <a:pt x="10521" y="12506"/>
                  </a:cubicBezTo>
                  <a:cubicBezTo>
                    <a:pt x="10156" y="7476"/>
                    <a:pt x="12695" y="5298"/>
                    <a:pt x="12304" y="3627"/>
                  </a:cubicBezTo>
                  <a:cubicBezTo>
                    <a:pt x="12030" y="2469"/>
                    <a:pt x="8617" y="615"/>
                    <a:pt x="8617" y="615"/>
                  </a:cubicBezTo>
                  <a:lnTo>
                    <a:pt x="5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594024" y="2288988"/>
              <a:ext cx="268210" cy="70774"/>
            </a:xfrm>
            <a:custGeom>
              <a:avLst/>
              <a:gdLst/>
              <a:ahLst/>
              <a:cxnLst/>
              <a:rect l="l" t="t" r="r" b="b"/>
              <a:pathLst>
                <a:path w="7568" h="1997" extrusionOk="0">
                  <a:moveTo>
                    <a:pt x="6942" y="0"/>
                  </a:moveTo>
                  <a:cubicBezTo>
                    <a:pt x="5906" y="695"/>
                    <a:pt x="4302" y="875"/>
                    <a:pt x="2917" y="875"/>
                  </a:cubicBezTo>
                  <a:cubicBezTo>
                    <a:pt x="1441" y="875"/>
                    <a:pt x="214" y="670"/>
                    <a:pt x="191" y="666"/>
                  </a:cubicBezTo>
                  <a:lnTo>
                    <a:pt x="0" y="1771"/>
                  </a:lnTo>
                  <a:cubicBezTo>
                    <a:pt x="102" y="1788"/>
                    <a:pt x="1346" y="1996"/>
                    <a:pt x="2881" y="1996"/>
                  </a:cubicBezTo>
                  <a:cubicBezTo>
                    <a:pt x="3152" y="1996"/>
                    <a:pt x="3431" y="1990"/>
                    <a:pt x="3715" y="1975"/>
                  </a:cubicBezTo>
                  <a:cubicBezTo>
                    <a:pt x="5068" y="1901"/>
                    <a:pt x="6520" y="1633"/>
                    <a:pt x="7567" y="931"/>
                  </a:cubicBez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601041" y="2388360"/>
              <a:ext cx="268210" cy="70774"/>
            </a:xfrm>
            <a:custGeom>
              <a:avLst/>
              <a:gdLst/>
              <a:ahLst/>
              <a:cxnLst/>
              <a:rect l="l" t="t" r="r" b="b"/>
              <a:pathLst>
                <a:path w="7568" h="1997" extrusionOk="0">
                  <a:moveTo>
                    <a:pt x="6942" y="1"/>
                  </a:moveTo>
                  <a:cubicBezTo>
                    <a:pt x="5905" y="695"/>
                    <a:pt x="4301" y="875"/>
                    <a:pt x="2917" y="875"/>
                  </a:cubicBezTo>
                  <a:cubicBezTo>
                    <a:pt x="1440" y="875"/>
                    <a:pt x="214" y="670"/>
                    <a:pt x="189" y="667"/>
                  </a:cubicBezTo>
                  <a:lnTo>
                    <a:pt x="0" y="1771"/>
                  </a:lnTo>
                  <a:cubicBezTo>
                    <a:pt x="100" y="1788"/>
                    <a:pt x="1345" y="1997"/>
                    <a:pt x="2880" y="1997"/>
                  </a:cubicBezTo>
                  <a:cubicBezTo>
                    <a:pt x="3151" y="1997"/>
                    <a:pt x="3431" y="1990"/>
                    <a:pt x="3715" y="1975"/>
                  </a:cubicBezTo>
                  <a:cubicBezTo>
                    <a:pt x="5065" y="1904"/>
                    <a:pt x="6517" y="1635"/>
                    <a:pt x="7567" y="931"/>
                  </a:cubicBezTo>
                  <a:lnTo>
                    <a:pt x="6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607952" y="2487838"/>
              <a:ext cx="268210" cy="70738"/>
            </a:xfrm>
            <a:custGeom>
              <a:avLst/>
              <a:gdLst/>
              <a:ahLst/>
              <a:cxnLst/>
              <a:rect l="l" t="t" r="r" b="b"/>
              <a:pathLst>
                <a:path w="7568" h="1996" extrusionOk="0">
                  <a:moveTo>
                    <a:pt x="6942" y="1"/>
                  </a:moveTo>
                  <a:cubicBezTo>
                    <a:pt x="5907" y="694"/>
                    <a:pt x="4304" y="874"/>
                    <a:pt x="2920" y="874"/>
                  </a:cubicBezTo>
                  <a:cubicBezTo>
                    <a:pt x="1442" y="874"/>
                    <a:pt x="214" y="669"/>
                    <a:pt x="191" y="665"/>
                  </a:cubicBezTo>
                  <a:lnTo>
                    <a:pt x="0" y="1770"/>
                  </a:lnTo>
                  <a:cubicBezTo>
                    <a:pt x="102" y="1787"/>
                    <a:pt x="1346" y="1995"/>
                    <a:pt x="2881" y="1995"/>
                  </a:cubicBezTo>
                  <a:cubicBezTo>
                    <a:pt x="3151" y="1995"/>
                    <a:pt x="3431" y="1989"/>
                    <a:pt x="3715" y="1974"/>
                  </a:cubicBezTo>
                  <a:cubicBezTo>
                    <a:pt x="5068" y="1901"/>
                    <a:pt x="6520" y="1632"/>
                    <a:pt x="7567" y="930"/>
                  </a:cubicBezTo>
                  <a:lnTo>
                    <a:pt x="6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614898" y="2587210"/>
              <a:ext cx="268210" cy="70738"/>
            </a:xfrm>
            <a:custGeom>
              <a:avLst/>
              <a:gdLst/>
              <a:ahLst/>
              <a:cxnLst/>
              <a:rect l="l" t="t" r="r" b="b"/>
              <a:pathLst>
                <a:path w="7568" h="1996" extrusionOk="0">
                  <a:moveTo>
                    <a:pt x="6943" y="1"/>
                  </a:moveTo>
                  <a:cubicBezTo>
                    <a:pt x="5906" y="694"/>
                    <a:pt x="4303" y="874"/>
                    <a:pt x="2919" y="874"/>
                  </a:cubicBezTo>
                  <a:cubicBezTo>
                    <a:pt x="1442" y="874"/>
                    <a:pt x="214" y="669"/>
                    <a:pt x="190" y="666"/>
                  </a:cubicBezTo>
                  <a:lnTo>
                    <a:pt x="0" y="1770"/>
                  </a:lnTo>
                  <a:cubicBezTo>
                    <a:pt x="101" y="1787"/>
                    <a:pt x="1345" y="1995"/>
                    <a:pt x="2881" y="1995"/>
                  </a:cubicBezTo>
                  <a:cubicBezTo>
                    <a:pt x="3151" y="1995"/>
                    <a:pt x="3431" y="1989"/>
                    <a:pt x="3716" y="1974"/>
                  </a:cubicBezTo>
                  <a:cubicBezTo>
                    <a:pt x="5068" y="1903"/>
                    <a:pt x="6520" y="1632"/>
                    <a:pt x="7568" y="930"/>
                  </a:cubicBezTo>
                  <a:lnTo>
                    <a:pt x="69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805030" y="2389281"/>
              <a:ext cx="113833" cy="199988"/>
            </a:xfrm>
            <a:custGeom>
              <a:avLst/>
              <a:gdLst/>
              <a:ahLst/>
              <a:cxnLst/>
              <a:rect l="l" t="t" r="r" b="b"/>
              <a:pathLst>
                <a:path w="3212" h="5643" extrusionOk="0">
                  <a:moveTo>
                    <a:pt x="1490" y="0"/>
                  </a:moveTo>
                  <a:cubicBezTo>
                    <a:pt x="1489" y="1"/>
                    <a:pt x="1" y="5643"/>
                    <a:pt x="342" y="5643"/>
                  </a:cubicBezTo>
                  <a:cubicBezTo>
                    <a:pt x="352" y="5643"/>
                    <a:pt x="365" y="5637"/>
                    <a:pt x="379" y="5626"/>
                  </a:cubicBezTo>
                  <a:cubicBezTo>
                    <a:pt x="849" y="5253"/>
                    <a:pt x="3212" y="3697"/>
                    <a:pt x="2247" y="2080"/>
                  </a:cubicBezTo>
                  <a:cubicBezTo>
                    <a:pt x="1448" y="741"/>
                    <a:pt x="1490" y="0"/>
                    <a:pt x="1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538278" y="2611486"/>
              <a:ext cx="317436" cy="198287"/>
            </a:xfrm>
            <a:custGeom>
              <a:avLst/>
              <a:gdLst/>
              <a:ahLst/>
              <a:cxnLst/>
              <a:rect l="l" t="t" r="r" b="b"/>
              <a:pathLst>
                <a:path w="8957" h="5595" extrusionOk="0">
                  <a:moveTo>
                    <a:pt x="534" y="1"/>
                  </a:moveTo>
                  <a:cubicBezTo>
                    <a:pt x="534" y="1"/>
                    <a:pt x="840" y="1737"/>
                    <a:pt x="0" y="4388"/>
                  </a:cubicBezTo>
                  <a:cubicBezTo>
                    <a:pt x="0" y="4388"/>
                    <a:pt x="1398" y="5595"/>
                    <a:pt x="3887" y="5595"/>
                  </a:cubicBezTo>
                  <a:cubicBezTo>
                    <a:pt x="5261" y="5595"/>
                    <a:pt x="6968" y="5227"/>
                    <a:pt x="8957" y="4085"/>
                  </a:cubicBezTo>
                  <a:lnTo>
                    <a:pt x="8152" y="141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547457" y="2445984"/>
              <a:ext cx="68293" cy="242906"/>
            </a:xfrm>
            <a:custGeom>
              <a:avLst/>
              <a:gdLst/>
              <a:ahLst/>
              <a:cxnLst/>
              <a:rect l="l" t="t" r="r" b="b"/>
              <a:pathLst>
                <a:path w="1927" h="6854" extrusionOk="0">
                  <a:moveTo>
                    <a:pt x="89" y="1"/>
                  </a:moveTo>
                  <a:cubicBezTo>
                    <a:pt x="46" y="1"/>
                    <a:pt x="1" y="57"/>
                    <a:pt x="33" y="107"/>
                  </a:cubicBezTo>
                  <a:cubicBezTo>
                    <a:pt x="1306" y="2068"/>
                    <a:pt x="1792" y="4481"/>
                    <a:pt x="1394" y="6786"/>
                  </a:cubicBezTo>
                  <a:cubicBezTo>
                    <a:pt x="1386" y="6829"/>
                    <a:pt x="1420" y="6853"/>
                    <a:pt x="1455" y="6853"/>
                  </a:cubicBezTo>
                  <a:cubicBezTo>
                    <a:pt x="1484" y="6853"/>
                    <a:pt x="1514" y="6836"/>
                    <a:pt x="1521" y="6800"/>
                  </a:cubicBezTo>
                  <a:cubicBezTo>
                    <a:pt x="1926" y="4463"/>
                    <a:pt x="1422" y="2017"/>
                    <a:pt x="133" y="26"/>
                  </a:cubicBezTo>
                  <a:cubicBezTo>
                    <a:pt x="121" y="8"/>
                    <a:pt x="105" y="1"/>
                    <a:pt x="89" y="1"/>
                  </a:cubicBezTo>
                  <a:close/>
                </a:path>
              </a:pathLst>
            </a:custGeom>
            <a:solidFill>
              <a:srgbClr val="24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663485" y="2100416"/>
              <a:ext cx="111707" cy="163804"/>
            </a:xfrm>
            <a:custGeom>
              <a:avLst/>
              <a:gdLst/>
              <a:ahLst/>
              <a:cxnLst/>
              <a:rect l="l" t="t" r="r" b="b"/>
              <a:pathLst>
                <a:path w="3152" h="4622" extrusionOk="0">
                  <a:moveTo>
                    <a:pt x="1081" y="0"/>
                  </a:moveTo>
                  <a:lnTo>
                    <a:pt x="0" y="3765"/>
                  </a:lnTo>
                  <a:cubicBezTo>
                    <a:pt x="0" y="3765"/>
                    <a:pt x="813" y="4621"/>
                    <a:pt x="1945" y="4621"/>
                  </a:cubicBezTo>
                  <a:cubicBezTo>
                    <a:pt x="2318" y="4621"/>
                    <a:pt x="2727" y="4528"/>
                    <a:pt x="3152" y="4281"/>
                  </a:cubicBezTo>
                  <a:lnTo>
                    <a:pt x="3121" y="3326"/>
                  </a:lnTo>
                  <a:lnTo>
                    <a:pt x="3086" y="2285"/>
                  </a:lnTo>
                  <a:lnTo>
                    <a:pt x="3064" y="1555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712569" y="2144148"/>
              <a:ext cx="62197" cy="93668"/>
            </a:xfrm>
            <a:custGeom>
              <a:avLst/>
              <a:gdLst/>
              <a:ahLst/>
              <a:cxnLst/>
              <a:rect l="l" t="t" r="r" b="b"/>
              <a:pathLst>
                <a:path w="1755" h="2643" extrusionOk="0">
                  <a:moveTo>
                    <a:pt x="0" y="0"/>
                  </a:moveTo>
                  <a:lnTo>
                    <a:pt x="0" y="0"/>
                  </a:lnTo>
                  <a:cubicBezTo>
                    <a:pt x="662" y="1891"/>
                    <a:pt x="1459" y="2640"/>
                    <a:pt x="1754" y="2642"/>
                  </a:cubicBezTo>
                  <a:lnTo>
                    <a:pt x="1703" y="1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651684" y="1971842"/>
              <a:ext cx="204453" cy="209557"/>
            </a:xfrm>
            <a:custGeom>
              <a:avLst/>
              <a:gdLst/>
              <a:ahLst/>
              <a:cxnLst/>
              <a:rect l="l" t="t" r="r" b="b"/>
              <a:pathLst>
                <a:path w="5769" h="5913" extrusionOk="0">
                  <a:moveTo>
                    <a:pt x="2854" y="1"/>
                  </a:moveTo>
                  <a:cubicBezTo>
                    <a:pt x="1" y="1"/>
                    <a:pt x="564" y="2066"/>
                    <a:pt x="759" y="3039"/>
                  </a:cubicBezTo>
                  <a:cubicBezTo>
                    <a:pt x="906" y="3766"/>
                    <a:pt x="1086" y="4020"/>
                    <a:pt x="1555" y="4754"/>
                  </a:cubicBezTo>
                  <a:cubicBezTo>
                    <a:pt x="1970" y="5411"/>
                    <a:pt x="2749" y="5789"/>
                    <a:pt x="3156" y="5857"/>
                  </a:cubicBezTo>
                  <a:cubicBezTo>
                    <a:pt x="3372" y="5893"/>
                    <a:pt x="3572" y="5912"/>
                    <a:pt x="3756" y="5912"/>
                  </a:cubicBezTo>
                  <a:cubicBezTo>
                    <a:pt x="4839" y="5912"/>
                    <a:pt x="5382" y="5260"/>
                    <a:pt x="5370" y="3517"/>
                  </a:cubicBezTo>
                  <a:cubicBezTo>
                    <a:pt x="5361" y="2250"/>
                    <a:pt x="5768" y="1580"/>
                    <a:pt x="5489" y="1067"/>
                  </a:cubicBezTo>
                  <a:cubicBezTo>
                    <a:pt x="5469" y="1042"/>
                    <a:pt x="5449" y="1019"/>
                    <a:pt x="5429" y="996"/>
                  </a:cubicBezTo>
                  <a:cubicBezTo>
                    <a:pt x="4951" y="441"/>
                    <a:pt x="4268" y="104"/>
                    <a:pt x="3538" y="35"/>
                  </a:cubicBezTo>
                  <a:cubicBezTo>
                    <a:pt x="3290" y="12"/>
                    <a:pt x="3063" y="1"/>
                    <a:pt x="2854" y="1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652889" y="1961139"/>
              <a:ext cx="201831" cy="113833"/>
            </a:xfrm>
            <a:custGeom>
              <a:avLst/>
              <a:gdLst/>
              <a:ahLst/>
              <a:cxnLst/>
              <a:rect l="l" t="t" r="r" b="b"/>
              <a:pathLst>
                <a:path w="5695" h="3212" extrusionOk="0">
                  <a:moveTo>
                    <a:pt x="2458" y="1"/>
                  </a:moveTo>
                  <a:cubicBezTo>
                    <a:pt x="1696" y="1"/>
                    <a:pt x="990" y="139"/>
                    <a:pt x="662" y="409"/>
                  </a:cubicBezTo>
                  <a:cubicBezTo>
                    <a:pt x="0" y="945"/>
                    <a:pt x="452" y="3069"/>
                    <a:pt x="452" y="3069"/>
                  </a:cubicBezTo>
                  <a:cubicBezTo>
                    <a:pt x="452" y="3069"/>
                    <a:pt x="838" y="3211"/>
                    <a:pt x="1224" y="3211"/>
                  </a:cubicBezTo>
                  <a:cubicBezTo>
                    <a:pt x="1390" y="3211"/>
                    <a:pt x="1556" y="3185"/>
                    <a:pt x="1690" y="3109"/>
                  </a:cubicBezTo>
                  <a:cubicBezTo>
                    <a:pt x="2108" y="2874"/>
                    <a:pt x="1890" y="2273"/>
                    <a:pt x="2167" y="2273"/>
                  </a:cubicBezTo>
                  <a:cubicBezTo>
                    <a:pt x="2183" y="2273"/>
                    <a:pt x="2201" y="2275"/>
                    <a:pt x="2221" y="2279"/>
                  </a:cubicBezTo>
                  <a:cubicBezTo>
                    <a:pt x="2336" y="2304"/>
                    <a:pt x="2431" y="2315"/>
                    <a:pt x="2510" y="2315"/>
                  </a:cubicBezTo>
                  <a:cubicBezTo>
                    <a:pt x="3244" y="2315"/>
                    <a:pt x="2504" y="1330"/>
                    <a:pt x="2805" y="1330"/>
                  </a:cubicBezTo>
                  <a:cubicBezTo>
                    <a:pt x="2823" y="1330"/>
                    <a:pt x="2845" y="1333"/>
                    <a:pt x="2872" y="1341"/>
                  </a:cubicBezTo>
                  <a:cubicBezTo>
                    <a:pt x="3380" y="1486"/>
                    <a:pt x="3976" y="1916"/>
                    <a:pt x="4473" y="1927"/>
                  </a:cubicBezTo>
                  <a:cubicBezTo>
                    <a:pt x="4473" y="1927"/>
                    <a:pt x="4077" y="1574"/>
                    <a:pt x="4133" y="1261"/>
                  </a:cubicBezTo>
                  <a:lnTo>
                    <a:pt x="4133" y="1261"/>
                  </a:lnTo>
                  <a:cubicBezTo>
                    <a:pt x="4133" y="1261"/>
                    <a:pt x="5098" y="2254"/>
                    <a:pt x="5683" y="2254"/>
                  </a:cubicBezTo>
                  <a:cubicBezTo>
                    <a:pt x="5686" y="2254"/>
                    <a:pt x="5690" y="2254"/>
                    <a:pt x="5693" y="2253"/>
                  </a:cubicBezTo>
                  <a:cubicBezTo>
                    <a:pt x="5693" y="2253"/>
                    <a:pt x="5694" y="1005"/>
                    <a:pt x="4604" y="431"/>
                  </a:cubicBezTo>
                  <a:cubicBezTo>
                    <a:pt x="4056" y="142"/>
                    <a:pt x="3229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783625" y="2143014"/>
              <a:ext cx="19173" cy="7690"/>
            </a:xfrm>
            <a:custGeom>
              <a:avLst/>
              <a:gdLst/>
              <a:ahLst/>
              <a:cxnLst/>
              <a:rect l="l" t="t" r="r" b="b"/>
              <a:pathLst>
                <a:path w="541" h="217" extrusionOk="0">
                  <a:moveTo>
                    <a:pt x="95" y="0"/>
                  </a:moveTo>
                  <a:cubicBezTo>
                    <a:pt x="46" y="0"/>
                    <a:pt x="0" y="61"/>
                    <a:pt x="44" y="108"/>
                  </a:cubicBezTo>
                  <a:cubicBezTo>
                    <a:pt x="119" y="186"/>
                    <a:pt x="214" y="217"/>
                    <a:pt x="313" y="217"/>
                  </a:cubicBezTo>
                  <a:cubicBezTo>
                    <a:pt x="363" y="217"/>
                    <a:pt x="415" y="209"/>
                    <a:pt x="466" y="195"/>
                  </a:cubicBezTo>
                  <a:cubicBezTo>
                    <a:pt x="540" y="175"/>
                    <a:pt x="524" y="64"/>
                    <a:pt x="456" y="64"/>
                  </a:cubicBezTo>
                  <a:cubicBezTo>
                    <a:pt x="450" y="64"/>
                    <a:pt x="444" y="65"/>
                    <a:pt x="438" y="67"/>
                  </a:cubicBezTo>
                  <a:cubicBezTo>
                    <a:pt x="395" y="78"/>
                    <a:pt x="351" y="87"/>
                    <a:pt x="307" y="87"/>
                  </a:cubicBezTo>
                  <a:cubicBezTo>
                    <a:pt x="246" y="87"/>
                    <a:pt x="187" y="70"/>
                    <a:pt x="139" y="20"/>
                  </a:cubicBezTo>
                  <a:cubicBezTo>
                    <a:pt x="126" y="6"/>
                    <a:pt x="110" y="0"/>
                    <a:pt x="95" y="0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743685" y="2085637"/>
              <a:ext cx="27041" cy="13999"/>
            </a:xfrm>
            <a:custGeom>
              <a:avLst/>
              <a:gdLst/>
              <a:ahLst/>
              <a:cxnLst/>
              <a:rect l="l" t="t" r="r" b="b"/>
              <a:pathLst>
                <a:path w="763" h="395" extrusionOk="0">
                  <a:moveTo>
                    <a:pt x="357" y="1"/>
                  </a:moveTo>
                  <a:cubicBezTo>
                    <a:pt x="166" y="1"/>
                    <a:pt x="12" y="76"/>
                    <a:pt x="6" y="177"/>
                  </a:cubicBezTo>
                  <a:cubicBezTo>
                    <a:pt x="1" y="285"/>
                    <a:pt x="163" y="382"/>
                    <a:pt x="371" y="393"/>
                  </a:cubicBezTo>
                  <a:cubicBezTo>
                    <a:pt x="386" y="394"/>
                    <a:pt x="401" y="395"/>
                    <a:pt x="415" y="395"/>
                  </a:cubicBezTo>
                  <a:cubicBezTo>
                    <a:pt x="604" y="395"/>
                    <a:pt x="753" y="320"/>
                    <a:pt x="758" y="219"/>
                  </a:cubicBezTo>
                  <a:cubicBezTo>
                    <a:pt x="762" y="110"/>
                    <a:pt x="601" y="14"/>
                    <a:pt x="392" y="2"/>
                  </a:cubicBezTo>
                  <a:cubicBezTo>
                    <a:pt x="380" y="1"/>
                    <a:pt x="368" y="1"/>
                    <a:pt x="357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819596" y="2093859"/>
              <a:ext cx="22398" cy="14034"/>
            </a:xfrm>
            <a:custGeom>
              <a:avLst/>
              <a:gdLst/>
              <a:ahLst/>
              <a:cxnLst/>
              <a:rect l="l" t="t" r="r" b="b"/>
              <a:pathLst>
                <a:path w="632" h="396" extrusionOk="0">
                  <a:moveTo>
                    <a:pt x="355" y="1"/>
                  </a:moveTo>
                  <a:cubicBezTo>
                    <a:pt x="164" y="1"/>
                    <a:pt x="13" y="76"/>
                    <a:pt x="7" y="178"/>
                  </a:cubicBezTo>
                  <a:cubicBezTo>
                    <a:pt x="1" y="286"/>
                    <a:pt x="163" y="382"/>
                    <a:pt x="371" y="395"/>
                  </a:cubicBezTo>
                  <a:cubicBezTo>
                    <a:pt x="385" y="395"/>
                    <a:pt x="400" y="396"/>
                    <a:pt x="414" y="396"/>
                  </a:cubicBezTo>
                  <a:cubicBezTo>
                    <a:pt x="495" y="396"/>
                    <a:pt x="570" y="382"/>
                    <a:pt x="627" y="358"/>
                  </a:cubicBezTo>
                  <a:cubicBezTo>
                    <a:pt x="630" y="265"/>
                    <a:pt x="632" y="171"/>
                    <a:pt x="632" y="73"/>
                  </a:cubicBezTo>
                  <a:lnTo>
                    <a:pt x="632" y="60"/>
                  </a:lnTo>
                  <a:cubicBezTo>
                    <a:pt x="567" y="29"/>
                    <a:pt x="485" y="7"/>
                    <a:pt x="395" y="2"/>
                  </a:cubicBezTo>
                  <a:cubicBezTo>
                    <a:pt x="382" y="1"/>
                    <a:pt x="368" y="1"/>
                    <a:pt x="355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774907" y="2071391"/>
              <a:ext cx="10171" cy="13077"/>
            </a:xfrm>
            <a:custGeom>
              <a:avLst/>
              <a:gdLst/>
              <a:ahLst/>
              <a:cxnLst/>
              <a:rect l="l" t="t" r="r" b="b"/>
              <a:pathLst>
                <a:path w="287" h="369" extrusionOk="0">
                  <a:moveTo>
                    <a:pt x="147" y="1"/>
                  </a:moveTo>
                  <a:cubicBezTo>
                    <a:pt x="73" y="1"/>
                    <a:pt x="12" y="78"/>
                    <a:pt x="6" y="176"/>
                  </a:cubicBezTo>
                  <a:cubicBezTo>
                    <a:pt x="1" y="278"/>
                    <a:pt x="58" y="364"/>
                    <a:pt x="135" y="368"/>
                  </a:cubicBezTo>
                  <a:cubicBezTo>
                    <a:pt x="137" y="368"/>
                    <a:pt x="139" y="368"/>
                    <a:pt x="141" y="368"/>
                  </a:cubicBezTo>
                  <a:cubicBezTo>
                    <a:pt x="215" y="368"/>
                    <a:pt x="277" y="291"/>
                    <a:pt x="283" y="193"/>
                  </a:cubicBezTo>
                  <a:cubicBezTo>
                    <a:pt x="287" y="91"/>
                    <a:pt x="230" y="5"/>
                    <a:pt x="154" y="1"/>
                  </a:cubicBezTo>
                  <a:cubicBezTo>
                    <a:pt x="152" y="1"/>
                    <a:pt x="149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818710" y="2075821"/>
              <a:ext cx="10171" cy="13113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47" y="1"/>
                  </a:moveTo>
                  <a:cubicBezTo>
                    <a:pt x="72" y="1"/>
                    <a:pt x="10" y="79"/>
                    <a:pt x="5" y="178"/>
                  </a:cubicBezTo>
                  <a:cubicBezTo>
                    <a:pt x="0" y="279"/>
                    <a:pt x="57" y="364"/>
                    <a:pt x="133" y="370"/>
                  </a:cubicBezTo>
                  <a:cubicBezTo>
                    <a:pt x="135" y="370"/>
                    <a:pt x="137" y="370"/>
                    <a:pt x="139" y="370"/>
                  </a:cubicBezTo>
                  <a:cubicBezTo>
                    <a:pt x="213" y="370"/>
                    <a:pt x="275" y="293"/>
                    <a:pt x="281" y="193"/>
                  </a:cubicBezTo>
                  <a:cubicBezTo>
                    <a:pt x="286" y="92"/>
                    <a:pt x="230" y="7"/>
                    <a:pt x="153" y="1"/>
                  </a:cubicBezTo>
                  <a:cubicBezTo>
                    <a:pt x="151" y="1"/>
                    <a:pt x="149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756868" y="2040665"/>
              <a:ext cx="32605" cy="17366"/>
            </a:xfrm>
            <a:custGeom>
              <a:avLst/>
              <a:gdLst/>
              <a:ahLst/>
              <a:cxnLst/>
              <a:rect l="l" t="t" r="r" b="b"/>
              <a:pathLst>
                <a:path w="920" h="490" extrusionOk="0">
                  <a:moveTo>
                    <a:pt x="550" y="1"/>
                  </a:moveTo>
                  <a:cubicBezTo>
                    <a:pt x="338" y="1"/>
                    <a:pt x="138" y="120"/>
                    <a:pt x="44" y="327"/>
                  </a:cubicBezTo>
                  <a:cubicBezTo>
                    <a:pt x="1" y="422"/>
                    <a:pt x="81" y="489"/>
                    <a:pt x="164" y="489"/>
                  </a:cubicBezTo>
                  <a:cubicBezTo>
                    <a:pt x="214" y="489"/>
                    <a:pt x="264" y="465"/>
                    <a:pt x="289" y="409"/>
                  </a:cubicBezTo>
                  <a:cubicBezTo>
                    <a:pt x="338" y="307"/>
                    <a:pt x="436" y="264"/>
                    <a:pt x="538" y="264"/>
                  </a:cubicBezTo>
                  <a:cubicBezTo>
                    <a:pt x="595" y="264"/>
                    <a:pt x="652" y="277"/>
                    <a:pt x="703" y="300"/>
                  </a:cubicBezTo>
                  <a:cubicBezTo>
                    <a:pt x="721" y="308"/>
                    <a:pt x="738" y="311"/>
                    <a:pt x="754" y="311"/>
                  </a:cubicBezTo>
                  <a:cubicBezTo>
                    <a:pt x="872" y="311"/>
                    <a:pt x="919" y="112"/>
                    <a:pt x="786" y="52"/>
                  </a:cubicBezTo>
                  <a:cubicBezTo>
                    <a:pt x="709" y="17"/>
                    <a:pt x="628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812225" y="2042898"/>
              <a:ext cx="30656" cy="20945"/>
            </a:xfrm>
            <a:custGeom>
              <a:avLst/>
              <a:gdLst/>
              <a:ahLst/>
              <a:cxnLst/>
              <a:rect l="l" t="t" r="r" b="b"/>
              <a:pathLst>
                <a:path w="865" h="591" extrusionOk="0">
                  <a:moveTo>
                    <a:pt x="251" y="0"/>
                  </a:moveTo>
                  <a:cubicBezTo>
                    <a:pt x="220" y="0"/>
                    <a:pt x="188" y="3"/>
                    <a:pt x="155" y="9"/>
                  </a:cubicBezTo>
                  <a:cubicBezTo>
                    <a:pt x="1" y="37"/>
                    <a:pt x="40" y="264"/>
                    <a:pt x="182" y="264"/>
                  </a:cubicBezTo>
                  <a:cubicBezTo>
                    <a:pt x="190" y="264"/>
                    <a:pt x="199" y="263"/>
                    <a:pt x="209" y="261"/>
                  </a:cubicBezTo>
                  <a:cubicBezTo>
                    <a:pt x="223" y="258"/>
                    <a:pt x="238" y="257"/>
                    <a:pt x="251" y="257"/>
                  </a:cubicBezTo>
                  <a:cubicBezTo>
                    <a:pt x="410" y="257"/>
                    <a:pt x="514" y="424"/>
                    <a:pt x="599" y="541"/>
                  </a:cubicBezTo>
                  <a:cubicBezTo>
                    <a:pt x="624" y="576"/>
                    <a:pt x="655" y="590"/>
                    <a:pt x="686" y="590"/>
                  </a:cubicBezTo>
                  <a:cubicBezTo>
                    <a:pt x="776" y="590"/>
                    <a:pt x="865" y="468"/>
                    <a:pt x="793" y="368"/>
                  </a:cubicBezTo>
                  <a:cubicBezTo>
                    <a:pt x="654" y="176"/>
                    <a:pt x="489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792485" y="2080215"/>
              <a:ext cx="18216" cy="25269"/>
            </a:xfrm>
            <a:custGeom>
              <a:avLst/>
              <a:gdLst/>
              <a:ahLst/>
              <a:cxnLst/>
              <a:rect l="l" t="t" r="r" b="b"/>
              <a:pathLst>
                <a:path w="514" h="713" extrusionOk="0">
                  <a:moveTo>
                    <a:pt x="195" y="0"/>
                  </a:moveTo>
                  <a:cubicBezTo>
                    <a:pt x="192" y="0"/>
                    <a:pt x="188" y="0"/>
                    <a:pt x="185" y="1"/>
                  </a:cubicBezTo>
                  <a:cubicBezTo>
                    <a:pt x="151" y="5"/>
                    <a:pt x="128" y="39"/>
                    <a:pt x="132" y="74"/>
                  </a:cubicBezTo>
                  <a:cubicBezTo>
                    <a:pt x="135" y="86"/>
                    <a:pt x="181" y="353"/>
                    <a:pt x="345" y="552"/>
                  </a:cubicBezTo>
                  <a:cubicBezTo>
                    <a:pt x="299" y="568"/>
                    <a:pt x="234" y="585"/>
                    <a:pt x="150" y="585"/>
                  </a:cubicBezTo>
                  <a:cubicBezTo>
                    <a:pt x="126" y="585"/>
                    <a:pt x="100" y="583"/>
                    <a:pt x="73" y="580"/>
                  </a:cubicBezTo>
                  <a:cubicBezTo>
                    <a:pt x="71" y="580"/>
                    <a:pt x="69" y="580"/>
                    <a:pt x="67" y="580"/>
                  </a:cubicBezTo>
                  <a:cubicBezTo>
                    <a:pt x="35" y="580"/>
                    <a:pt x="7" y="604"/>
                    <a:pt x="3" y="637"/>
                  </a:cubicBezTo>
                  <a:cubicBezTo>
                    <a:pt x="0" y="671"/>
                    <a:pt x="24" y="703"/>
                    <a:pt x="60" y="707"/>
                  </a:cubicBezTo>
                  <a:cubicBezTo>
                    <a:pt x="91" y="710"/>
                    <a:pt x="121" y="712"/>
                    <a:pt x="149" y="712"/>
                  </a:cubicBezTo>
                  <a:cubicBezTo>
                    <a:pt x="190" y="712"/>
                    <a:pt x="228" y="709"/>
                    <a:pt x="263" y="703"/>
                  </a:cubicBezTo>
                  <a:cubicBezTo>
                    <a:pt x="402" y="680"/>
                    <a:pt x="481" y="627"/>
                    <a:pt x="486" y="624"/>
                  </a:cubicBezTo>
                  <a:cubicBezTo>
                    <a:pt x="501" y="614"/>
                    <a:pt x="510" y="596"/>
                    <a:pt x="513" y="577"/>
                  </a:cubicBezTo>
                  <a:cubicBezTo>
                    <a:pt x="514" y="558"/>
                    <a:pt x="507" y="538"/>
                    <a:pt x="493" y="525"/>
                  </a:cubicBezTo>
                  <a:cubicBezTo>
                    <a:pt x="310" y="353"/>
                    <a:pt x="258" y="55"/>
                    <a:pt x="258" y="52"/>
                  </a:cubicBezTo>
                  <a:cubicBezTo>
                    <a:pt x="253" y="22"/>
                    <a:pt x="224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771434" y="2109240"/>
              <a:ext cx="48305" cy="30230"/>
            </a:xfrm>
            <a:custGeom>
              <a:avLst/>
              <a:gdLst/>
              <a:ahLst/>
              <a:cxnLst/>
              <a:rect l="l" t="t" r="r" b="b"/>
              <a:pathLst>
                <a:path w="1363" h="853" extrusionOk="0">
                  <a:moveTo>
                    <a:pt x="1" y="0"/>
                  </a:moveTo>
                  <a:cubicBezTo>
                    <a:pt x="1" y="1"/>
                    <a:pt x="26" y="819"/>
                    <a:pt x="688" y="852"/>
                  </a:cubicBezTo>
                  <a:cubicBezTo>
                    <a:pt x="700" y="852"/>
                    <a:pt x="712" y="853"/>
                    <a:pt x="723" y="853"/>
                  </a:cubicBezTo>
                  <a:cubicBezTo>
                    <a:pt x="1254" y="853"/>
                    <a:pt x="1363" y="221"/>
                    <a:pt x="1363" y="221"/>
                  </a:cubicBezTo>
                  <a:lnTo>
                    <a:pt x="1363" y="221"/>
                  </a:lnTo>
                  <a:cubicBezTo>
                    <a:pt x="1363" y="221"/>
                    <a:pt x="1319" y="226"/>
                    <a:pt x="1236" y="226"/>
                  </a:cubicBezTo>
                  <a:cubicBezTo>
                    <a:pt x="1037" y="226"/>
                    <a:pt x="610" y="19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673302" y="2047646"/>
              <a:ext cx="58157" cy="70632"/>
            </a:xfrm>
            <a:custGeom>
              <a:avLst/>
              <a:gdLst/>
              <a:ahLst/>
              <a:cxnLst/>
              <a:rect l="l" t="t" r="r" b="b"/>
              <a:pathLst>
                <a:path w="1641" h="1993" extrusionOk="0">
                  <a:moveTo>
                    <a:pt x="636" y="0"/>
                  </a:moveTo>
                  <a:cubicBezTo>
                    <a:pt x="625" y="0"/>
                    <a:pt x="615" y="1"/>
                    <a:pt x="604" y="2"/>
                  </a:cubicBezTo>
                  <a:cubicBezTo>
                    <a:pt x="89" y="42"/>
                    <a:pt x="1" y="493"/>
                    <a:pt x="25" y="958"/>
                  </a:cubicBezTo>
                  <a:cubicBezTo>
                    <a:pt x="47" y="1404"/>
                    <a:pt x="293" y="1993"/>
                    <a:pt x="876" y="1993"/>
                  </a:cubicBezTo>
                  <a:cubicBezTo>
                    <a:pt x="903" y="1993"/>
                    <a:pt x="931" y="1992"/>
                    <a:pt x="960" y="1989"/>
                  </a:cubicBezTo>
                  <a:cubicBezTo>
                    <a:pt x="1282" y="1959"/>
                    <a:pt x="1453" y="1764"/>
                    <a:pt x="1537" y="1555"/>
                  </a:cubicBezTo>
                  <a:cubicBezTo>
                    <a:pt x="1641" y="1299"/>
                    <a:pt x="1608" y="1007"/>
                    <a:pt x="1471" y="766"/>
                  </a:cubicBezTo>
                  <a:cubicBezTo>
                    <a:pt x="1297" y="464"/>
                    <a:pt x="977" y="0"/>
                    <a:pt x="636" y="0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684855" y="2061539"/>
              <a:ext cx="25162" cy="39905"/>
            </a:xfrm>
            <a:custGeom>
              <a:avLst/>
              <a:gdLst/>
              <a:ahLst/>
              <a:cxnLst/>
              <a:rect l="l" t="t" r="r" b="b"/>
              <a:pathLst>
                <a:path w="710" h="1126" extrusionOk="0">
                  <a:moveTo>
                    <a:pt x="154" y="1"/>
                  </a:moveTo>
                  <a:cubicBezTo>
                    <a:pt x="125" y="1"/>
                    <a:pt x="96" y="4"/>
                    <a:pt x="66" y="11"/>
                  </a:cubicBezTo>
                  <a:cubicBezTo>
                    <a:pt x="1" y="27"/>
                    <a:pt x="30" y="121"/>
                    <a:pt x="90" y="121"/>
                  </a:cubicBezTo>
                  <a:cubicBezTo>
                    <a:pt x="95" y="121"/>
                    <a:pt x="101" y="121"/>
                    <a:pt x="106" y="119"/>
                  </a:cubicBezTo>
                  <a:cubicBezTo>
                    <a:pt x="125" y="115"/>
                    <a:pt x="144" y="113"/>
                    <a:pt x="163" y="113"/>
                  </a:cubicBezTo>
                  <a:cubicBezTo>
                    <a:pt x="348" y="113"/>
                    <a:pt x="486" y="334"/>
                    <a:pt x="532" y="487"/>
                  </a:cubicBezTo>
                  <a:cubicBezTo>
                    <a:pt x="589" y="673"/>
                    <a:pt x="560" y="871"/>
                    <a:pt x="519" y="1057"/>
                  </a:cubicBezTo>
                  <a:cubicBezTo>
                    <a:pt x="510" y="1099"/>
                    <a:pt x="543" y="1125"/>
                    <a:pt x="576" y="1125"/>
                  </a:cubicBezTo>
                  <a:cubicBezTo>
                    <a:pt x="599" y="1125"/>
                    <a:pt x="623" y="1111"/>
                    <a:pt x="629" y="1080"/>
                  </a:cubicBezTo>
                  <a:cubicBezTo>
                    <a:pt x="688" y="808"/>
                    <a:pt x="710" y="515"/>
                    <a:pt x="557" y="267"/>
                  </a:cubicBezTo>
                  <a:cubicBezTo>
                    <a:pt x="468" y="120"/>
                    <a:pt x="323" y="1"/>
                    <a:pt x="154" y="1"/>
                  </a:cubicBezTo>
                  <a:close/>
                </a:path>
              </a:pathLst>
            </a:custGeom>
            <a:solidFill>
              <a:srgbClr val="24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805846" y="2052537"/>
              <a:ext cx="53302" cy="59964"/>
            </a:xfrm>
            <a:custGeom>
              <a:avLst/>
              <a:gdLst/>
              <a:ahLst/>
              <a:cxnLst/>
              <a:rect l="l" t="t" r="r" b="b"/>
              <a:pathLst>
                <a:path w="1504" h="1692" extrusionOk="0">
                  <a:moveTo>
                    <a:pt x="742" y="127"/>
                  </a:moveTo>
                  <a:cubicBezTo>
                    <a:pt x="889" y="127"/>
                    <a:pt x="1030" y="190"/>
                    <a:pt x="1143" y="304"/>
                  </a:cubicBezTo>
                  <a:cubicBezTo>
                    <a:pt x="1271" y="432"/>
                    <a:pt x="1348" y="608"/>
                    <a:pt x="1363" y="802"/>
                  </a:cubicBezTo>
                  <a:cubicBezTo>
                    <a:pt x="1375" y="997"/>
                    <a:pt x="1324" y="1183"/>
                    <a:pt x="1217" y="1327"/>
                  </a:cubicBezTo>
                  <a:cubicBezTo>
                    <a:pt x="1112" y="1468"/>
                    <a:pt x="965" y="1553"/>
                    <a:pt x="805" y="1563"/>
                  </a:cubicBezTo>
                  <a:cubicBezTo>
                    <a:pt x="791" y="1564"/>
                    <a:pt x="778" y="1565"/>
                    <a:pt x="765" y="1565"/>
                  </a:cubicBezTo>
                  <a:cubicBezTo>
                    <a:pt x="444" y="1565"/>
                    <a:pt x="171" y="1272"/>
                    <a:pt x="144" y="890"/>
                  </a:cubicBezTo>
                  <a:lnTo>
                    <a:pt x="80" y="896"/>
                  </a:lnTo>
                  <a:lnTo>
                    <a:pt x="80" y="896"/>
                  </a:lnTo>
                  <a:lnTo>
                    <a:pt x="143" y="890"/>
                  </a:lnTo>
                  <a:cubicBezTo>
                    <a:pt x="130" y="697"/>
                    <a:pt x="181" y="509"/>
                    <a:pt x="288" y="365"/>
                  </a:cubicBezTo>
                  <a:cubicBezTo>
                    <a:pt x="393" y="224"/>
                    <a:pt x="541" y="140"/>
                    <a:pt x="701" y="129"/>
                  </a:cubicBezTo>
                  <a:cubicBezTo>
                    <a:pt x="714" y="127"/>
                    <a:pt x="728" y="127"/>
                    <a:pt x="742" y="127"/>
                  </a:cubicBezTo>
                  <a:close/>
                  <a:moveTo>
                    <a:pt x="739" y="0"/>
                  </a:moveTo>
                  <a:cubicBezTo>
                    <a:pt x="723" y="0"/>
                    <a:pt x="708" y="1"/>
                    <a:pt x="692" y="2"/>
                  </a:cubicBezTo>
                  <a:cubicBezTo>
                    <a:pt x="494" y="16"/>
                    <a:pt x="315" y="117"/>
                    <a:pt x="187" y="291"/>
                  </a:cubicBezTo>
                  <a:cubicBezTo>
                    <a:pt x="60" y="459"/>
                    <a:pt x="0" y="675"/>
                    <a:pt x="16" y="899"/>
                  </a:cubicBezTo>
                  <a:cubicBezTo>
                    <a:pt x="49" y="1345"/>
                    <a:pt x="381" y="1692"/>
                    <a:pt x="768" y="1692"/>
                  </a:cubicBezTo>
                  <a:cubicBezTo>
                    <a:pt x="783" y="1692"/>
                    <a:pt x="798" y="1691"/>
                    <a:pt x="813" y="1690"/>
                  </a:cubicBezTo>
                  <a:cubicBezTo>
                    <a:pt x="833" y="1690"/>
                    <a:pt x="850" y="1689"/>
                    <a:pt x="869" y="1686"/>
                  </a:cubicBezTo>
                  <a:cubicBezTo>
                    <a:pt x="1044" y="1659"/>
                    <a:pt x="1203" y="1559"/>
                    <a:pt x="1316" y="1403"/>
                  </a:cubicBezTo>
                  <a:cubicBezTo>
                    <a:pt x="1442" y="1233"/>
                    <a:pt x="1504" y="1018"/>
                    <a:pt x="1486" y="793"/>
                  </a:cubicBezTo>
                  <a:cubicBezTo>
                    <a:pt x="1471" y="570"/>
                    <a:pt x="1380" y="365"/>
                    <a:pt x="1233" y="215"/>
                  </a:cubicBezTo>
                  <a:cubicBezTo>
                    <a:pt x="1095" y="76"/>
                    <a:pt x="920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745669" y="2047717"/>
              <a:ext cx="53940" cy="60000"/>
            </a:xfrm>
            <a:custGeom>
              <a:avLst/>
              <a:gdLst/>
              <a:ahLst/>
              <a:cxnLst/>
              <a:rect l="l" t="t" r="r" b="b"/>
              <a:pathLst>
                <a:path w="1522" h="1693" extrusionOk="0">
                  <a:moveTo>
                    <a:pt x="760" y="128"/>
                  </a:moveTo>
                  <a:cubicBezTo>
                    <a:pt x="907" y="128"/>
                    <a:pt x="1048" y="191"/>
                    <a:pt x="1162" y="306"/>
                  </a:cubicBezTo>
                  <a:cubicBezTo>
                    <a:pt x="1290" y="433"/>
                    <a:pt x="1367" y="609"/>
                    <a:pt x="1381" y="804"/>
                  </a:cubicBezTo>
                  <a:cubicBezTo>
                    <a:pt x="1394" y="998"/>
                    <a:pt x="1342" y="1184"/>
                    <a:pt x="1236" y="1328"/>
                  </a:cubicBezTo>
                  <a:cubicBezTo>
                    <a:pt x="1130" y="1469"/>
                    <a:pt x="982" y="1554"/>
                    <a:pt x="823" y="1566"/>
                  </a:cubicBezTo>
                  <a:cubicBezTo>
                    <a:pt x="811" y="1566"/>
                    <a:pt x="798" y="1567"/>
                    <a:pt x="786" y="1567"/>
                  </a:cubicBezTo>
                  <a:cubicBezTo>
                    <a:pt x="637" y="1567"/>
                    <a:pt x="495" y="1504"/>
                    <a:pt x="379" y="1389"/>
                  </a:cubicBezTo>
                  <a:cubicBezTo>
                    <a:pt x="251" y="1261"/>
                    <a:pt x="175" y="1084"/>
                    <a:pt x="161" y="891"/>
                  </a:cubicBezTo>
                  <a:cubicBezTo>
                    <a:pt x="133" y="495"/>
                    <a:pt x="383" y="154"/>
                    <a:pt x="719" y="129"/>
                  </a:cubicBezTo>
                  <a:cubicBezTo>
                    <a:pt x="733" y="128"/>
                    <a:pt x="746" y="128"/>
                    <a:pt x="760" y="128"/>
                  </a:cubicBezTo>
                  <a:close/>
                  <a:moveTo>
                    <a:pt x="757" y="1"/>
                  </a:moveTo>
                  <a:cubicBezTo>
                    <a:pt x="742" y="1"/>
                    <a:pt x="726" y="2"/>
                    <a:pt x="710" y="3"/>
                  </a:cubicBezTo>
                  <a:cubicBezTo>
                    <a:pt x="305" y="31"/>
                    <a:pt x="0" y="434"/>
                    <a:pt x="34" y="899"/>
                  </a:cubicBezTo>
                  <a:cubicBezTo>
                    <a:pt x="50" y="1124"/>
                    <a:pt x="141" y="1328"/>
                    <a:pt x="289" y="1477"/>
                  </a:cubicBezTo>
                  <a:cubicBezTo>
                    <a:pt x="427" y="1618"/>
                    <a:pt x="600" y="1693"/>
                    <a:pt x="782" y="1693"/>
                  </a:cubicBezTo>
                  <a:cubicBezTo>
                    <a:pt x="798" y="1693"/>
                    <a:pt x="814" y="1692"/>
                    <a:pt x="830" y="1691"/>
                  </a:cubicBezTo>
                  <a:cubicBezTo>
                    <a:pt x="849" y="1691"/>
                    <a:pt x="867" y="1689"/>
                    <a:pt x="884" y="1687"/>
                  </a:cubicBezTo>
                  <a:cubicBezTo>
                    <a:pt x="1061" y="1660"/>
                    <a:pt x="1219" y="1560"/>
                    <a:pt x="1334" y="1403"/>
                  </a:cubicBezTo>
                  <a:cubicBezTo>
                    <a:pt x="1461" y="1234"/>
                    <a:pt x="1522" y="1019"/>
                    <a:pt x="1506" y="794"/>
                  </a:cubicBezTo>
                  <a:cubicBezTo>
                    <a:pt x="1489" y="571"/>
                    <a:pt x="1399" y="366"/>
                    <a:pt x="1251" y="216"/>
                  </a:cubicBezTo>
                  <a:cubicBezTo>
                    <a:pt x="1114" y="77"/>
                    <a:pt x="940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795391" y="2071214"/>
              <a:ext cx="15523" cy="6096"/>
            </a:xfrm>
            <a:custGeom>
              <a:avLst/>
              <a:gdLst/>
              <a:ahLst/>
              <a:cxnLst/>
              <a:rect l="l" t="t" r="r" b="b"/>
              <a:pathLst>
                <a:path w="438" h="172" extrusionOk="0">
                  <a:moveTo>
                    <a:pt x="177" y="1"/>
                  </a:moveTo>
                  <a:cubicBezTo>
                    <a:pt x="135" y="1"/>
                    <a:pt x="92" y="9"/>
                    <a:pt x="50" y="27"/>
                  </a:cubicBezTo>
                  <a:cubicBezTo>
                    <a:pt x="0" y="47"/>
                    <a:pt x="26" y="118"/>
                    <a:pt x="72" y="118"/>
                  </a:cubicBezTo>
                  <a:cubicBezTo>
                    <a:pt x="78" y="118"/>
                    <a:pt x="84" y="117"/>
                    <a:pt x="90" y="114"/>
                  </a:cubicBezTo>
                  <a:cubicBezTo>
                    <a:pt x="118" y="102"/>
                    <a:pt x="149" y="96"/>
                    <a:pt x="178" y="96"/>
                  </a:cubicBezTo>
                  <a:cubicBezTo>
                    <a:pt x="233" y="96"/>
                    <a:pt x="288" y="116"/>
                    <a:pt x="328" y="157"/>
                  </a:cubicBezTo>
                  <a:cubicBezTo>
                    <a:pt x="339" y="167"/>
                    <a:pt x="351" y="171"/>
                    <a:pt x="364" y="171"/>
                  </a:cubicBezTo>
                  <a:cubicBezTo>
                    <a:pt x="402" y="171"/>
                    <a:pt x="437" y="128"/>
                    <a:pt x="404" y="96"/>
                  </a:cubicBezTo>
                  <a:cubicBezTo>
                    <a:pt x="341" y="34"/>
                    <a:pt x="261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709025" y="2050127"/>
              <a:ext cx="42280" cy="20343"/>
            </a:xfrm>
            <a:custGeom>
              <a:avLst/>
              <a:gdLst/>
              <a:ahLst/>
              <a:cxnLst/>
              <a:rect l="l" t="t" r="r" b="b"/>
              <a:pathLst>
                <a:path w="1193" h="574" extrusionOk="0">
                  <a:moveTo>
                    <a:pt x="69" y="0"/>
                  </a:moveTo>
                  <a:cubicBezTo>
                    <a:pt x="10" y="0"/>
                    <a:pt x="0" y="91"/>
                    <a:pt x="60" y="95"/>
                  </a:cubicBezTo>
                  <a:cubicBezTo>
                    <a:pt x="455" y="117"/>
                    <a:pt x="812" y="276"/>
                    <a:pt x="1085" y="558"/>
                  </a:cubicBezTo>
                  <a:cubicBezTo>
                    <a:pt x="1096" y="569"/>
                    <a:pt x="1109" y="574"/>
                    <a:pt x="1121" y="574"/>
                  </a:cubicBezTo>
                  <a:cubicBezTo>
                    <a:pt x="1158" y="574"/>
                    <a:pt x="1193" y="532"/>
                    <a:pt x="1161" y="498"/>
                  </a:cubicBezTo>
                  <a:cubicBezTo>
                    <a:pt x="869" y="198"/>
                    <a:pt x="490" y="24"/>
                    <a:pt x="72" y="0"/>
                  </a:cubicBezTo>
                  <a:cubicBezTo>
                    <a:pt x="71" y="0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896783" y="4141542"/>
              <a:ext cx="95404" cy="213632"/>
            </a:xfrm>
            <a:custGeom>
              <a:avLst/>
              <a:gdLst/>
              <a:ahLst/>
              <a:cxnLst/>
              <a:rect l="l" t="t" r="r" b="b"/>
              <a:pathLst>
                <a:path w="2692" h="6028" extrusionOk="0">
                  <a:moveTo>
                    <a:pt x="72" y="1"/>
                  </a:moveTo>
                  <a:lnTo>
                    <a:pt x="1" y="5988"/>
                  </a:lnTo>
                  <a:lnTo>
                    <a:pt x="1884" y="6028"/>
                  </a:lnTo>
                  <a:lnTo>
                    <a:pt x="2691" y="263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885230" y="4326004"/>
              <a:ext cx="300070" cy="126521"/>
            </a:xfrm>
            <a:custGeom>
              <a:avLst/>
              <a:gdLst/>
              <a:ahLst/>
              <a:cxnLst/>
              <a:rect l="l" t="t" r="r" b="b"/>
              <a:pathLst>
                <a:path w="8467" h="3570" extrusionOk="0">
                  <a:moveTo>
                    <a:pt x="72" y="1"/>
                  </a:moveTo>
                  <a:cubicBezTo>
                    <a:pt x="25" y="1"/>
                    <a:pt x="0" y="43"/>
                    <a:pt x="11" y="151"/>
                  </a:cubicBezTo>
                  <a:cubicBezTo>
                    <a:pt x="61" y="652"/>
                    <a:pt x="380" y="3570"/>
                    <a:pt x="380" y="3570"/>
                  </a:cubicBezTo>
                  <a:lnTo>
                    <a:pt x="8466" y="3570"/>
                  </a:lnTo>
                  <a:cubicBezTo>
                    <a:pt x="8217" y="2277"/>
                    <a:pt x="7634" y="1902"/>
                    <a:pt x="6966" y="1862"/>
                  </a:cubicBezTo>
                  <a:cubicBezTo>
                    <a:pt x="6298" y="1820"/>
                    <a:pt x="3615" y="1207"/>
                    <a:pt x="3615" y="1207"/>
                  </a:cubicBezTo>
                  <a:cubicBezTo>
                    <a:pt x="3615" y="1207"/>
                    <a:pt x="3021" y="206"/>
                    <a:pt x="2566" y="55"/>
                  </a:cubicBezTo>
                  <a:cubicBezTo>
                    <a:pt x="2530" y="43"/>
                    <a:pt x="2495" y="38"/>
                    <a:pt x="2462" y="38"/>
                  </a:cubicBezTo>
                  <a:cubicBezTo>
                    <a:pt x="2070" y="38"/>
                    <a:pt x="1847" y="783"/>
                    <a:pt x="1847" y="783"/>
                  </a:cubicBezTo>
                  <a:lnTo>
                    <a:pt x="686" y="561"/>
                  </a:lnTo>
                  <a:cubicBezTo>
                    <a:pt x="686" y="561"/>
                    <a:pt x="240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892460" y="4389617"/>
              <a:ext cx="146367" cy="42280"/>
            </a:xfrm>
            <a:custGeom>
              <a:avLst/>
              <a:gdLst/>
              <a:ahLst/>
              <a:cxnLst/>
              <a:rect l="l" t="t" r="r" b="b"/>
              <a:pathLst>
                <a:path w="4130" h="1193" extrusionOk="0">
                  <a:moveTo>
                    <a:pt x="109" y="0"/>
                  </a:moveTo>
                  <a:cubicBezTo>
                    <a:pt x="29" y="0"/>
                    <a:pt x="1" y="128"/>
                    <a:pt x="90" y="149"/>
                  </a:cubicBezTo>
                  <a:cubicBezTo>
                    <a:pt x="706" y="293"/>
                    <a:pt x="1335" y="371"/>
                    <a:pt x="1968" y="371"/>
                  </a:cubicBezTo>
                  <a:cubicBezTo>
                    <a:pt x="2050" y="371"/>
                    <a:pt x="2131" y="370"/>
                    <a:pt x="2213" y="367"/>
                  </a:cubicBezTo>
                  <a:cubicBezTo>
                    <a:pt x="2425" y="359"/>
                    <a:pt x="2641" y="336"/>
                    <a:pt x="2856" y="336"/>
                  </a:cubicBezTo>
                  <a:cubicBezTo>
                    <a:pt x="2995" y="336"/>
                    <a:pt x="3132" y="346"/>
                    <a:pt x="3267" y="376"/>
                  </a:cubicBezTo>
                  <a:cubicBezTo>
                    <a:pt x="3623" y="455"/>
                    <a:pt x="3956" y="726"/>
                    <a:pt x="3928" y="1120"/>
                  </a:cubicBezTo>
                  <a:cubicBezTo>
                    <a:pt x="3924" y="1169"/>
                    <a:pt x="3961" y="1193"/>
                    <a:pt x="3999" y="1193"/>
                  </a:cubicBezTo>
                  <a:cubicBezTo>
                    <a:pt x="4037" y="1193"/>
                    <a:pt x="4077" y="1169"/>
                    <a:pt x="4080" y="1120"/>
                  </a:cubicBezTo>
                  <a:cubicBezTo>
                    <a:pt x="4130" y="448"/>
                    <a:pt x="3412" y="185"/>
                    <a:pt x="2858" y="185"/>
                  </a:cubicBezTo>
                  <a:cubicBezTo>
                    <a:pt x="2855" y="185"/>
                    <a:pt x="2852" y="185"/>
                    <a:pt x="2849" y="185"/>
                  </a:cubicBezTo>
                  <a:cubicBezTo>
                    <a:pt x="2507" y="187"/>
                    <a:pt x="2167" y="215"/>
                    <a:pt x="1826" y="215"/>
                  </a:cubicBezTo>
                  <a:cubicBezTo>
                    <a:pt x="1741" y="215"/>
                    <a:pt x="1657" y="213"/>
                    <a:pt x="1572" y="209"/>
                  </a:cubicBezTo>
                  <a:cubicBezTo>
                    <a:pt x="1087" y="185"/>
                    <a:pt x="604" y="112"/>
                    <a:pt x="130" y="3"/>
                  </a:cubicBezTo>
                  <a:cubicBezTo>
                    <a:pt x="123" y="1"/>
                    <a:pt x="116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4091558" y="4391496"/>
              <a:ext cx="42351" cy="44973"/>
            </a:xfrm>
            <a:custGeom>
              <a:avLst/>
              <a:gdLst/>
              <a:ahLst/>
              <a:cxnLst/>
              <a:rect l="l" t="t" r="r" b="b"/>
              <a:pathLst>
                <a:path w="1195" h="1269" extrusionOk="0">
                  <a:moveTo>
                    <a:pt x="1108" y="0"/>
                  </a:moveTo>
                  <a:cubicBezTo>
                    <a:pt x="1105" y="0"/>
                    <a:pt x="1102" y="1"/>
                    <a:pt x="1098" y="1"/>
                  </a:cubicBezTo>
                  <a:cubicBezTo>
                    <a:pt x="488" y="66"/>
                    <a:pt x="35" y="590"/>
                    <a:pt x="4" y="1195"/>
                  </a:cubicBezTo>
                  <a:cubicBezTo>
                    <a:pt x="1" y="1245"/>
                    <a:pt x="37" y="1269"/>
                    <a:pt x="75" y="1269"/>
                  </a:cubicBezTo>
                  <a:cubicBezTo>
                    <a:pt x="114" y="1269"/>
                    <a:pt x="154" y="1244"/>
                    <a:pt x="156" y="1195"/>
                  </a:cubicBezTo>
                  <a:cubicBezTo>
                    <a:pt x="183" y="680"/>
                    <a:pt x="573" y="210"/>
                    <a:pt x="1096" y="153"/>
                  </a:cubicBezTo>
                  <a:cubicBezTo>
                    <a:pt x="1190" y="144"/>
                    <a:pt x="1195" y="0"/>
                    <a:pt x="1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895791" y="4431117"/>
              <a:ext cx="284512" cy="8364"/>
            </a:xfrm>
            <a:custGeom>
              <a:avLst/>
              <a:gdLst/>
              <a:ahLst/>
              <a:cxnLst/>
              <a:rect l="l" t="t" r="r" b="b"/>
              <a:pathLst>
                <a:path w="8028" h="236" extrusionOk="0">
                  <a:moveTo>
                    <a:pt x="99" y="0"/>
                  </a:moveTo>
                  <a:cubicBezTo>
                    <a:pt x="3" y="0"/>
                    <a:pt x="1" y="151"/>
                    <a:pt x="100" y="153"/>
                  </a:cubicBezTo>
                  <a:cubicBezTo>
                    <a:pt x="2217" y="174"/>
                    <a:pt x="4332" y="198"/>
                    <a:pt x="6447" y="220"/>
                  </a:cubicBezTo>
                  <a:cubicBezTo>
                    <a:pt x="6940" y="224"/>
                    <a:pt x="7435" y="230"/>
                    <a:pt x="7928" y="235"/>
                  </a:cubicBezTo>
                  <a:cubicBezTo>
                    <a:pt x="7928" y="235"/>
                    <a:pt x="7929" y="235"/>
                    <a:pt x="7929" y="235"/>
                  </a:cubicBezTo>
                  <a:cubicBezTo>
                    <a:pt x="8027" y="235"/>
                    <a:pt x="8027" y="82"/>
                    <a:pt x="7928" y="82"/>
                  </a:cubicBezTo>
                  <a:cubicBezTo>
                    <a:pt x="5812" y="60"/>
                    <a:pt x="3696" y="37"/>
                    <a:pt x="1580" y="16"/>
                  </a:cubicBezTo>
                  <a:cubicBezTo>
                    <a:pt x="1088" y="10"/>
                    <a:pt x="594" y="6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637863" y="2857257"/>
              <a:ext cx="413478" cy="1326626"/>
            </a:xfrm>
            <a:custGeom>
              <a:avLst/>
              <a:gdLst/>
              <a:ahLst/>
              <a:cxnLst/>
              <a:rect l="l" t="t" r="r" b="b"/>
              <a:pathLst>
                <a:path w="11667" h="37433" extrusionOk="0">
                  <a:moveTo>
                    <a:pt x="8231" y="1"/>
                  </a:moveTo>
                  <a:lnTo>
                    <a:pt x="0" y="2660"/>
                  </a:lnTo>
                  <a:cubicBezTo>
                    <a:pt x="0" y="2660"/>
                    <a:pt x="4729" y="16902"/>
                    <a:pt x="5435" y="19440"/>
                  </a:cubicBezTo>
                  <a:cubicBezTo>
                    <a:pt x="6047" y="21645"/>
                    <a:pt x="7183" y="37432"/>
                    <a:pt x="7183" y="37432"/>
                  </a:cubicBezTo>
                  <a:lnTo>
                    <a:pt x="10187" y="37432"/>
                  </a:lnTo>
                  <a:cubicBezTo>
                    <a:pt x="10187" y="37432"/>
                    <a:pt x="10723" y="36029"/>
                    <a:pt x="11667" y="19606"/>
                  </a:cubicBezTo>
                  <a:cubicBezTo>
                    <a:pt x="10228" y="7256"/>
                    <a:pt x="8231" y="1"/>
                    <a:pt x="82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736491" y="2970025"/>
              <a:ext cx="231211" cy="52983"/>
            </a:xfrm>
            <a:custGeom>
              <a:avLst/>
              <a:gdLst/>
              <a:ahLst/>
              <a:cxnLst/>
              <a:rect l="l" t="t" r="r" b="b"/>
              <a:pathLst>
                <a:path w="6524" h="1495" extrusionOk="0">
                  <a:moveTo>
                    <a:pt x="1532" y="0"/>
                  </a:moveTo>
                  <a:cubicBezTo>
                    <a:pt x="1009" y="0"/>
                    <a:pt x="490" y="123"/>
                    <a:pt x="53" y="429"/>
                  </a:cubicBezTo>
                  <a:cubicBezTo>
                    <a:pt x="1" y="465"/>
                    <a:pt x="33" y="542"/>
                    <a:pt x="80" y="542"/>
                  </a:cubicBezTo>
                  <a:cubicBezTo>
                    <a:pt x="90" y="542"/>
                    <a:pt x="101" y="539"/>
                    <a:pt x="111" y="531"/>
                  </a:cubicBezTo>
                  <a:cubicBezTo>
                    <a:pt x="547" y="225"/>
                    <a:pt x="1013" y="108"/>
                    <a:pt x="1488" y="108"/>
                  </a:cubicBezTo>
                  <a:cubicBezTo>
                    <a:pt x="2518" y="108"/>
                    <a:pt x="3593" y="657"/>
                    <a:pt x="4510" y="1032"/>
                  </a:cubicBezTo>
                  <a:cubicBezTo>
                    <a:pt x="5127" y="1285"/>
                    <a:pt x="5788" y="1494"/>
                    <a:pt x="6458" y="1494"/>
                  </a:cubicBezTo>
                  <a:cubicBezTo>
                    <a:pt x="6480" y="1494"/>
                    <a:pt x="6502" y="1494"/>
                    <a:pt x="6524" y="1493"/>
                  </a:cubicBezTo>
                  <a:cubicBezTo>
                    <a:pt x="6517" y="1454"/>
                    <a:pt x="6508" y="1415"/>
                    <a:pt x="6500" y="1378"/>
                  </a:cubicBezTo>
                  <a:lnTo>
                    <a:pt x="6444" y="1378"/>
                  </a:lnTo>
                  <a:cubicBezTo>
                    <a:pt x="4871" y="1370"/>
                    <a:pt x="3591" y="266"/>
                    <a:pt x="2068" y="41"/>
                  </a:cubicBezTo>
                  <a:cubicBezTo>
                    <a:pt x="1891" y="15"/>
                    <a:pt x="1711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848373" y="3076698"/>
              <a:ext cx="178370" cy="286780"/>
            </a:xfrm>
            <a:custGeom>
              <a:avLst/>
              <a:gdLst/>
              <a:ahLst/>
              <a:cxnLst/>
              <a:rect l="l" t="t" r="r" b="b"/>
              <a:pathLst>
                <a:path w="5033" h="8092" extrusionOk="0">
                  <a:moveTo>
                    <a:pt x="2568" y="0"/>
                  </a:moveTo>
                  <a:cubicBezTo>
                    <a:pt x="2208" y="0"/>
                    <a:pt x="1850" y="61"/>
                    <a:pt x="1508" y="200"/>
                  </a:cubicBezTo>
                  <a:cubicBezTo>
                    <a:pt x="672" y="542"/>
                    <a:pt x="0" y="1329"/>
                    <a:pt x="26" y="2264"/>
                  </a:cubicBezTo>
                  <a:cubicBezTo>
                    <a:pt x="42" y="2826"/>
                    <a:pt x="278" y="3359"/>
                    <a:pt x="554" y="3840"/>
                  </a:cubicBezTo>
                  <a:cubicBezTo>
                    <a:pt x="816" y="4293"/>
                    <a:pt x="1118" y="4725"/>
                    <a:pt x="1444" y="5134"/>
                  </a:cubicBezTo>
                  <a:cubicBezTo>
                    <a:pt x="2091" y="5948"/>
                    <a:pt x="2853" y="6667"/>
                    <a:pt x="3699" y="7272"/>
                  </a:cubicBezTo>
                  <a:cubicBezTo>
                    <a:pt x="4124" y="7577"/>
                    <a:pt x="4570" y="7850"/>
                    <a:pt x="5032" y="8092"/>
                  </a:cubicBezTo>
                  <a:cubicBezTo>
                    <a:pt x="5025" y="8042"/>
                    <a:pt x="5018" y="7994"/>
                    <a:pt x="5010" y="7945"/>
                  </a:cubicBezTo>
                  <a:cubicBezTo>
                    <a:pt x="3894" y="7352"/>
                    <a:pt x="2880" y="6569"/>
                    <a:pt x="2025" y="5635"/>
                  </a:cubicBezTo>
                  <a:cubicBezTo>
                    <a:pt x="1357" y="4909"/>
                    <a:pt x="695" y="4055"/>
                    <a:pt x="333" y="3128"/>
                  </a:cubicBezTo>
                  <a:cubicBezTo>
                    <a:pt x="134" y="2616"/>
                    <a:pt x="63" y="2055"/>
                    <a:pt x="274" y="1535"/>
                  </a:cubicBezTo>
                  <a:cubicBezTo>
                    <a:pt x="449" y="1101"/>
                    <a:pt x="783" y="744"/>
                    <a:pt x="1179" y="499"/>
                  </a:cubicBezTo>
                  <a:cubicBezTo>
                    <a:pt x="1612" y="233"/>
                    <a:pt x="2088" y="122"/>
                    <a:pt x="2570" y="122"/>
                  </a:cubicBezTo>
                  <a:cubicBezTo>
                    <a:pt x="2961" y="122"/>
                    <a:pt x="3355" y="195"/>
                    <a:pt x="3733" y="317"/>
                  </a:cubicBezTo>
                  <a:lnTo>
                    <a:pt x="3706" y="183"/>
                  </a:lnTo>
                  <a:cubicBezTo>
                    <a:pt x="3335" y="69"/>
                    <a:pt x="2950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752261" y="3225791"/>
              <a:ext cx="145020" cy="365209"/>
            </a:xfrm>
            <a:custGeom>
              <a:avLst/>
              <a:gdLst/>
              <a:ahLst/>
              <a:cxnLst/>
              <a:rect l="l" t="t" r="r" b="b"/>
              <a:pathLst>
                <a:path w="4092" h="10305" extrusionOk="0">
                  <a:moveTo>
                    <a:pt x="91" y="0"/>
                  </a:moveTo>
                  <a:cubicBezTo>
                    <a:pt x="36" y="0"/>
                    <a:pt x="0" y="80"/>
                    <a:pt x="59" y="108"/>
                  </a:cubicBezTo>
                  <a:cubicBezTo>
                    <a:pt x="1623" y="883"/>
                    <a:pt x="2845" y="2285"/>
                    <a:pt x="3425" y="3930"/>
                  </a:cubicBezTo>
                  <a:cubicBezTo>
                    <a:pt x="4026" y="5632"/>
                    <a:pt x="3870" y="7516"/>
                    <a:pt x="3054" y="9119"/>
                  </a:cubicBezTo>
                  <a:cubicBezTo>
                    <a:pt x="2873" y="9479"/>
                    <a:pt x="2658" y="9822"/>
                    <a:pt x="2416" y="10144"/>
                  </a:cubicBezTo>
                  <a:cubicBezTo>
                    <a:pt x="2423" y="10198"/>
                    <a:pt x="2432" y="10249"/>
                    <a:pt x="2439" y="10305"/>
                  </a:cubicBezTo>
                  <a:cubicBezTo>
                    <a:pt x="3201" y="9330"/>
                    <a:pt x="3699" y="8151"/>
                    <a:pt x="3858" y="6917"/>
                  </a:cubicBezTo>
                  <a:cubicBezTo>
                    <a:pt x="4092" y="5135"/>
                    <a:pt x="3555" y="3330"/>
                    <a:pt x="2452" y="1919"/>
                  </a:cubicBezTo>
                  <a:cubicBezTo>
                    <a:pt x="1827" y="1118"/>
                    <a:pt x="1030" y="457"/>
                    <a:pt x="119" y="7"/>
                  </a:cubicBezTo>
                  <a:cubicBezTo>
                    <a:pt x="109" y="3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991017" y="3433713"/>
              <a:ext cx="56102" cy="199066"/>
            </a:xfrm>
            <a:custGeom>
              <a:avLst/>
              <a:gdLst/>
              <a:ahLst/>
              <a:cxnLst/>
              <a:rect l="l" t="t" r="r" b="b"/>
              <a:pathLst>
                <a:path w="1583" h="5617" extrusionOk="0">
                  <a:moveTo>
                    <a:pt x="1285" y="1"/>
                  </a:moveTo>
                  <a:cubicBezTo>
                    <a:pt x="599" y="372"/>
                    <a:pt x="217" y="1242"/>
                    <a:pt x="243" y="2018"/>
                  </a:cubicBezTo>
                  <a:cubicBezTo>
                    <a:pt x="263" y="2694"/>
                    <a:pt x="505" y="3336"/>
                    <a:pt x="778" y="3945"/>
                  </a:cubicBezTo>
                  <a:cubicBezTo>
                    <a:pt x="1032" y="4506"/>
                    <a:pt x="1302" y="5060"/>
                    <a:pt x="1568" y="5616"/>
                  </a:cubicBezTo>
                  <a:cubicBezTo>
                    <a:pt x="1572" y="5534"/>
                    <a:pt x="1577" y="5453"/>
                    <a:pt x="1582" y="5370"/>
                  </a:cubicBezTo>
                  <a:cubicBezTo>
                    <a:pt x="1459" y="5107"/>
                    <a:pt x="1333" y="4845"/>
                    <a:pt x="1209" y="4580"/>
                  </a:cubicBezTo>
                  <a:cubicBezTo>
                    <a:pt x="690" y="3488"/>
                    <a:pt x="1" y="2160"/>
                    <a:pt x="577" y="955"/>
                  </a:cubicBezTo>
                  <a:cubicBezTo>
                    <a:pt x="737" y="617"/>
                    <a:pt x="986" y="315"/>
                    <a:pt x="1303" y="130"/>
                  </a:cubicBezTo>
                  <a:cubicBezTo>
                    <a:pt x="1298" y="88"/>
                    <a:pt x="1291" y="44"/>
                    <a:pt x="1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846565" y="3618423"/>
              <a:ext cx="170998" cy="259421"/>
            </a:xfrm>
            <a:custGeom>
              <a:avLst/>
              <a:gdLst/>
              <a:ahLst/>
              <a:cxnLst/>
              <a:rect l="l" t="t" r="r" b="b"/>
              <a:pathLst>
                <a:path w="4825" h="7320" extrusionOk="0">
                  <a:moveTo>
                    <a:pt x="3017" y="1"/>
                  </a:moveTo>
                  <a:cubicBezTo>
                    <a:pt x="2513" y="1"/>
                    <a:pt x="1980" y="151"/>
                    <a:pt x="1562" y="288"/>
                  </a:cubicBezTo>
                  <a:cubicBezTo>
                    <a:pt x="1016" y="466"/>
                    <a:pt x="491" y="706"/>
                    <a:pt x="0" y="999"/>
                  </a:cubicBezTo>
                  <a:cubicBezTo>
                    <a:pt x="6" y="1042"/>
                    <a:pt x="9" y="1085"/>
                    <a:pt x="14" y="1128"/>
                  </a:cubicBezTo>
                  <a:cubicBezTo>
                    <a:pt x="372" y="911"/>
                    <a:pt x="747" y="722"/>
                    <a:pt x="1137" y="568"/>
                  </a:cubicBezTo>
                  <a:cubicBezTo>
                    <a:pt x="1582" y="390"/>
                    <a:pt x="2048" y="241"/>
                    <a:pt x="2521" y="165"/>
                  </a:cubicBezTo>
                  <a:cubicBezTo>
                    <a:pt x="2677" y="141"/>
                    <a:pt x="2842" y="124"/>
                    <a:pt x="3006" y="124"/>
                  </a:cubicBezTo>
                  <a:cubicBezTo>
                    <a:pt x="3309" y="124"/>
                    <a:pt x="3612" y="180"/>
                    <a:pt x="3865" y="343"/>
                  </a:cubicBezTo>
                  <a:cubicBezTo>
                    <a:pt x="4797" y="948"/>
                    <a:pt x="4229" y="2302"/>
                    <a:pt x="3879" y="3081"/>
                  </a:cubicBezTo>
                  <a:cubicBezTo>
                    <a:pt x="3480" y="3965"/>
                    <a:pt x="2958" y="4793"/>
                    <a:pt x="2333" y="5536"/>
                  </a:cubicBezTo>
                  <a:cubicBezTo>
                    <a:pt x="1819" y="6147"/>
                    <a:pt x="1236" y="6700"/>
                    <a:pt x="598" y="7183"/>
                  </a:cubicBezTo>
                  <a:cubicBezTo>
                    <a:pt x="604" y="7230"/>
                    <a:pt x="606" y="7274"/>
                    <a:pt x="611" y="7320"/>
                  </a:cubicBezTo>
                  <a:cubicBezTo>
                    <a:pt x="2070" y="6234"/>
                    <a:pt x="3247" y="4776"/>
                    <a:pt x="3994" y="3112"/>
                  </a:cubicBezTo>
                  <a:cubicBezTo>
                    <a:pt x="4339" y="2347"/>
                    <a:pt x="4824" y="1204"/>
                    <a:pt x="4179" y="463"/>
                  </a:cubicBezTo>
                  <a:cubicBezTo>
                    <a:pt x="3881" y="117"/>
                    <a:pt x="3461" y="1"/>
                    <a:pt x="3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881261" y="3795796"/>
              <a:ext cx="154944" cy="247159"/>
            </a:xfrm>
            <a:custGeom>
              <a:avLst/>
              <a:gdLst/>
              <a:ahLst/>
              <a:cxnLst/>
              <a:rect l="l" t="t" r="r" b="b"/>
              <a:pathLst>
                <a:path w="4372" h="6974" extrusionOk="0">
                  <a:moveTo>
                    <a:pt x="4372" y="0"/>
                  </a:moveTo>
                  <a:lnTo>
                    <a:pt x="4372" y="0"/>
                  </a:lnTo>
                  <a:cubicBezTo>
                    <a:pt x="3333" y="624"/>
                    <a:pt x="2650" y="1828"/>
                    <a:pt x="2183" y="2924"/>
                  </a:cubicBezTo>
                  <a:cubicBezTo>
                    <a:pt x="1798" y="3836"/>
                    <a:pt x="1467" y="4774"/>
                    <a:pt x="934" y="5616"/>
                  </a:cubicBezTo>
                  <a:cubicBezTo>
                    <a:pt x="662" y="6044"/>
                    <a:pt x="349" y="6447"/>
                    <a:pt x="0" y="6816"/>
                  </a:cubicBezTo>
                  <a:cubicBezTo>
                    <a:pt x="3" y="6868"/>
                    <a:pt x="9" y="6922"/>
                    <a:pt x="12" y="6974"/>
                  </a:cubicBezTo>
                  <a:cubicBezTo>
                    <a:pt x="227" y="6752"/>
                    <a:pt x="432" y="6517"/>
                    <a:pt x="621" y="6269"/>
                  </a:cubicBezTo>
                  <a:cubicBezTo>
                    <a:pt x="1178" y="5545"/>
                    <a:pt x="1569" y="4735"/>
                    <a:pt x="1915" y="3893"/>
                  </a:cubicBezTo>
                  <a:cubicBezTo>
                    <a:pt x="2285" y="2991"/>
                    <a:pt x="2624" y="2058"/>
                    <a:pt x="3205" y="1266"/>
                  </a:cubicBezTo>
                  <a:cubicBezTo>
                    <a:pt x="3519" y="834"/>
                    <a:pt x="3909" y="440"/>
                    <a:pt x="4361" y="154"/>
                  </a:cubicBezTo>
                  <a:cubicBezTo>
                    <a:pt x="4365" y="104"/>
                    <a:pt x="4368" y="51"/>
                    <a:pt x="4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962984" y="3923449"/>
              <a:ext cx="64005" cy="214766"/>
            </a:xfrm>
            <a:custGeom>
              <a:avLst/>
              <a:gdLst/>
              <a:ahLst/>
              <a:cxnLst/>
              <a:rect l="l" t="t" r="r" b="b"/>
              <a:pathLst>
                <a:path w="1806" h="6060" extrusionOk="0">
                  <a:moveTo>
                    <a:pt x="1805" y="1"/>
                  </a:moveTo>
                  <a:lnTo>
                    <a:pt x="1805" y="1"/>
                  </a:lnTo>
                  <a:cubicBezTo>
                    <a:pt x="1035" y="606"/>
                    <a:pt x="482" y="1480"/>
                    <a:pt x="267" y="2439"/>
                  </a:cubicBezTo>
                  <a:cubicBezTo>
                    <a:pt x="0" y="3639"/>
                    <a:pt x="316" y="4896"/>
                    <a:pt x="1068" y="5864"/>
                  </a:cubicBezTo>
                  <a:cubicBezTo>
                    <a:pt x="1121" y="5931"/>
                    <a:pt x="1175" y="5995"/>
                    <a:pt x="1229" y="6059"/>
                  </a:cubicBezTo>
                  <a:cubicBezTo>
                    <a:pt x="1236" y="6009"/>
                    <a:pt x="1243" y="5957"/>
                    <a:pt x="1250" y="5901"/>
                  </a:cubicBezTo>
                  <a:cubicBezTo>
                    <a:pt x="894" y="5476"/>
                    <a:pt x="624" y="4980"/>
                    <a:pt x="460" y="4446"/>
                  </a:cubicBezTo>
                  <a:cubicBezTo>
                    <a:pt x="111" y="3302"/>
                    <a:pt x="325" y="2064"/>
                    <a:pt x="980" y="1069"/>
                  </a:cubicBezTo>
                  <a:cubicBezTo>
                    <a:pt x="1206" y="727"/>
                    <a:pt x="1481" y="421"/>
                    <a:pt x="1794" y="162"/>
                  </a:cubicBezTo>
                  <a:cubicBezTo>
                    <a:pt x="1797" y="108"/>
                    <a:pt x="1803" y="55"/>
                    <a:pt x="1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878496" y="4164542"/>
              <a:ext cx="127974" cy="73148"/>
            </a:xfrm>
            <a:custGeom>
              <a:avLst/>
              <a:gdLst/>
              <a:ahLst/>
              <a:cxnLst/>
              <a:rect l="l" t="t" r="r" b="b"/>
              <a:pathLst>
                <a:path w="3611" h="2064" extrusionOk="0">
                  <a:moveTo>
                    <a:pt x="0" y="1"/>
                  </a:moveTo>
                  <a:lnTo>
                    <a:pt x="0" y="1735"/>
                  </a:lnTo>
                  <a:lnTo>
                    <a:pt x="3540" y="2063"/>
                  </a:lnTo>
                  <a:lnTo>
                    <a:pt x="3610" y="3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503051" y="2680663"/>
              <a:ext cx="451399" cy="291707"/>
            </a:xfrm>
            <a:custGeom>
              <a:avLst/>
              <a:gdLst/>
              <a:ahLst/>
              <a:cxnLst/>
              <a:rect l="l" t="t" r="r" b="b"/>
              <a:pathLst>
                <a:path w="12737" h="8231" extrusionOk="0">
                  <a:moveTo>
                    <a:pt x="9332" y="0"/>
                  </a:moveTo>
                  <a:cubicBezTo>
                    <a:pt x="9332" y="0"/>
                    <a:pt x="7177" y="1346"/>
                    <a:pt x="4218" y="1346"/>
                  </a:cubicBezTo>
                  <a:cubicBezTo>
                    <a:pt x="3340" y="1346"/>
                    <a:pt x="2391" y="1227"/>
                    <a:pt x="1406" y="920"/>
                  </a:cubicBezTo>
                  <a:cubicBezTo>
                    <a:pt x="1406" y="920"/>
                    <a:pt x="1" y="4679"/>
                    <a:pt x="211" y="7025"/>
                  </a:cubicBezTo>
                  <a:cubicBezTo>
                    <a:pt x="288" y="7881"/>
                    <a:pt x="1704" y="8230"/>
                    <a:pt x="3535" y="8230"/>
                  </a:cubicBezTo>
                  <a:cubicBezTo>
                    <a:pt x="6720" y="8230"/>
                    <a:pt x="11159" y="7173"/>
                    <a:pt x="11978" y="5882"/>
                  </a:cubicBezTo>
                  <a:cubicBezTo>
                    <a:pt x="12736" y="4691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809177" y="2778405"/>
              <a:ext cx="120815" cy="92782"/>
            </a:xfrm>
            <a:custGeom>
              <a:avLst/>
              <a:gdLst/>
              <a:ahLst/>
              <a:cxnLst/>
              <a:rect l="l" t="t" r="r" b="b"/>
              <a:pathLst>
                <a:path w="3409" h="2618" extrusionOk="0">
                  <a:moveTo>
                    <a:pt x="72" y="1"/>
                  </a:moveTo>
                  <a:cubicBezTo>
                    <a:pt x="37" y="1"/>
                    <a:pt x="1" y="30"/>
                    <a:pt x="15" y="73"/>
                  </a:cubicBezTo>
                  <a:cubicBezTo>
                    <a:pt x="487" y="1493"/>
                    <a:pt x="1838" y="2526"/>
                    <a:pt x="3331" y="2617"/>
                  </a:cubicBezTo>
                  <a:cubicBezTo>
                    <a:pt x="3333" y="2617"/>
                    <a:pt x="3335" y="2617"/>
                    <a:pt x="3336" y="2617"/>
                  </a:cubicBezTo>
                  <a:cubicBezTo>
                    <a:pt x="3408" y="2617"/>
                    <a:pt x="3406" y="2503"/>
                    <a:pt x="3331" y="2500"/>
                  </a:cubicBezTo>
                  <a:cubicBezTo>
                    <a:pt x="1892" y="2412"/>
                    <a:pt x="585" y="1410"/>
                    <a:pt x="128" y="42"/>
                  </a:cubicBezTo>
                  <a:cubicBezTo>
                    <a:pt x="119" y="13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539979" y="2711673"/>
              <a:ext cx="311305" cy="64855"/>
            </a:xfrm>
            <a:custGeom>
              <a:avLst/>
              <a:gdLst/>
              <a:ahLst/>
              <a:cxnLst/>
              <a:rect l="l" t="t" r="r" b="b"/>
              <a:pathLst>
                <a:path w="8784" h="1830" extrusionOk="0">
                  <a:moveTo>
                    <a:pt x="8685" y="0"/>
                  </a:moveTo>
                  <a:cubicBezTo>
                    <a:pt x="8673" y="0"/>
                    <a:pt x="8660" y="4"/>
                    <a:pt x="8648" y="12"/>
                  </a:cubicBezTo>
                  <a:cubicBezTo>
                    <a:pt x="6989" y="1122"/>
                    <a:pt x="5009" y="1701"/>
                    <a:pt x="3025" y="1701"/>
                  </a:cubicBezTo>
                  <a:cubicBezTo>
                    <a:pt x="2044" y="1701"/>
                    <a:pt x="1062" y="1559"/>
                    <a:pt x="117" y="1270"/>
                  </a:cubicBezTo>
                  <a:cubicBezTo>
                    <a:pt x="111" y="1268"/>
                    <a:pt x="104" y="1267"/>
                    <a:pt x="98" y="1267"/>
                  </a:cubicBezTo>
                  <a:cubicBezTo>
                    <a:pt x="32" y="1267"/>
                    <a:pt x="0" y="1368"/>
                    <a:pt x="72" y="1390"/>
                  </a:cubicBezTo>
                  <a:cubicBezTo>
                    <a:pt x="1034" y="1685"/>
                    <a:pt x="2035" y="1830"/>
                    <a:pt x="3036" y="1830"/>
                  </a:cubicBezTo>
                  <a:cubicBezTo>
                    <a:pt x="4375" y="1830"/>
                    <a:pt x="5714" y="1570"/>
                    <a:pt x="6959" y="1060"/>
                  </a:cubicBezTo>
                  <a:cubicBezTo>
                    <a:pt x="7581" y="805"/>
                    <a:pt x="8171" y="486"/>
                    <a:pt x="8729" y="113"/>
                  </a:cubicBezTo>
                  <a:cubicBezTo>
                    <a:pt x="8783" y="73"/>
                    <a:pt x="8739" y="0"/>
                    <a:pt x="8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808468" y="2693811"/>
              <a:ext cx="18641" cy="34519"/>
            </a:xfrm>
            <a:custGeom>
              <a:avLst/>
              <a:gdLst/>
              <a:ahLst/>
              <a:cxnLst/>
              <a:rect l="l" t="t" r="r" b="b"/>
              <a:pathLst>
                <a:path w="526" h="974" extrusionOk="0">
                  <a:moveTo>
                    <a:pt x="90" y="1"/>
                  </a:moveTo>
                  <a:cubicBezTo>
                    <a:pt x="45" y="1"/>
                    <a:pt x="0" y="58"/>
                    <a:pt x="36" y="106"/>
                  </a:cubicBezTo>
                  <a:cubicBezTo>
                    <a:pt x="208" y="355"/>
                    <a:pt x="326" y="626"/>
                    <a:pt x="390" y="923"/>
                  </a:cubicBezTo>
                  <a:cubicBezTo>
                    <a:pt x="398" y="958"/>
                    <a:pt x="426" y="974"/>
                    <a:pt x="454" y="974"/>
                  </a:cubicBezTo>
                  <a:cubicBezTo>
                    <a:pt x="490" y="974"/>
                    <a:pt x="526" y="948"/>
                    <a:pt x="517" y="903"/>
                  </a:cubicBezTo>
                  <a:cubicBezTo>
                    <a:pt x="449" y="584"/>
                    <a:pt x="321" y="292"/>
                    <a:pt x="136" y="26"/>
                  </a:cubicBezTo>
                  <a:cubicBezTo>
                    <a:pt x="123" y="8"/>
                    <a:pt x="106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588814" y="2724643"/>
              <a:ext cx="10313" cy="44619"/>
            </a:xfrm>
            <a:custGeom>
              <a:avLst/>
              <a:gdLst/>
              <a:ahLst/>
              <a:cxnLst/>
              <a:rect l="l" t="t" r="r" b="b"/>
              <a:pathLst>
                <a:path w="291" h="1259" extrusionOk="0">
                  <a:moveTo>
                    <a:pt x="209" y="0"/>
                  </a:moveTo>
                  <a:cubicBezTo>
                    <a:pt x="187" y="0"/>
                    <a:pt x="166" y="12"/>
                    <a:pt x="157" y="40"/>
                  </a:cubicBezTo>
                  <a:cubicBezTo>
                    <a:pt x="49" y="422"/>
                    <a:pt x="1" y="809"/>
                    <a:pt x="15" y="1206"/>
                  </a:cubicBezTo>
                  <a:cubicBezTo>
                    <a:pt x="17" y="1242"/>
                    <a:pt x="42" y="1258"/>
                    <a:pt x="69" y="1258"/>
                  </a:cubicBezTo>
                  <a:cubicBezTo>
                    <a:pt x="104" y="1258"/>
                    <a:pt x="142" y="1232"/>
                    <a:pt x="141" y="1186"/>
                  </a:cubicBezTo>
                  <a:cubicBezTo>
                    <a:pt x="129" y="813"/>
                    <a:pt x="174" y="446"/>
                    <a:pt x="277" y="87"/>
                  </a:cubicBezTo>
                  <a:cubicBezTo>
                    <a:pt x="290" y="37"/>
                    <a:pt x="248" y="0"/>
                    <a:pt x="209" y="0"/>
                  </a:cubicBezTo>
                  <a:close/>
                </a:path>
              </a:pathLst>
            </a:custGeom>
            <a:solidFill>
              <a:srgbClr val="8B8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675039" y="2729215"/>
              <a:ext cx="7407" cy="41819"/>
            </a:xfrm>
            <a:custGeom>
              <a:avLst/>
              <a:gdLst/>
              <a:ahLst/>
              <a:cxnLst/>
              <a:rect l="l" t="t" r="r" b="b"/>
              <a:pathLst>
                <a:path w="209" h="1180" extrusionOk="0">
                  <a:moveTo>
                    <a:pt x="132" y="0"/>
                  </a:moveTo>
                  <a:cubicBezTo>
                    <a:pt x="102" y="0"/>
                    <a:pt x="72" y="17"/>
                    <a:pt x="66" y="54"/>
                  </a:cubicBezTo>
                  <a:cubicBezTo>
                    <a:pt x="0" y="414"/>
                    <a:pt x="2" y="771"/>
                    <a:pt x="73" y="1128"/>
                  </a:cubicBezTo>
                  <a:cubicBezTo>
                    <a:pt x="80" y="1164"/>
                    <a:pt x="108" y="1180"/>
                    <a:pt x="137" y="1180"/>
                  </a:cubicBezTo>
                  <a:cubicBezTo>
                    <a:pt x="173" y="1180"/>
                    <a:pt x="208" y="1154"/>
                    <a:pt x="200" y="1108"/>
                  </a:cubicBezTo>
                  <a:cubicBezTo>
                    <a:pt x="130" y="763"/>
                    <a:pt x="128" y="417"/>
                    <a:pt x="192" y="68"/>
                  </a:cubicBezTo>
                  <a:cubicBezTo>
                    <a:pt x="200" y="24"/>
                    <a:pt x="166" y="0"/>
                    <a:pt x="132" y="0"/>
                  </a:cubicBezTo>
                  <a:close/>
                </a:path>
              </a:pathLst>
            </a:custGeom>
            <a:solidFill>
              <a:srgbClr val="8B8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723201" y="2728400"/>
              <a:ext cx="23993" cy="22327"/>
            </a:xfrm>
            <a:custGeom>
              <a:avLst/>
              <a:gdLst/>
              <a:ahLst/>
              <a:cxnLst/>
              <a:rect l="l" t="t" r="r" b="b"/>
              <a:pathLst>
                <a:path w="677" h="630" extrusionOk="0">
                  <a:moveTo>
                    <a:pt x="340" y="0"/>
                  </a:moveTo>
                  <a:cubicBezTo>
                    <a:pt x="324" y="0"/>
                    <a:pt x="307" y="1"/>
                    <a:pt x="291" y="4"/>
                  </a:cubicBezTo>
                  <a:cubicBezTo>
                    <a:pt x="119" y="31"/>
                    <a:pt x="1" y="191"/>
                    <a:pt x="28" y="363"/>
                  </a:cubicBezTo>
                  <a:cubicBezTo>
                    <a:pt x="52" y="520"/>
                    <a:pt x="186" y="630"/>
                    <a:pt x="337" y="630"/>
                  </a:cubicBezTo>
                  <a:cubicBezTo>
                    <a:pt x="353" y="630"/>
                    <a:pt x="370" y="629"/>
                    <a:pt x="386" y="626"/>
                  </a:cubicBezTo>
                  <a:cubicBezTo>
                    <a:pt x="559" y="600"/>
                    <a:pt x="677" y="438"/>
                    <a:pt x="650" y="267"/>
                  </a:cubicBezTo>
                  <a:cubicBezTo>
                    <a:pt x="627" y="112"/>
                    <a:pt x="492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532997" y="2767667"/>
              <a:ext cx="55286" cy="110466"/>
            </a:xfrm>
            <a:custGeom>
              <a:avLst/>
              <a:gdLst/>
              <a:ahLst/>
              <a:cxnLst/>
              <a:rect l="l" t="t" r="r" b="b"/>
              <a:pathLst>
                <a:path w="1560" h="3117" extrusionOk="0">
                  <a:moveTo>
                    <a:pt x="1503" y="0"/>
                  </a:moveTo>
                  <a:cubicBezTo>
                    <a:pt x="1469" y="0"/>
                    <a:pt x="1432" y="25"/>
                    <a:pt x="1432" y="69"/>
                  </a:cubicBezTo>
                  <a:cubicBezTo>
                    <a:pt x="1419" y="1155"/>
                    <a:pt x="1272" y="2576"/>
                    <a:pt x="71" y="2994"/>
                  </a:cubicBezTo>
                  <a:cubicBezTo>
                    <a:pt x="1" y="3017"/>
                    <a:pt x="33" y="3116"/>
                    <a:pt x="95" y="3116"/>
                  </a:cubicBezTo>
                  <a:cubicBezTo>
                    <a:pt x="102" y="3116"/>
                    <a:pt x="109" y="3115"/>
                    <a:pt x="116" y="3112"/>
                  </a:cubicBezTo>
                  <a:cubicBezTo>
                    <a:pt x="1379" y="2674"/>
                    <a:pt x="1546" y="1201"/>
                    <a:pt x="1560" y="56"/>
                  </a:cubicBezTo>
                  <a:cubicBezTo>
                    <a:pt x="1560" y="18"/>
                    <a:pt x="1533" y="0"/>
                    <a:pt x="1503" y="0"/>
                  </a:cubicBezTo>
                  <a:close/>
                </a:path>
              </a:pathLst>
            </a:custGeom>
            <a:solidFill>
              <a:srgbClr val="8B8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583428" y="4164011"/>
              <a:ext cx="88529" cy="198145"/>
            </a:xfrm>
            <a:custGeom>
              <a:avLst/>
              <a:gdLst/>
              <a:ahLst/>
              <a:cxnLst/>
              <a:rect l="l" t="t" r="r" b="b"/>
              <a:pathLst>
                <a:path w="2498" h="5591" extrusionOk="0">
                  <a:moveTo>
                    <a:pt x="2429" y="0"/>
                  </a:moveTo>
                  <a:lnTo>
                    <a:pt x="0" y="243"/>
                  </a:lnTo>
                  <a:lnTo>
                    <a:pt x="749" y="5590"/>
                  </a:lnTo>
                  <a:lnTo>
                    <a:pt x="2497" y="5557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514852" y="4335254"/>
              <a:ext cx="183827" cy="117342"/>
            </a:xfrm>
            <a:custGeom>
              <a:avLst/>
              <a:gdLst/>
              <a:ahLst/>
              <a:cxnLst/>
              <a:rect l="l" t="t" r="r" b="b"/>
              <a:pathLst>
                <a:path w="5187" h="3311" extrusionOk="0">
                  <a:moveTo>
                    <a:pt x="3016" y="1"/>
                  </a:moveTo>
                  <a:cubicBezTo>
                    <a:pt x="2704" y="1"/>
                    <a:pt x="2328" y="216"/>
                    <a:pt x="2193" y="527"/>
                  </a:cubicBezTo>
                  <a:cubicBezTo>
                    <a:pt x="2138" y="409"/>
                    <a:pt x="2173" y="223"/>
                    <a:pt x="2100" y="223"/>
                  </a:cubicBezTo>
                  <a:cubicBezTo>
                    <a:pt x="2094" y="223"/>
                    <a:pt x="2087" y="224"/>
                    <a:pt x="2079" y="227"/>
                  </a:cubicBezTo>
                  <a:cubicBezTo>
                    <a:pt x="1887" y="294"/>
                    <a:pt x="1646" y="1111"/>
                    <a:pt x="1645" y="1141"/>
                  </a:cubicBezTo>
                  <a:cubicBezTo>
                    <a:pt x="1428" y="1369"/>
                    <a:pt x="1127" y="1628"/>
                    <a:pt x="875" y="1663"/>
                  </a:cubicBezTo>
                  <a:cubicBezTo>
                    <a:pt x="398" y="1732"/>
                    <a:pt x="1" y="2157"/>
                    <a:pt x="24" y="2806"/>
                  </a:cubicBezTo>
                  <a:cubicBezTo>
                    <a:pt x="26" y="2853"/>
                    <a:pt x="29" y="2900"/>
                    <a:pt x="35" y="2949"/>
                  </a:cubicBezTo>
                  <a:cubicBezTo>
                    <a:pt x="49" y="3063"/>
                    <a:pt x="76" y="3184"/>
                    <a:pt x="116" y="3310"/>
                  </a:cubicBezTo>
                  <a:lnTo>
                    <a:pt x="5186" y="3310"/>
                  </a:lnTo>
                  <a:cubicBezTo>
                    <a:pt x="5186" y="3310"/>
                    <a:pt x="5176" y="3192"/>
                    <a:pt x="5159" y="3003"/>
                  </a:cubicBezTo>
                  <a:cubicBezTo>
                    <a:pt x="5155" y="2957"/>
                    <a:pt x="5151" y="2912"/>
                    <a:pt x="5145" y="2861"/>
                  </a:cubicBezTo>
                  <a:cubicBezTo>
                    <a:pt x="5081" y="2203"/>
                    <a:pt x="4946" y="1011"/>
                    <a:pt x="4781" y="566"/>
                  </a:cubicBezTo>
                  <a:cubicBezTo>
                    <a:pt x="4710" y="378"/>
                    <a:pt x="4634" y="312"/>
                    <a:pt x="4561" y="312"/>
                  </a:cubicBezTo>
                  <a:cubicBezTo>
                    <a:pt x="4392" y="312"/>
                    <a:pt x="4244" y="671"/>
                    <a:pt x="4244" y="671"/>
                  </a:cubicBezTo>
                  <a:cubicBezTo>
                    <a:pt x="4244" y="671"/>
                    <a:pt x="3884" y="59"/>
                    <a:pt x="3060" y="2"/>
                  </a:cubicBezTo>
                  <a:cubicBezTo>
                    <a:pt x="3045" y="1"/>
                    <a:pt x="3031" y="1"/>
                    <a:pt x="30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658524" y="4382211"/>
              <a:ext cx="34838" cy="56456"/>
            </a:xfrm>
            <a:custGeom>
              <a:avLst/>
              <a:gdLst/>
              <a:ahLst/>
              <a:cxnLst/>
              <a:rect l="l" t="t" r="r" b="b"/>
              <a:pathLst>
                <a:path w="983" h="1593" extrusionOk="0">
                  <a:moveTo>
                    <a:pt x="904" y="1"/>
                  </a:moveTo>
                  <a:cubicBezTo>
                    <a:pt x="894" y="1"/>
                    <a:pt x="883" y="4"/>
                    <a:pt x="872" y="12"/>
                  </a:cubicBezTo>
                  <a:cubicBezTo>
                    <a:pt x="371" y="371"/>
                    <a:pt x="58" y="923"/>
                    <a:pt x="4" y="1538"/>
                  </a:cubicBezTo>
                  <a:cubicBezTo>
                    <a:pt x="1" y="1575"/>
                    <a:pt x="29" y="1593"/>
                    <a:pt x="59" y="1593"/>
                  </a:cubicBezTo>
                  <a:cubicBezTo>
                    <a:pt x="89" y="1593"/>
                    <a:pt x="120" y="1574"/>
                    <a:pt x="123" y="1537"/>
                  </a:cubicBezTo>
                  <a:cubicBezTo>
                    <a:pt x="172" y="966"/>
                    <a:pt x="466" y="447"/>
                    <a:pt x="933" y="113"/>
                  </a:cubicBezTo>
                  <a:cubicBezTo>
                    <a:pt x="982" y="77"/>
                    <a:pt x="951" y="1"/>
                    <a:pt x="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549512" y="4391141"/>
              <a:ext cx="77968" cy="46426"/>
            </a:xfrm>
            <a:custGeom>
              <a:avLst/>
              <a:gdLst/>
              <a:ahLst/>
              <a:cxnLst/>
              <a:rect l="l" t="t" r="r" b="b"/>
              <a:pathLst>
                <a:path w="2200" h="1310" extrusionOk="0">
                  <a:moveTo>
                    <a:pt x="419" y="1"/>
                  </a:moveTo>
                  <a:cubicBezTo>
                    <a:pt x="305" y="1"/>
                    <a:pt x="189" y="11"/>
                    <a:pt x="72" y="32"/>
                  </a:cubicBezTo>
                  <a:cubicBezTo>
                    <a:pt x="0" y="46"/>
                    <a:pt x="25" y="149"/>
                    <a:pt x="92" y="149"/>
                  </a:cubicBezTo>
                  <a:cubicBezTo>
                    <a:pt x="95" y="149"/>
                    <a:pt x="99" y="148"/>
                    <a:pt x="103" y="148"/>
                  </a:cubicBezTo>
                  <a:cubicBezTo>
                    <a:pt x="210" y="128"/>
                    <a:pt x="316" y="119"/>
                    <a:pt x="421" y="119"/>
                  </a:cubicBezTo>
                  <a:cubicBezTo>
                    <a:pt x="1148" y="119"/>
                    <a:pt x="1809" y="566"/>
                    <a:pt x="2069" y="1269"/>
                  </a:cubicBezTo>
                  <a:cubicBezTo>
                    <a:pt x="2080" y="1297"/>
                    <a:pt x="2104" y="1309"/>
                    <a:pt x="2127" y="1309"/>
                  </a:cubicBezTo>
                  <a:cubicBezTo>
                    <a:pt x="2164" y="1309"/>
                    <a:pt x="2199" y="1281"/>
                    <a:pt x="2183" y="1237"/>
                  </a:cubicBezTo>
                  <a:cubicBezTo>
                    <a:pt x="1904" y="478"/>
                    <a:pt x="1201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515667" y="4434696"/>
              <a:ext cx="181984" cy="6982"/>
            </a:xfrm>
            <a:custGeom>
              <a:avLst/>
              <a:gdLst/>
              <a:ahLst/>
              <a:cxnLst/>
              <a:rect l="l" t="t" r="r" b="b"/>
              <a:pathLst>
                <a:path w="5135" h="197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6" y="94"/>
                    <a:pt x="12" y="143"/>
                  </a:cubicBezTo>
                  <a:cubicBezTo>
                    <a:pt x="1687" y="161"/>
                    <a:pt x="3364" y="178"/>
                    <a:pt x="5038" y="194"/>
                  </a:cubicBezTo>
                  <a:cubicBezTo>
                    <a:pt x="5071" y="194"/>
                    <a:pt x="5102" y="194"/>
                    <a:pt x="5135" y="197"/>
                  </a:cubicBezTo>
                  <a:cubicBezTo>
                    <a:pt x="5131" y="151"/>
                    <a:pt x="5125" y="106"/>
                    <a:pt x="5121" y="55"/>
                  </a:cubicBezTo>
                  <a:cubicBezTo>
                    <a:pt x="3588" y="37"/>
                    <a:pt x="2055" y="22"/>
                    <a:pt x="523" y="6"/>
                  </a:cubicBezTo>
                  <a:cubicBezTo>
                    <a:pt x="349" y="5"/>
                    <a:pt x="176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95786" y="2925124"/>
              <a:ext cx="296456" cy="1312591"/>
            </a:xfrm>
            <a:custGeom>
              <a:avLst/>
              <a:gdLst/>
              <a:ahLst/>
              <a:cxnLst/>
              <a:rect l="l" t="t" r="r" b="b"/>
              <a:pathLst>
                <a:path w="8365" h="37037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" y="11972"/>
                    <a:pt x="923" y="24960"/>
                    <a:pt x="2230" y="37036"/>
                  </a:cubicBezTo>
                  <a:lnTo>
                    <a:pt x="5336" y="37036"/>
                  </a:lnTo>
                  <a:lnTo>
                    <a:pt x="6066" y="22107"/>
                  </a:lnTo>
                  <a:lnTo>
                    <a:pt x="8365" y="57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508296" y="2975518"/>
              <a:ext cx="240390" cy="388883"/>
            </a:xfrm>
            <a:custGeom>
              <a:avLst/>
              <a:gdLst/>
              <a:ahLst/>
              <a:cxnLst/>
              <a:rect l="l" t="t" r="r" b="b"/>
              <a:pathLst>
                <a:path w="6783" h="10973" extrusionOk="0">
                  <a:moveTo>
                    <a:pt x="2" y="0"/>
                  </a:moveTo>
                  <a:cubicBezTo>
                    <a:pt x="2" y="40"/>
                    <a:pt x="1" y="79"/>
                    <a:pt x="1" y="119"/>
                  </a:cubicBezTo>
                  <a:cubicBezTo>
                    <a:pt x="512" y="119"/>
                    <a:pt x="1034" y="268"/>
                    <a:pt x="1488" y="504"/>
                  </a:cubicBezTo>
                  <a:cubicBezTo>
                    <a:pt x="2408" y="985"/>
                    <a:pt x="3166" y="1761"/>
                    <a:pt x="3753" y="2610"/>
                  </a:cubicBezTo>
                  <a:cubicBezTo>
                    <a:pt x="4981" y="4383"/>
                    <a:pt x="5510" y="6501"/>
                    <a:pt x="6049" y="8561"/>
                  </a:cubicBezTo>
                  <a:cubicBezTo>
                    <a:pt x="6261" y="9371"/>
                    <a:pt x="6482" y="10180"/>
                    <a:pt x="6752" y="10973"/>
                  </a:cubicBezTo>
                  <a:lnTo>
                    <a:pt x="6782" y="10691"/>
                  </a:lnTo>
                  <a:cubicBezTo>
                    <a:pt x="6194" y="8889"/>
                    <a:pt x="5850" y="7008"/>
                    <a:pt x="5196" y="5225"/>
                  </a:cubicBezTo>
                  <a:cubicBezTo>
                    <a:pt x="4500" y="3327"/>
                    <a:pt x="3381" y="1344"/>
                    <a:pt x="1518" y="386"/>
                  </a:cubicBezTo>
                  <a:cubicBezTo>
                    <a:pt x="1054" y="147"/>
                    <a:pt x="52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506737" y="3065109"/>
              <a:ext cx="117094" cy="330407"/>
            </a:xfrm>
            <a:custGeom>
              <a:avLst/>
              <a:gdLst/>
              <a:ahLst/>
              <a:cxnLst/>
              <a:rect l="l" t="t" r="r" b="b"/>
              <a:pathLst>
                <a:path w="3304" h="9323" extrusionOk="0">
                  <a:moveTo>
                    <a:pt x="2" y="0"/>
                  </a:moveTo>
                  <a:cubicBezTo>
                    <a:pt x="1" y="43"/>
                    <a:pt x="1" y="84"/>
                    <a:pt x="1" y="127"/>
                  </a:cubicBezTo>
                  <a:cubicBezTo>
                    <a:pt x="1539" y="711"/>
                    <a:pt x="2675" y="2194"/>
                    <a:pt x="2869" y="3841"/>
                  </a:cubicBezTo>
                  <a:cubicBezTo>
                    <a:pt x="3114" y="5926"/>
                    <a:pt x="2013" y="7963"/>
                    <a:pt x="284" y="9094"/>
                  </a:cubicBezTo>
                  <a:cubicBezTo>
                    <a:pt x="231" y="9126"/>
                    <a:pt x="178" y="9161"/>
                    <a:pt x="124" y="9193"/>
                  </a:cubicBezTo>
                  <a:cubicBezTo>
                    <a:pt x="127" y="9236"/>
                    <a:pt x="129" y="9280"/>
                    <a:pt x="130" y="9323"/>
                  </a:cubicBezTo>
                  <a:cubicBezTo>
                    <a:pt x="1004" y="8802"/>
                    <a:pt x="1751" y="8083"/>
                    <a:pt x="2270" y="7180"/>
                  </a:cubicBezTo>
                  <a:cubicBezTo>
                    <a:pt x="3297" y="5387"/>
                    <a:pt x="3303" y="3097"/>
                    <a:pt x="1988" y="1450"/>
                  </a:cubicBezTo>
                  <a:cubicBezTo>
                    <a:pt x="1470" y="798"/>
                    <a:pt x="779" y="285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589984" y="3353337"/>
              <a:ext cx="152994" cy="331506"/>
            </a:xfrm>
            <a:custGeom>
              <a:avLst/>
              <a:gdLst/>
              <a:ahLst/>
              <a:cxnLst/>
              <a:rect l="l" t="t" r="r" b="b"/>
              <a:pathLst>
                <a:path w="4317" h="9354" extrusionOk="0">
                  <a:moveTo>
                    <a:pt x="1966" y="0"/>
                  </a:moveTo>
                  <a:cubicBezTo>
                    <a:pt x="1533" y="0"/>
                    <a:pt x="1110" y="132"/>
                    <a:pt x="783" y="442"/>
                  </a:cubicBezTo>
                  <a:cubicBezTo>
                    <a:pt x="0" y="1187"/>
                    <a:pt x="171" y="2428"/>
                    <a:pt x="366" y="3375"/>
                  </a:cubicBezTo>
                  <a:cubicBezTo>
                    <a:pt x="602" y="4516"/>
                    <a:pt x="1005" y="5625"/>
                    <a:pt x="1552" y="6656"/>
                  </a:cubicBezTo>
                  <a:cubicBezTo>
                    <a:pt x="2071" y="7638"/>
                    <a:pt x="2722" y="8546"/>
                    <a:pt x="3482" y="9353"/>
                  </a:cubicBezTo>
                  <a:lnTo>
                    <a:pt x="3498" y="9198"/>
                  </a:lnTo>
                  <a:cubicBezTo>
                    <a:pt x="2190" y="7786"/>
                    <a:pt x="1220" y="6069"/>
                    <a:pt x="692" y="4215"/>
                  </a:cubicBezTo>
                  <a:cubicBezTo>
                    <a:pt x="422" y="3267"/>
                    <a:pt x="108" y="2095"/>
                    <a:pt x="471" y="1131"/>
                  </a:cubicBezTo>
                  <a:cubicBezTo>
                    <a:pt x="731" y="440"/>
                    <a:pt x="1345" y="132"/>
                    <a:pt x="1996" y="132"/>
                  </a:cubicBezTo>
                  <a:cubicBezTo>
                    <a:pt x="2323" y="132"/>
                    <a:pt x="2659" y="210"/>
                    <a:pt x="2964" y="356"/>
                  </a:cubicBezTo>
                  <a:cubicBezTo>
                    <a:pt x="3568" y="643"/>
                    <a:pt x="3980" y="1149"/>
                    <a:pt x="4295" y="1725"/>
                  </a:cubicBezTo>
                  <a:lnTo>
                    <a:pt x="4316" y="1523"/>
                  </a:lnTo>
                  <a:cubicBezTo>
                    <a:pt x="4070" y="1103"/>
                    <a:pt x="3761" y="726"/>
                    <a:pt x="3357" y="441"/>
                  </a:cubicBezTo>
                  <a:cubicBezTo>
                    <a:pt x="2963" y="170"/>
                    <a:pt x="2458" y="0"/>
                    <a:pt x="1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517439" y="3537479"/>
              <a:ext cx="94731" cy="302941"/>
            </a:xfrm>
            <a:custGeom>
              <a:avLst/>
              <a:gdLst/>
              <a:ahLst/>
              <a:cxnLst/>
              <a:rect l="l" t="t" r="r" b="b"/>
              <a:pathLst>
                <a:path w="2673" h="854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48"/>
                    <a:pt x="6" y="95"/>
                    <a:pt x="7" y="142"/>
                  </a:cubicBezTo>
                  <a:cubicBezTo>
                    <a:pt x="997" y="748"/>
                    <a:pt x="1750" y="1745"/>
                    <a:pt x="2060" y="2875"/>
                  </a:cubicBezTo>
                  <a:cubicBezTo>
                    <a:pt x="2588" y="4799"/>
                    <a:pt x="1935" y="6863"/>
                    <a:pt x="617" y="8318"/>
                  </a:cubicBezTo>
                  <a:cubicBezTo>
                    <a:pt x="594" y="8342"/>
                    <a:pt x="573" y="8368"/>
                    <a:pt x="548" y="8392"/>
                  </a:cubicBezTo>
                  <a:cubicBezTo>
                    <a:pt x="553" y="8444"/>
                    <a:pt x="558" y="8496"/>
                    <a:pt x="561" y="8547"/>
                  </a:cubicBezTo>
                  <a:cubicBezTo>
                    <a:pt x="1236" y="7844"/>
                    <a:pt x="1765" y="7012"/>
                    <a:pt x="2070" y="6071"/>
                  </a:cubicBezTo>
                  <a:cubicBezTo>
                    <a:pt x="2672" y="4212"/>
                    <a:pt x="2331" y="2085"/>
                    <a:pt x="904" y="691"/>
                  </a:cubicBezTo>
                  <a:cubicBezTo>
                    <a:pt x="632" y="424"/>
                    <a:pt x="328" y="1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548094" y="3715668"/>
              <a:ext cx="162244" cy="258216"/>
            </a:xfrm>
            <a:custGeom>
              <a:avLst/>
              <a:gdLst/>
              <a:ahLst/>
              <a:cxnLst/>
              <a:rect l="l" t="t" r="r" b="b"/>
              <a:pathLst>
                <a:path w="4578" h="7286" extrusionOk="0">
                  <a:moveTo>
                    <a:pt x="3957" y="1"/>
                  </a:moveTo>
                  <a:cubicBezTo>
                    <a:pt x="3129" y="1"/>
                    <a:pt x="2398" y="563"/>
                    <a:pt x="1937" y="1228"/>
                  </a:cubicBezTo>
                  <a:cubicBezTo>
                    <a:pt x="1273" y="2184"/>
                    <a:pt x="1127" y="3369"/>
                    <a:pt x="932" y="4486"/>
                  </a:cubicBezTo>
                  <a:cubicBezTo>
                    <a:pt x="772" y="5394"/>
                    <a:pt x="556" y="6368"/>
                    <a:pt x="1" y="7124"/>
                  </a:cubicBezTo>
                  <a:cubicBezTo>
                    <a:pt x="6" y="7179"/>
                    <a:pt x="9" y="7233"/>
                    <a:pt x="15" y="7286"/>
                  </a:cubicBezTo>
                  <a:cubicBezTo>
                    <a:pt x="328" y="6887"/>
                    <a:pt x="557" y="6416"/>
                    <a:pt x="718" y="5924"/>
                  </a:cubicBezTo>
                  <a:cubicBezTo>
                    <a:pt x="1070" y="4839"/>
                    <a:pt x="1114" y="3686"/>
                    <a:pt x="1437" y="2594"/>
                  </a:cubicBezTo>
                  <a:cubicBezTo>
                    <a:pt x="1725" y="1618"/>
                    <a:pt x="2317" y="603"/>
                    <a:pt x="3325" y="234"/>
                  </a:cubicBezTo>
                  <a:cubicBezTo>
                    <a:pt x="3517" y="165"/>
                    <a:pt x="3726" y="131"/>
                    <a:pt x="3938" y="131"/>
                  </a:cubicBezTo>
                  <a:cubicBezTo>
                    <a:pt x="4151" y="131"/>
                    <a:pt x="4367" y="165"/>
                    <a:pt x="4570" y="233"/>
                  </a:cubicBezTo>
                  <a:lnTo>
                    <a:pt x="4577" y="105"/>
                  </a:lnTo>
                  <a:cubicBezTo>
                    <a:pt x="4452" y="63"/>
                    <a:pt x="4324" y="33"/>
                    <a:pt x="4194" y="16"/>
                  </a:cubicBezTo>
                  <a:cubicBezTo>
                    <a:pt x="4114" y="6"/>
                    <a:pt x="4035" y="1"/>
                    <a:pt x="3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555927" y="3892121"/>
              <a:ext cx="145942" cy="168305"/>
            </a:xfrm>
            <a:custGeom>
              <a:avLst/>
              <a:gdLst/>
              <a:ahLst/>
              <a:cxnLst/>
              <a:rect l="l" t="t" r="r" b="b"/>
              <a:pathLst>
                <a:path w="4118" h="4749" extrusionOk="0">
                  <a:moveTo>
                    <a:pt x="4117" y="1"/>
                  </a:moveTo>
                  <a:lnTo>
                    <a:pt x="4117" y="1"/>
                  </a:lnTo>
                  <a:cubicBezTo>
                    <a:pt x="3410" y="340"/>
                    <a:pt x="2789" y="878"/>
                    <a:pt x="2241" y="1423"/>
                  </a:cubicBezTo>
                  <a:cubicBezTo>
                    <a:pt x="1545" y="2105"/>
                    <a:pt x="940" y="2878"/>
                    <a:pt x="440" y="3715"/>
                  </a:cubicBezTo>
                  <a:cubicBezTo>
                    <a:pt x="281" y="3977"/>
                    <a:pt x="136" y="4244"/>
                    <a:pt x="0" y="4519"/>
                  </a:cubicBezTo>
                  <a:lnTo>
                    <a:pt x="22" y="4748"/>
                  </a:lnTo>
                  <a:cubicBezTo>
                    <a:pt x="502" y="3736"/>
                    <a:pt x="1131" y="2795"/>
                    <a:pt x="1885" y="1962"/>
                  </a:cubicBezTo>
                  <a:cubicBezTo>
                    <a:pt x="2472" y="1313"/>
                    <a:pt x="3253" y="569"/>
                    <a:pt x="4110" y="143"/>
                  </a:cubicBez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615288" y="4030015"/>
              <a:ext cx="79846" cy="197755"/>
            </a:xfrm>
            <a:custGeom>
              <a:avLst/>
              <a:gdLst/>
              <a:ahLst/>
              <a:cxnLst/>
              <a:rect l="l" t="t" r="r" b="b"/>
              <a:pathLst>
                <a:path w="2253" h="5580" extrusionOk="0">
                  <a:moveTo>
                    <a:pt x="2253" y="0"/>
                  </a:moveTo>
                  <a:lnTo>
                    <a:pt x="2253" y="0"/>
                  </a:lnTo>
                  <a:cubicBezTo>
                    <a:pt x="1258" y="1010"/>
                    <a:pt x="540" y="2295"/>
                    <a:pt x="212" y="3681"/>
                  </a:cubicBezTo>
                  <a:cubicBezTo>
                    <a:pt x="68" y="4284"/>
                    <a:pt x="1" y="4904"/>
                    <a:pt x="12" y="5523"/>
                  </a:cubicBezTo>
                  <a:cubicBezTo>
                    <a:pt x="12" y="5561"/>
                    <a:pt x="42" y="5580"/>
                    <a:pt x="72" y="5580"/>
                  </a:cubicBezTo>
                  <a:cubicBezTo>
                    <a:pt x="101" y="5580"/>
                    <a:pt x="130" y="5561"/>
                    <a:pt x="129" y="5523"/>
                  </a:cubicBezTo>
                  <a:cubicBezTo>
                    <a:pt x="93" y="3548"/>
                    <a:pt x="889" y="1603"/>
                    <a:pt x="2243" y="175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732486" y="2823555"/>
              <a:ext cx="23568" cy="472522"/>
            </a:xfrm>
            <a:custGeom>
              <a:avLst/>
              <a:gdLst/>
              <a:ahLst/>
              <a:cxnLst/>
              <a:rect l="l" t="t" r="r" b="b"/>
              <a:pathLst>
                <a:path w="665" h="13333" extrusionOk="0">
                  <a:moveTo>
                    <a:pt x="66" y="0"/>
                  </a:moveTo>
                  <a:cubicBezTo>
                    <a:pt x="34" y="0"/>
                    <a:pt x="0" y="23"/>
                    <a:pt x="2" y="65"/>
                  </a:cubicBezTo>
                  <a:cubicBezTo>
                    <a:pt x="80" y="1696"/>
                    <a:pt x="143" y="3329"/>
                    <a:pt x="207" y="4963"/>
                  </a:cubicBezTo>
                  <a:cubicBezTo>
                    <a:pt x="284" y="6925"/>
                    <a:pt x="359" y="8890"/>
                    <a:pt x="440" y="10852"/>
                  </a:cubicBezTo>
                  <a:cubicBezTo>
                    <a:pt x="473" y="11662"/>
                    <a:pt x="506" y="12472"/>
                    <a:pt x="544" y="13280"/>
                  </a:cubicBezTo>
                  <a:cubicBezTo>
                    <a:pt x="546" y="13316"/>
                    <a:pt x="572" y="13332"/>
                    <a:pt x="599" y="13332"/>
                  </a:cubicBezTo>
                  <a:cubicBezTo>
                    <a:pt x="631" y="13332"/>
                    <a:pt x="664" y="13310"/>
                    <a:pt x="663" y="13269"/>
                  </a:cubicBezTo>
                  <a:cubicBezTo>
                    <a:pt x="584" y="11636"/>
                    <a:pt x="523" y="10004"/>
                    <a:pt x="458" y="8369"/>
                  </a:cubicBezTo>
                  <a:cubicBezTo>
                    <a:pt x="381" y="6408"/>
                    <a:pt x="305" y="4444"/>
                    <a:pt x="224" y="2481"/>
                  </a:cubicBezTo>
                  <a:cubicBezTo>
                    <a:pt x="191" y="1671"/>
                    <a:pt x="159" y="861"/>
                    <a:pt x="120" y="52"/>
                  </a:cubicBezTo>
                  <a:cubicBezTo>
                    <a:pt x="118" y="17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736030" y="2814943"/>
              <a:ext cx="36361" cy="104938"/>
            </a:xfrm>
            <a:custGeom>
              <a:avLst/>
              <a:gdLst/>
              <a:ahLst/>
              <a:cxnLst/>
              <a:rect l="l" t="t" r="r" b="b"/>
              <a:pathLst>
                <a:path w="1026" h="2961" extrusionOk="0">
                  <a:moveTo>
                    <a:pt x="689" y="0"/>
                  </a:moveTo>
                  <a:cubicBezTo>
                    <a:pt x="657" y="0"/>
                    <a:pt x="626" y="22"/>
                    <a:pt x="634" y="62"/>
                  </a:cubicBezTo>
                  <a:cubicBezTo>
                    <a:pt x="746" y="624"/>
                    <a:pt x="826" y="1190"/>
                    <a:pt x="870" y="1761"/>
                  </a:cubicBezTo>
                  <a:cubicBezTo>
                    <a:pt x="891" y="2020"/>
                    <a:pt x="938" y="2339"/>
                    <a:pt x="772" y="2566"/>
                  </a:cubicBezTo>
                  <a:cubicBezTo>
                    <a:pt x="615" y="2781"/>
                    <a:pt x="322" y="2825"/>
                    <a:pt x="74" y="2843"/>
                  </a:cubicBezTo>
                  <a:cubicBezTo>
                    <a:pt x="1" y="2849"/>
                    <a:pt x="10" y="2960"/>
                    <a:pt x="82" y="2960"/>
                  </a:cubicBezTo>
                  <a:cubicBezTo>
                    <a:pt x="83" y="2960"/>
                    <a:pt x="85" y="2960"/>
                    <a:pt x="87" y="2960"/>
                  </a:cubicBezTo>
                  <a:cubicBezTo>
                    <a:pt x="328" y="2943"/>
                    <a:pt x="590" y="2900"/>
                    <a:pt x="776" y="2736"/>
                  </a:cubicBezTo>
                  <a:cubicBezTo>
                    <a:pt x="947" y="2585"/>
                    <a:pt x="1000" y="2368"/>
                    <a:pt x="1005" y="2147"/>
                  </a:cubicBezTo>
                  <a:cubicBezTo>
                    <a:pt x="1025" y="1455"/>
                    <a:pt x="884" y="725"/>
                    <a:pt x="749" y="49"/>
                  </a:cubicBezTo>
                  <a:cubicBezTo>
                    <a:pt x="743" y="16"/>
                    <a:pt x="716" y="0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558549" y="4191902"/>
              <a:ext cx="138145" cy="56066"/>
            </a:xfrm>
            <a:custGeom>
              <a:avLst/>
              <a:gdLst/>
              <a:ahLst/>
              <a:cxnLst/>
              <a:rect l="l" t="t" r="r" b="b"/>
              <a:pathLst>
                <a:path w="3898" h="1582" extrusionOk="0">
                  <a:moveTo>
                    <a:pt x="3818" y="0"/>
                  </a:moveTo>
                  <a:lnTo>
                    <a:pt x="0" y="137"/>
                  </a:lnTo>
                  <a:lnTo>
                    <a:pt x="154" y="1582"/>
                  </a:lnTo>
                  <a:lnTo>
                    <a:pt x="3898" y="1465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856843" y="2362241"/>
              <a:ext cx="16657" cy="76090"/>
            </a:xfrm>
            <a:custGeom>
              <a:avLst/>
              <a:gdLst/>
              <a:ahLst/>
              <a:cxnLst/>
              <a:rect l="l" t="t" r="r" b="b"/>
              <a:pathLst>
                <a:path w="470" h="2147" extrusionOk="0">
                  <a:moveTo>
                    <a:pt x="176" y="0"/>
                  </a:moveTo>
                  <a:cubicBezTo>
                    <a:pt x="147" y="0"/>
                    <a:pt x="118" y="17"/>
                    <a:pt x="113" y="54"/>
                  </a:cubicBezTo>
                  <a:cubicBezTo>
                    <a:pt x="0" y="750"/>
                    <a:pt x="77" y="1454"/>
                    <a:pt x="335" y="2108"/>
                  </a:cubicBezTo>
                  <a:cubicBezTo>
                    <a:pt x="345" y="2135"/>
                    <a:pt x="366" y="2146"/>
                    <a:pt x="387" y="2146"/>
                  </a:cubicBezTo>
                  <a:cubicBezTo>
                    <a:pt x="427" y="2146"/>
                    <a:pt x="470" y="2106"/>
                    <a:pt x="450" y="2057"/>
                  </a:cubicBezTo>
                  <a:cubicBezTo>
                    <a:pt x="201" y="1421"/>
                    <a:pt x="130" y="743"/>
                    <a:pt x="238" y="68"/>
                  </a:cubicBezTo>
                  <a:cubicBezTo>
                    <a:pt x="245" y="24"/>
                    <a:pt x="211" y="0"/>
                    <a:pt x="176" y="0"/>
                  </a:cubicBezTo>
                  <a:close/>
                </a:path>
              </a:pathLst>
            </a:custGeom>
            <a:solidFill>
              <a:srgbClr val="24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367460" y="2223284"/>
              <a:ext cx="382220" cy="1053773"/>
            </a:xfrm>
            <a:custGeom>
              <a:avLst/>
              <a:gdLst/>
              <a:ahLst/>
              <a:cxnLst/>
              <a:rect l="l" t="t" r="r" b="b"/>
              <a:pathLst>
                <a:path w="10785" h="29734" extrusionOk="0">
                  <a:moveTo>
                    <a:pt x="8698" y="1"/>
                  </a:moveTo>
                  <a:cubicBezTo>
                    <a:pt x="8698" y="1"/>
                    <a:pt x="5101" y="409"/>
                    <a:pt x="3605" y="1901"/>
                  </a:cubicBezTo>
                  <a:cubicBezTo>
                    <a:pt x="2517" y="2985"/>
                    <a:pt x="3838" y="4479"/>
                    <a:pt x="4016" y="6068"/>
                  </a:cubicBezTo>
                  <a:cubicBezTo>
                    <a:pt x="4194" y="7655"/>
                    <a:pt x="4430" y="12169"/>
                    <a:pt x="3603" y="15406"/>
                  </a:cubicBezTo>
                  <a:cubicBezTo>
                    <a:pt x="2776" y="18643"/>
                    <a:pt x="0" y="28142"/>
                    <a:pt x="649" y="28591"/>
                  </a:cubicBezTo>
                  <a:cubicBezTo>
                    <a:pt x="1164" y="28948"/>
                    <a:pt x="4514" y="29734"/>
                    <a:pt x="6758" y="29734"/>
                  </a:cubicBezTo>
                  <a:cubicBezTo>
                    <a:pt x="7347" y="29734"/>
                    <a:pt x="7860" y="29680"/>
                    <a:pt x="8225" y="29549"/>
                  </a:cubicBezTo>
                  <a:cubicBezTo>
                    <a:pt x="9983" y="28923"/>
                    <a:pt x="9049" y="17221"/>
                    <a:pt x="8984" y="13678"/>
                  </a:cubicBezTo>
                  <a:cubicBezTo>
                    <a:pt x="8920" y="10137"/>
                    <a:pt x="9755" y="10261"/>
                    <a:pt x="10268" y="8004"/>
                  </a:cubicBezTo>
                  <a:cubicBezTo>
                    <a:pt x="10785" y="5743"/>
                    <a:pt x="9298" y="2677"/>
                    <a:pt x="8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2668" y="2964390"/>
              <a:ext cx="142008" cy="148033"/>
            </a:xfrm>
            <a:custGeom>
              <a:avLst/>
              <a:gdLst/>
              <a:ahLst/>
              <a:cxnLst/>
              <a:rect l="l" t="t" r="r" b="b"/>
              <a:pathLst>
                <a:path w="4007" h="4177" extrusionOk="0">
                  <a:moveTo>
                    <a:pt x="3916" y="0"/>
                  </a:moveTo>
                  <a:cubicBezTo>
                    <a:pt x="3887" y="0"/>
                    <a:pt x="3860" y="16"/>
                    <a:pt x="3851" y="52"/>
                  </a:cubicBezTo>
                  <a:cubicBezTo>
                    <a:pt x="3393" y="1966"/>
                    <a:pt x="1970" y="3472"/>
                    <a:pt x="83" y="4031"/>
                  </a:cubicBezTo>
                  <a:cubicBezTo>
                    <a:pt x="0" y="4056"/>
                    <a:pt x="26" y="4177"/>
                    <a:pt x="100" y="4177"/>
                  </a:cubicBezTo>
                  <a:cubicBezTo>
                    <a:pt x="107" y="4177"/>
                    <a:pt x="114" y="4176"/>
                    <a:pt x="122" y="4173"/>
                  </a:cubicBezTo>
                  <a:cubicBezTo>
                    <a:pt x="2058" y="3600"/>
                    <a:pt x="3523" y="2057"/>
                    <a:pt x="3994" y="92"/>
                  </a:cubicBezTo>
                  <a:cubicBezTo>
                    <a:pt x="4007" y="37"/>
                    <a:pt x="3960" y="0"/>
                    <a:pt x="3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391204" y="3179684"/>
              <a:ext cx="284831" cy="51884"/>
            </a:xfrm>
            <a:custGeom>
              <a:avLst/>
              <a:gdLst/>
              <a:ahLst/>
              <a:cxnLst/>
              <a:rect l="l" t="t" r="r" b="b"/>
              <a:pathLst>
                <a:path w="8037" h="1464" extrusionOk="0">
                  <a:moveTo>
                    <a:pt x="96" y="1"/>
                  </a:moveTo>
                  <a:cubicBezTo>
                    <a:pt x="39" y="1"/>
                    <a:pt x="1" y="83"/>
                    <a:pt x="61" y="108"/>
                  </a:cubicBezTo>
                  <a:cubicBezTo>
                    <a:pt x="2177" y="1002"/>
                    <a:pt x="4459" y="1464"/>
                    <a:pt x="6750" y="1464"/>
                  </a:cubicBezTo>
                  <a:cubicBezTo>
                    <a:pt x="7153" y="1464"/>
                    <a:pt x="7557" y="1450"/>
                    <a:pt x="7959" y="1421"/>
                  </a:cubicBezTo>
                  <a:cubicBezTo>
                    <a:pt x="8034" y="1415"/>
                    <a:pt x="8036" y="1303"/>
                    <a:pt x="7964" y="1303"/>
                  </a:cubicBezTo>
                  <a:cubicBezTo>
                    <a:pt x="7962" y="1303"/>
                    <a:pt x="7961" y="1303"/>
                    <a:pt x="7959" y="1303"/>
                  </a:cubicBezTo>
                  <a:cubicBezTo>
                    <a:pt x="7556" y="1331"/>
                    <a:pt x="7151" y="1346"/>
                    <a:pt x="6747" y="1346"/>
                  </a:cubicBezTo>
                  <a:cubicBezTo>
                    <a:pt x="4477" y="1346"/>
                    <a:pt x="2214" y="893"/>
                    <a:pt x="120" y="6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635594" y="2311598"/>
              <a:ext cx="61099" cy="919916"/>
            </a:xfrm>
            <a:custGeom>
              <a:avLst/>
              <a:gdLst/>
              <a:ahLst/>
              <a:cxnLst/>
              <a:rect l="l" t="t" r="r" b="b"/>
              <a:pathLst>
                <a:path w="1724" h="25957" extrusionOk="0">
                  <a:moveTo>
                    <a:pt x="468" y="1"/>
                  </a:moveTo>
                  <a:cubicBezTo>
                    <a:pt x="425" y="1"/>
                    <a:pt x="384" y="43"/>
                    <a:pt x="413" y="87"/>
                  </a:cubicBezTo>
                  <a:cubicBezTo>
                    <a:pt x="1375" y="1537"/>
                    <a:pt x="1584" y="3476"/>
                    <a:pt x="1293" y="5166"/>
                  </a:cubicBezTo>
                  <a:cubicBezTo>
                    <a:pt x="1139" y="6060"/>
                    <a:pt x="841" y="6920"/>
                    <a:pt x="635" y="7802"/>
                  </a:cubicBezTo>
                  <a:cubicBezTo>
                    <a:pt x="434" y="8663"/>
                    <a:pt x="345" y="9553"/>
                    <a:pt x="302" y="10436"/>
                  </a:cubicBezTo>
                  <a:cubicBezTo>
                    <a:pt x="224" y="12053"/>
                    <a:pt x="322" y="13682"/>
                    <a:pt x="342" y="15302"/>
                  </a:cubicBezTo>
                  <a:cubicBezTo>
                    <a:pt x="360" y="16972"/>
                    <a:pt x="382" y="18645"/>
                    <a:pt x="359" y="20316"/>
                  </a:cubicBezTo>
                  <a:cubicBezTo>
                    <a:pt x="332" y="22173"/>
                    <a:pt x="266" y="24040"/>
                    <a:pt x="7" y="25882"/>
                  </a:cubicBezTo>
                  <a:cubicBezTo>
                    <a:pt x="0" y="25927"/>
                    <a:pt x="39" y="25957"/>
                    <a:pt x="73" y="25957"/>
                  </a:cubicBezTo>
                  <a:cubicBezTo>
                    <a:pt x="96" y="25957"/>
                    <a:pt x="117" y="25944"/>
                    <a:pt x="121" y="25914"/>
                  </a:cubicBezTo>
                  <a:cubicBezTo>
                    <a:pt x="591" y="22595"/>
                    <a:pt x="505" y="19206"/>
                    <a:pt x="466" y="15862"/>
                  </a:cubicBezTo>
                  <a:cubicBezTo>
                    <a:pt x="454" y="15015"/>
                    <a:pt x="451" y="14166"/>
                    <a:pt x="431" y="13319"/>
                  </a:cubicBezTo>
                  <a:cubicBezTo>
                    <a:pt x="414" y="12514"/>
                    <a:pt x="384" y="11710"/>
                    <a:pt x="403" y="10904"/>
                  </a:cubicBezTo>
                  <a:cubicBezTo>
                    <a:pt x="424" y="10008"/>
                    <a:pt x="490" y="9099"/>
                    <a:pt x="665" y="8221"/>
                  </a:cubicBezTo>
                  <a:cubicBezTo>
                    <a:pt x="844" y="7305"/>
                    <a:pt x="1156" y="6424"/>
                    <a:pt x="1347" y="5512"/>
                  </a:cubicBezTo>
                  <a:cubicBezTo>
                    <a:pt x="1724" y="3704"/>
                    <a:pt x="1556" y="1596"/>
                    <a:pt x="515" y="26"/>
                  </a:cubicBezTo>
                  <a:cubicBezTo>
                    <a:pt x="503" y="8"/>
                    <a:pt x="485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573186" y="2117533"/>
              <a:ext cx="167667" cy="263000"/>
            </a:xfrm>
            <a:custGeom>
              <a:avLst/>
              <a:gdLst/>
              <a:ahLst/>
              <a:cxnLst/>
              <a:rect l="l" t="t" r="r" b="b"/>
              <a:pathLst>
                <a:path w="4731" h="7421" extrusionOk="0">
                  <a:moveTo>
                    <a:pt x="3314" y="1"/>
                  </a:moveTo>
                  <a:cubicBezTo>
                    <a:pt x="2735" y="1"/>
                    <a:pt x="203" y="2851"/>
                    <a:pt x="0" y="3668"/>
                  </a:cubicBezTo>
                  <a:cubicBezTo>
                    <a:pt x="0" y="3668"/>
                    <a:pt x="1187" y="4381"/>
                    <a:pt x="1495" y="5586"/>
                  </a:cubicBezTo>
                  <a:cubicBezTo>
                    <a:pt x="1735" y="6524"/>
                    <a:pt x="2237" y="7420"/>
                    <a:pt x="2963" y="7420"/>
                  </a:cubicBezTo>
                  <a:cubicBezTo>
                    <a:pt x="3169" y="7420"/>
                    <a:pt x="3394" y="7348"/>
                    <a:pt x="3636" y="7183"/>
                  </a:cubicBezTo>
                  <a:cubicBezTo>
                    <a:pt x="4730" y="6437"/>
                    <a:pt x="2881" y="3791"/>
                    <a:pt x="3071" y="2699"/>
                  </a:cubicBezTo>
                  <a:cubicBezTo>
                    <a:pt x="3259" y="1606"/>
                    <a:pt x="3787" y="309"/>
                    <a:pt x="3381" y="20"/>
                  </a:cubicBezTo>
                  <a:cubicBezTo>
                    <a:pt x="3363" y="7"/>
                    <a:pt x="3340" y="1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775120" y="2248977"/>
              <a:ext cx="394483" cy="947453"/>
            </a:xfrm>
            <a:custGeom>
              <a:avLst/>
              <a:gdLst/>
              <a:ahLst/>
              <a:cxnLst/>
              <a:rect l="l" t="t" r="r" b="b"/>
              <a:pathLst>
                <a:path w="11131" h="26734" extrusionOk="0">
                  <a:moveTo>
                    <a:pt x="0" y="0"/>
                  </a:moveTo>
                  <a:cubicBezTo>
                    <a:pt x="1" y="1"/>
                    <a:pt x="1462" y="1961"/>
                    <a:pt x="1637" y="4816"/>
                  </a:cubicBezTo>
                  <a:cubicBezTo>
                    <a:pt x="1814" y="7672"/>
                    <a:pt x="593" y="10544"/>
                    <a:pt x="1674" y="12909"/>
                  </a:cubicBezTo>
                  <a:cubicBezTo>
                    <a:pt x="2756" y="15274"/>
                    <a:pt x="4168" y="16325"/>
                    <a:pt x="4527" y="17817"/>
                  </a:cubicBezTo>
                  <a:cubicBezTo>
                    <a:pt x="4884" y="19307"/>
                    <a:pt x="6356" y="26733"/>
                    <a:pt x="6356" y="26733"/>
                  </a:cubicBezTo>
                  <a:cubicBezTo>
                    <a:pt x="6356" y="26733"/>
                    <a:pt x="7794" y="26319"/>
                    <a:pt x="9217" y="25948"/>
                  </a:cubicBezTo>
                  <a:cubicBezTo>
                    <a:pt x="11131" y="25448"/>
                    <a:pt x="10477" y="23822"/>
                    <a:pt x="9570" y="22323"/>
                  </a:cubicBezTo>
                  <a:cubicBezTo>
                    <a:pt x="9091" y="21532"/>
                    <a:pt x="7744" y="19197"/>
                    <a:pt x="6486" y="16880"/>
                  </a:cubicBezTo>
                  <a:cubicBezTo>
                    <a:pt x="6385" y="16694"/>
                    <a:pt x="6282" y="16507"/>
                    <a:pt x="6183" y="16319"/>
                  </a:cubicBezTo>
                  <a:cubicBezTo>
                    <a:pt x="5179" y="14452"/>
                    <a:pt x="4288" y="12681"/>
                    <a:pt x="4017" y="11840"/>
                  </a:cubicBezTo>
                  <a:cubicBezTo>
                    <a:pt x="3388" y="9877"/>
                    <a:pt x="4726" y="8526"/>
                    <a:pt x="4648" y="6779"/>
                  </a:cubicBezTo>
                  <a:cubicBezTo>
                    <a:pt x="4570" y="5031"/>
                    <a:pt x="3861" y="5125"/>
                    <a:pt x="4215" y="3600"/>
                  </a:cubicBezTo>
                  <a:cubicBezTo>
                    <a:pt x="4570" y="2079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902595" y="2378401"/>
              <a:ext cx="54507" cy="309533"/>
            </a:xfrm>
            <a:custGeom>
              <a:avLst/>
              <a:gdLst/>
              <a:ahLst/>
              <a:cxnLst/>
              <a:rect l="l" t="t" r="r" b="b"/>
              <a:pathLst>
                <a:path w="1538" h="8734" extrusionOk="0">
                  <a:moveTo>
                    <a:pt x="181" y="1"/>
                  </a:moveTo>
                  <a:cubicBezTo>
                    <a:pt x="151" y="1"/>
                    <a:pt x="119" y="20"/>
                    <a:pt x="117" y="58"/>
                  </a:cubicBezTo>
                  <a:cubicBezTo>
                    <a:pt x="86" y="555"/>
                    <a:pt x="42" y="1064"/>
                    <a:pt x="164" y="1553"/>
                  </a:cubicBezTo>
                  <a:cubicBezTo>
                    <a:pt x="297" y="2082"/>
                    <a:pt x="633" y="2486"/>
                    <a:pt x="937" y="2926"/>
                  </a:cubicBezTo>
                  <a:cubicBezTo>
                    <a:pt x="1132" y="3207"/>
                    <a:pt x="1300" y="3511"/>
                    <a:pt x="1329" y="3860"/>
                  </a:cubicBezTo>
                  <a:cubicBezTo>
                    <a:pt x="1359" y="4223"/>
                    <a:pt x="1239" y="4590"/>
                    <a:pt x="1082" y="4914"/>
                  </a:cubicBezTo>
                  <a:cubicBezTo>
                    <a:pt x="798" y="5501"/>
                    <a:pt x="376" y="6014"/>
                    <a:pt x="193" y="6649"/>
                  </a:cubicBezTo>
                  <a:cubicBezTo>
                    <a:pt x="1" y="7321"/>
                    <a:pt x="42" y="8045"/>
                    <a:pt x="298" y="8694"/>
                  </a:cubicBezTo>
                  <a:cubicBezTo>
                    <a:pt x="309" y="8722"/>
                    <a:pt x="334" y="8734"/>
                    <a:pt x="358" y="8734"/>
                  </a:cubicBezTo>
                  <a:cubicBezTo>
                    <a:pt x="394" y="8734"/>
                    <a:pt x="429" y="8706"/>
                    <a:pt x="412" y="8663"/>
                  </a:cubicBezTo>
                  <a:cubicBezTo>
                    <a:pt x="166" y="8042"/>
                    <a:pt x="120" y="7356"/>
                    <a:pt x="298" y="6711"/>
                  </a:cubicBezTo>
                  <a:cubicBezTo>
                    <a:pt x="483" y="6037"/>
                    <a:pt x="946" y="5506"/>
                    <a:pt x="1229" y="4878"/>
                  </a:cubicBezTo>
                  <a:cubicBezTo>
                    <a:pt x="1464" y="4357"/>
                    <a:pt x="1538" y="3803"/>
                    <a:pt x="1286" y="3275"/>
                  </a:cubicBezTo>
                  <a:cubicBezTo>
                    <a:pt x="1030" y="2741"/>
                    <a:pt x="574" y="2334"/>
                    <a:pt x="361" y="1775"/>
                  </a:cubicBezTo>
                  <a:cubicBezTo>
                    <a:pt x="150" y="1225"/>
                    <a:pt x="200" y="629"/>
                    <a:pt x="237" y="54"/>
                  </a:cubicBezTo>
                  <a:cubicBezTo>
                    <a:pt x="238" y="19"/>
                    <a:pt x="210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806554" y="2271835"/>
              <a:ext cx="198429" cy="575475"/>
            </a:xfrm>
            <a:custGeom>
              <a:avLst/>
              <a:gdLst/>
              <a:ahLst/>
              <a:cxnLst/>
              <a:rect l="l" t="t" r="r" b="b"/>
              <a:pathLst>
                <a:path w="5599" h="16238" extrusionOk="0">
                  <a:moveTo>
                    <a:pt x="81" y="0"/>
                  </a:moveTo>
                  <a:cubicBezTo>
                    <a:pt x="38" y="0"/>
                    <a:pt x="1" y="59"/>
                    <a:pt x="37" y="104"/>
                  </a:cubicBezTo>
                  <a:cubicBezTo>
                    <a:pt x="1911" y="2358"/>
                    <a:pt x="1371" y="5518"/>
                    <a:pt x="1553" y="8218"/>
                  </a:cubicBezTo>
                  <a:cubicBezTo>
                    <a:pt x="1600" y="8945"/>
                    <a:pt x="1700" y="9671"/>
                    <a:pt x="1906" y="10370"/>
                  </a:cubicBezTo>
                  <a:cubicBezTo>
                    <a:pt x="2103" y="11034"/>
                    <a:pt x="2389" y="11670"/>
                    <a:pt x="2729" y="12271"/>
                  </a:cubicBezTo>
                  <a:cubicBezTo>
                    <a:pt x="3434" y="13522"/>
                    <a:pt x="4338" y="14662"/>
                    <a:pt x="5230" y="15781"/>
                  </a:cubicBezTo>
                  <a:cubicBezTo>
                    <a:pt x="5354" y="15935"/>
                    <a:pt x="5476" y="16086"/>
                    <a:pt x="5599" y="16238"/>
                  </a:cubicBezTo>
                  <a:cubicBezTo>
                    <a:pt x="5498" y="16049"/>
                    <a:pt x="5397" y="15862"/>
                    <a:pt x="5294" y="15674"/>
                  </a:cubicBezTo>
                  <a:cubicBezTo>
                    <a:pt x="4486" y="14671"/>
                    <a:pt x="3688" y="13639"/>
                    <a:pt x="3022" y="12535"/>
                  </a:cubicBezTo>
                  <a:cubicBezTo>
                    <a:pt x="2654" y="11923"/>
                    <a:pt x="2330" y="11280"/>
                    <a:pt x="2104" y="10600"/>
                  </a:cubicBezTo>
                  <a:cubicBezTo>
                    <a:pt x="1859" y="9865"/>
                    <a:pt x="1735" y="9098"/>
                    <a:pt x="1679" y="8328"/>
                  </a:cubicBezTo>
                  <a:cubicBezTo>
                    <a:pt x="1569" y="6873"/>
                    <a:pt x="1679" y="5408"/>
                    <a:pt x="1540" y="3952"/>
                  </a:cubicBezTo>
                  <a:cubicBezTo>
                    <a:pt x="1405" y="2545"/>
                    <a:pt x="1041" y="1126"/>
                    <a:pt x="120" y="20"/>
                  </a:cubicBezTo>
                  <a:cubicBezTo>
                    <a:pt x="108" y="6"/>
                    <a:pt x="94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621100" y="2027517"/>
              <a:ext cx="105221" cy="113798"/>
            </a:xfrm>
            <a:custGeom>
              <a:avLst/>
              <a:gdLst/>
              <a:ahLst/>
              <a:cxnLst/>
              <a:rect l="l" t="t" r="r" b="b"/>
              <a:pathLst>
                <a:path w="2969" h="3211" extrusionOk="0">
                  <a:moveTo>
                    <a:pt x="1485" y="0"/>
                  </a:moveTo>
                  <a:cubicBezTo>
                    <a:pt x="665" y="0"/>
                    <a:pt x="1" y="718"/>
                    <a:pt x="1" y="1605"/>
                  </a:cubicBezTo>
                  <a:cubicBezTo>
                    <a:pt x="1" y="2491"/>
                    <a:pt x="665" y="3210"/>
                    <a:pt x="1485" y="3210"/>
                  </a:cubicBezTo>
                  <a:cubicBezTo>
                    <a:pt x="2305" y="3210"/>
                    <a:pt x="2969" y="2491"/>
                    <a:pt x="2969" y="1605"/>
                  </a:cubicBezTo>
                  <a:cubicBezTo>
                    <a:pt x="2969" y="718"/>
                    <a:pt x="2305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625636" y="2044918"/>
              <a:ext cx="70915" cy="76728"/>
            </a:xfrm>
            <a:custGeom>
              <a:avLst/>
              <a:gdLst/>
              <a:ahLst/>
              <a:cxnLst/>
              <a:rect l="l" t="t" r="r" b="b"/>
              <a:pathLst>
                <a:path w="2001" h="2165" extrusionOk="0">
                  <a:moveTo>
                    <a:pt x="1001" y="1"/>
                  </a:moveTo>
                  <a:cubicBezTo>
                    <a:pt x="449" y="2"/>
                    <a:pt x="1" y="486"/>
                    <a:pt x="1" y="1082"/>
                  </a:cubicBezTo>
                  <a:cubicBezTo>
                    <a:pt x="1" y="1680"/>
                    <a:pt x="448" y="2164"/>
                    <a:pt x="1001" y="2164"/>
                  </a:cubicBezTo>
                  <a:cubicBezTo>
                    <a:pt x="1552" y="2164"/>
                    <a:pt x="2001" y="1680"/>
                    <a:pt x="2001" y="1082"/>
                  </a:cubicBezTo>
                  <a:cubicBezTo>
                    <a:pt x="2001" y="484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670644" y="1910957"/>
              <a:ext cx="164300" cy="132227"/>
            </a:xfrm>
            <a:custGeom>
              <a:avLst/>
              <a:gdLst/>
              <a:ahLst/>
              <a:cxnLst/>
              <a:rect l="l" t="t" r="r" b="b"/>
              <a:pathLst>
                <a:path w="4636" h="3731" extrusionOk="0">
                  <a:moveTo>
                    <a:pt x="2535" y="0"/>
                  </a:moveTo>
                  <a:cubicBezTo>
                    <a:pt x="2368" y="0"/>
                    <a:pt x="2199" y="18"/>
                    <a:pt x="2027" y="54"/>
                  </a:cubicBezTo>
                  <a:cubicBezTo>
                    <a:pt x="368" y="404"/>
                    <a:pt x="25" y="3405"/>
                    <a:pt x="10" y="3533"/>
                  </a:cubicBezTo>
                  <a:cubicBezTo>
                    <a:pt x="0" y="3631"/>
                    <a:pt x="69" y="3718"/>
                    <a:pt x="167" y="3728"/>
                  </a:cubicBezTo>
                  <a:cubicBezTo>
                    <a:pt x="174" y="3731"/>
                    <a:pt x="180" y="3731"/>
                    <a:pt x="187" y="3731"/>
                  </a:cubicBezTo>
                  <a:cubicBezTo>
                    <a:pt x="275" y="3731"/>
                    <a:pt x="352" y="3662"/>
                    <a:pt x="365" y="3571"/>
                  </a:cubicBezTo>
                  <a:cubicBezTo>
                    <a:pt x="368" y="3543"/>
                    <a:pt x="694" y="700"/>
                    <a:pt x="2103" y="403"/>
                  </a:cubicBezTo>
                  <a:cubicBezTo>
                    <a:pt x="2257" y="370"/>
                    <a:pt x="2403" y="356"/>
                    <a:pt x="2541" y="356"/>
                  </a:cubicBezTo>
                  <a:cubicBezTo>
                    <a:pt x="3663" y="356"/>
                    <a:pt x="4254" y="1309"/>
                    <a:pt x="4281" y="1355"/>
                  </a:cubicBezTo>
                  <a:cubicBezTo>
                    <a:pt x="4314" y="1410"/>
                    <a:pt x="4373" y="1440"/>
                    <a:pt x="4433" y="1440"/>
                  </a:cubicBezTo>
                  <a:cubicBezTo>
                    <a:pt x="4464" y="1440"/>
                    <a:pt x="4496" y="1432"/>
                    <a:pt x="4524" y="1415"/>
                  </a:cubicBezTo>
                  <a:cubicBezTo>
                    <a:pt x="4608" y="1363"/>
                    <a:pt x="4635" y="1255"/>
                    <a:pt x="4585" y="1171"/>
                  </a:cubicBezTo>
                  <a:cubicBezTo>
                    <a:pt x="4574" y="1157"/>
                    <a:pt x="4358" y="798"/>
                    <a:pt x="3938" y="481"/>
                  </a:cubicBezTo>
                  <a:cubicBezTo>
                    <a:pt x="3515" y="162"/>
                    <a:pt x="3038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307567" y="2293560"/>
              <a:ext cx="518771" cy="445800"/>
            </a:xfrm>
            <a:custGeom>
              <a:avLst/>
              <a:gdLst/>
              <a:ahLst/>
              <a:cxnLst/>
              <a:rect l="l" t="t" r="r" b="b"/>
              <a:pathLst>
                <a:path w="14638" h="12579" extrusionOk="0">
                  <a:moveTo>
                    <a:pt x="5813" y="1"/>
                  </a:moveTo>
                  <a:cubicBezTo>
                    <a:pt x="5612" y="1"/>
                    <a:pt x="5401" y="12"/>
                    <a:pt x="5179" y="32"/>
                  </a:cubicBezTo>
                  <a:cubicBezTo>
                    <a:pt x="5179" y="32"/>
                    <a:pt x="1" y="8788"/>
                    <a:pt x="2875" y="11521"/>
                  </a:cubicBezTo>
                  <a:cubicBezTo>
                    <a:pt x="3671" y="12278"/>
                    <a:pt x="4941" y="12579"/>
                    <a:pt x="6349" y="12579"/>
                  </a:cubicBezTo>
                  <a:cubicBezTo>
                    <a:pt x="10023" y="12579"/>
                    <a:pt x="14637" y="10532"/>
                    <a:pt x="14225" y="9214"/>
                  </a:cubicBezTo>
                  <a:cubicBezTo>
                    <a:pt x="13771" y="7756"/>
                    <a:pt x="13608" y="7336"/>
                    <a:pt x="12524" y="7336"/>
                  </a:cubicBezTo>
                  <a:cubicBezTo>
                    <a:pt x="12252" y="7336"/>
                    <a:pt x="11922" y="7363"/>
                    <a:pt x="11515" y="7406"/>
                  </a:cubicBezTo>
                  <a:cubicBezTo>
                    <a:pt x="10115" y="7555"/>
                    <a:pt x="7892" y="8125"/>
                    <a:pt x="6951" y="8125"/>
                  </a:cubicBezTo>
                  <a:cubicBezTo>
                    <a:pt x="6689" y="8125"/>
                    <a:pt x="6526" y="8081"/>
                    <a:pt x="6509" y="7971"/>
                  </a:cubicBezTo>
                  <a:cubicBezTo>
                    <a:pt x="6509" y="7971"/>
                    <a:pt x="8644" y="4624"/>
                    <a:pt x="8425" y="2829"/>
                  </a:cubicBezTo>
                  <a:cubicBezTo>
                    <a:pt x="8153" y="578"/>
                    <a:pt x="7239" y="1"/>
                    <a:pt x="5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533174" y="2425359"/>
              <a:ext cx="49510" cy="155085"/>
            </a:xfrm>
            <a:custGeom>
              <a:avLst/>
              <a:gdLst/>
              <a:ahLst/>
              <a:cxnLst/>
              <a:rect l="l" t="t" r="r" b="b"/>
              <a:pathLst>
                <a:path w="1397" h="4376" extrusionOk="0">
                  <a:moveTo>
                    <a:pt x="1325" y="1"/>
                  </a:moveTo>
                  <a:cubicBezTo>
                    <a:pt x="1302" y="1"/>
                    <a:pt x="1278" y="14"/>
                    <a:pt x="1269" y="43"/>
                  </a:cubicBezTo>
                  <a:cubicBezTo>
                    <a:pt x="1064" y="692"/>
                    <a:pt x="836" y="1337"/>
                    <a:pt x="630" y="1986"/>
                  </a:cubicBezTo>
                  <a:cubicBezTo>
                    <a:pt x="386" y="2747"/>
                    <a:pt x="186" y="3522"/>
                    <a:pt x="10" y="4302"/>
                  </a:cubicBezTo>
                  <a:cubicBezTo>
                    <a:pt x="1" y="4347"/>
                    <a:pt x="38" y="4376"/>
                    <a:pt x="73" y="4376"/>
                  </a:cubicBezTo>
                  <a:cubicBezTo>
                    <a:pt x="96" y="4376"/>
                    <a:pt x="118" y="4363"/>
                    <a:pt x="124" y="4334"/>
                  </a:cubicBezTo>
                  <a:cubicBezTo>
                    <a:pt x="299" y="3553"/>
                    <a:pt x="500" y="2781"/>
                    <a:pt x="744" y="2017"/>
                  </a:cubicBezTo>
                  <a:cubicBezTo>
                    <a:pt x="950" y="1368"/>
                    <a:pt x="1178" y="726"/>
                    <a:pt x="1383" y="74"/>
                  </a:cubicBezTo>
                  <a:cubicBezTo>
                    <a:pt x="1396" y="30"/>
                    <a:pt x="1361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532820" y="2554322"/>
              <a:ext cx="180779" cy="26261"/>
            </a:xfrm>
            <a:custGeom>
              <a:avLst/>
              <a:gdLst/>
              <a:ahLst/>
              <a:cxnLst/>
              <a:rect l="l" t="t" r="r" b="b"/>
              <a:pathLst>
                <a:path w="5101" h="741" extrusionOk="0">
                  <a:moveTo>
                    <a:pt x="5006" y="0"/>
                  </a:moveTo>
                  <a:cubicBezTo>
                    <a:pt x="5003" y="0"/>
                    <a:pt x="5000" y="0"/>
                    <a:pt x="4997" y="1"/>
                  </a:cubicBezTo>
                  <a:cubicBezTo>
                    <a:pt x="3451" y="220"/>
                    <a:pt x="1913" y="622"/>
                    <a:pt x="343" y="622"/>
                  </a:cubicBezTo>
                  <a:cubicBezTo>
                    <a:pt x="255" y="622"/>
                    <a:pt x="166" y="621"/>
                    <a:pt x="77" y="619"/>
                  </a:cubicBezTo>
                  <a:cubicBezTo>
                    <a:pt x="77" y="619"/>
                    <a:pt x="76" y="619"/>
                    <a:pt x="76" y="619"/>
                  </a:cubicBezTo>
                  <a:cubicBezTo>
                    <a:pt x="0" y="619"/>
                    <a:pt x="1" y="734"/>
                    <a:pt x="77" y="737"/>
                  </a:cubicBezTo>
                  <a:cubicBezTo>
                    <a:pt x="166" y="739"/>
                    <a:pt x="255" y="741"/>
                    <a:pt x="343" y="741"/>
                  </a:cubicBezTo>
                  <a:cubicBezTo>
                    <a:pt x="1923" y="741"/>
                    <a:pt x="3471" y="336"/>
                    <a:pt x="5028" y="113"/>
                  </a:cubicBezTo>
                  <a:cubicBezTo>
                    <a:pt x="5100" y="105"/>
                    <a:pt x="5075" y="0"/>
                    <a:pt x="5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554828" y="2471430"/>
              <a:ext cx="30195" cy="26367"/>
            </a:xfrm>
            <a:custGeom>
              <a:avLst/>
              <a:gdLst/>
              <a:ahLst/>
              <a:cxnLst/>
              <a:rect l="l" t="t" r="r" b="b"/>
              <a:pathLst>
                <a:path w="852" h="744" extrusionOk="0">
                  <a:moveTo>
                    <a:pt x="767" y="1"/>
                  </a:moveTo>
                  <a:cubicBezTo>
                    <a:pt x="749" y="1"/>
                    <a:pt x="731" y="8"/>
                    <a:pt x="718" y="27"/>
                  </a:cubicBezTo>
                  <a:cubicBezTo>
                    <a:pt x="545" y="280"/>
                    <a:pt x="322" y="482"/>
                    <a:pt x="56" y="634"/>
                  </a:cubicBezTo>
                  <a:cubicBezTo>
                    <a:pt x="0" y="666"/>
                    <a:pt x="34" y="744"/>
                    <a:pt x="86" y="744"/>
                  </a:cubicBezTo>
                  <a:cubicBezTo>
                    <a:pt x="96" y="744"/>
                    <a:pt x="106" y="741"/>
                    <a:pt x="117" y="736"/>
                  </a:cubicBezTo>
                  <a:cubicBezTo>
                    <a:pt x="399" y="573"/>
                    <a:pt x="638" y="354"/>
                    <a:pt x="821" y="86"/>
                  </a:cubicBezTo>
                  <a:cubicBezTo>
                    <a:pt x="852" y="43"/>
                    <a:pt x="810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500180" y="2711921"/>
              <a:ext cx="187371" cy="32038"/>
            </a:xfrm>
            <a:custGeom>
              <a:avLst/>
              <a:gdLst/>
              <a:ahLst/>
              <a:cxnLst/>
              <a:rect l="l" t="t" r="r" b="b"/>
              <a:pathLst>
                <a:path w="5287" h="904" extrusionOk="0">
                  <a:moveTo>
                    <a:pt x="5212" y="1"/>
                  </a:moveTo>
                  <a:cubicBezTo>
                    <a:pt x="5205" y="1"/>
                    <a:pt x="5198" y="2"/>
                    <a:pt x="5190" y="5"/>
                  </a:cubicBezTo>
                  <a:cubicBezTo>
                    <a:pt x="3771" y="524"/>
                    <a:pt x="2274" y="786"/>
                    <a:pt x="767" y="786"/>
                  </a:cubicBezTo>
                  <a:cubicBezTo>
                    <a:pt x="538" y="786"/>
                    <a:pt x="307" y="780"/>
                    <a:pt x="77" y="768"/>
                  </a:cubicBezTo>
                  <a:cubicBezTo>
                    <a:pt x="76" y="768"/>
                    <a:pt x="75" y="768"/>
                    <a:pt x="73" y="768"/>
                  </a:cubicBezTo>
                  <a:cubicBezTo>
                    <a:pt x="1" y="768"/>
                    <a:pt x="2" y="882"/>
                    <a:pt x="77" y="885"/>
                  </a:cubicBezTo>
                  <a:cubicBezTo>
                    <a:pt x="311" y="897"/>
                    <a:pt x="545" y="904"/>
                    <a:pt x="780" y="904"/>
                  </a:cubicBezTo>
                  <a:cubicBezTo>
                    <a:pt x="2292" y="904"/>
                    <a:pt x="3799" y="638"/>
                    <a:pt x="5223" y="119"/>
                  </a:cubicBezTo>
                  <a:cubicBezTo>
                    <a:pt x="5287" y="95"/>
                    <a:pt x="5269" y="1"/>
                    <a:pt x="5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766649" y="2500703"/>
              <a:ext cx="189391" cy="139882"/>
            </a:xfrm>
            <a:custGeom>
              <a:avLst/>
              <a:gdLst/>
              <a:ahLst/>
              <a:cxnLst/>
              <a:rect l="l" t="t" r="r" b="b"/>
              <a:pathLst>
                <a:path w="5344" h="3947" extrusionOk="0">
                  <a:moveTo>
                    <a:pt x="2301" y="1"/>
                  </a:moveTo>
                  <a:cubicBezTo>
                    <a:pt x="2279" y="1"/>
                    <a:pt x="2262" y="3"/>
                    <a:pt x="2248" y="8"/>
                  </a:cubicBezTo>
                  <a:cubicBezTo>
                    <a:pt x="1949" y="109"/>
                    <a:pt x="0" y="2033"/>
                    <a:pt x="0" y="2033"/>
                  </a:cubicBezTo>
                  <a:cubicBezTo>
                    <a:pt x="0" y="2033"/>
                    <a:pt x="259" y="3460"/>
                    <a:pt x="651" y="3505"/>
                  </a:cubicBezTo>
                  <a:cubicBezTo>
                    <a:pt x="670" y="3508"/>
                    <a:pt x="689" y="3509"/>
                    <a:pt x="709" y="3509"/>
                  </a:cubicBezTo>
                  <a:cubicBezTo>
                    <a:pt x="1063" y="3509"/>
                    <a:pt x="1633" y="3172"/>
                    <a:pt x="1987" y="3172"/>
                  </a:cubicBezTo>
                  <a:cubicBezTo>
                    <a:pt x="2032" y="3172"/>
                    <a:pt x="2073" y="3177"/>
                    <a:pt x="2110" y="3189"/>
                  </a:cubicBezTo>
                  <a:cubicBezTo>
                    <a:pt x="2451" y="3300"/>
                    <a:pt x="2707" y="3303"/>
                    <a:pt x="2730" y="3303"/>
                  </a:cubicBezTo>
                  <a:cubicBezTo>
                    <a:pt x="2731" y="3303"/>
                    <a:pt x="2732" y="3303"/>
                    <a:pt x="2732" y="3303"/>
                  </a:cubicBezTo>
                  <a:lnTo>
                    <a:pt x="2732" y="3303"/>
                  </a:lnTo>
                  <a:cubicBezTo>
                    <a:pt x="2732" y="3303"/>
                    <a:pt x="2262" y="3784"/>
                    <a:pt x="2481" y="3825"/>
                  </a:cubicBezTo>
                  <a:cubicBezTo>
                    <a:pt x="2603" y="3848"/>
                    <a:pt x="2868" y="3946"/>
                    <a:pt x="3151" y="3946"/>
                  </a:cubicBezTo>
                  <a:cubicBezTo>
                    <a:pt x="3378" y="3946"/>
                    <a:pt x="3617" y="3884"/>
                    <a:pt x="3804" y="3669"/>
                  </a:cubicBezTo>
                  <a:cubicBezTo>
                    <a:pt x="4224" y="3185"/>
                    <a:pt x="4160" y="1742"/>
                    <a:pt x="4098" y="1518"/>
                  </a:cubicBezTo>
                  <a:cubicBezTo>
                    <a:pt x="4036" y="1293"/>
                    <a:pt x="3301" y="1016"/>
                    <a:pt x="3301" y="1016"/>
                  </a:cubicBezTo>
                  <a:lnTo>
                    <a:pt x="3301" y="1016"/>
                  </a:lnTo>
                  <a:cubicBezTo>
                    <a:pt x="3302" y="1016"/>
                    <a:pt x="4160" y="1171"/>
                    <a:pt x="4608" y="1306"/>
                  </a:cubicBezTo>
                  <a:cubicBezTo>
                    <a:pt x="4677" y="1327"/>
                    <a:pt x="4742" y="1335"/>
                    <a:pt x="4804" y="1335"/>
                  </a:cubicBezTo>
                  <a:cubicBezTo>
                    <a:pt x="5144" y="1335"/>
                    <a:pt x="5343" y="1062"/>
                    <a:pt x="5118" y="1021"/>
                  </a:cubicBezTo>
                  <a:cubicBezTo>
                    <a:pt x="4865" y="975"/>
                    <a:pt x="2752" y="1"/>
                    <a:pt x="2301" y="1"/>
                  </a:cubicBezTo>
                  <a:close/>
                </a:path>
              </a:pathLst>
            </a:custGeom>
            <a:solidFill>
              <a:srgbClr val="E9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859253" y="2526396"/>
              <a:ext cx="26864" cy="12085"/>
            </a:xfrm>
            <a:custGeom>
              <a:avLst/>
              <a:gdLst/>
              <a:ahLst/>
              <a:cxnLst/>
              <a:rect l="l" t="t" r="r" b="b"/>
              <a:pathLst>
                <a:path w="758" h="341" extrusionOk="0">
                  <a:moveTo>
                    <a:pt x="86" y="1"/>
                  </a:moveTo>
                  <a:cubicBezTo>
                    <a:pt x="22" y="1"/>
                    <a:pt x="1" y="100"/>
                    <a:pt x="69" y="117"/>
                  </a:cubicBezTo>
                  <a:cubicBezTo>
                    <a:pt x="273" y="165"/>
                    <a:pt x="458" y="236"/>
                    <a:pt x="640" y="333"/>
                  </a:cubicBezTo>
                  <a:cubicBezTo>
                    <a:pt x="650" y="338"/>
                    <a:pt x="660" y="341"/>
                    <a:pt x="669" y="341"/>
                  </a:cubicBezTo>
                  <a:cubicBezTo>
                    <a:pt x="723" y="341"/>
                    <a:pt x="757" y="263"/>
                    <a:pt x="701" y="232"/>
                  </a:cubicBezTo>
                  <a:cubicBezTo>
                    <a:pt x="508" y="130"/>
                    <a:pt x="315" y="53"/>
                    <a:pt x="102" y="3"/>
                  </a:cubicBezTo>
                  <a:cubicBezTo>
                    <a:pt x="96" y="2"/>
                    <a:pt x="91" y="1"/>
                    <a:pt x="86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876831" y="2549467"/>
              <a:ext cx="35050" cy="17011"/>
            </a:xfrm>
            <a:custGeom>
              <a:avLst/>
              <a:gdLst/>
              <a:ahLst/>
              <a:cxnLst/>
              <a:rect l="l" t="t" r="r" b="b"/>
              <a:pathLst>
                <a:path w="989" h="480" extrusionOk="0">
                  <a:moveTo>
                    <a:pt x="72" y="1"/>
                  </a:moveTo>
                  <a:cubicBezTo>
                    <a:pt x="0" y="1"/>
                    <a:pt x="2" y="114"/>
                    <a:pt x="77" y="121"/>
                  </a:cubicBezTo>
                  <a:cubicBezTo>
                    <a:pt x="372" y="145"/>
                    <a:pt x="639" y="264"/>
                    <a:pt x="860" y="464"/>
                  </a:cubicBezTo>
                  <a:cubicBezTo>
                    <a:pt x="873" y="475"/>
                    <a:pt x="886" y="480"/>
                    <a:pt x="900" y="480"/>
                  </a:cubicBezTo>
                  <a:cubicBezTo>
                    <a:pt x="947" y="480"/>
                    <a:pt x="988" y="421"/>
                    <a:pt x="944" y="380"/>
                  </a:cubicBezTo>
                  <a:cubicBezTo>
                    <a:pt x="699" y="158"/>
                    <a:pt x="406" y="30"/>
                    <a:pt x="77" y="1"/>
                  </a:cubicBezTo>
                  <a:cubicBezTo>
                    <a:pt x="75" y="1"/>
                    <a:pt x="73" y="1"/>
                    <a:pt x="72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870700" y="2564103"/>
              <a:ext cx="43201" cy="19492"/>
            </a:xfrm>
            <a:custGeom>
              <a:avLst/>
              <a:gdLst/>
              <a:ahLst/>
              <a:cxnLst/>
              <a:rect l="l" t="t" r="r" b="b"/>
              <a:pathLst>
                <a:path w="1219" h="550" extrusionOk="0">
                  <a:moveTo>
                    <a:pt x="69" y="1"/>
                  </a:moveTo>
                  <a:cubicBezTo>
                    <a:pt x="1" y="1"/>
                    <a:pt x="3" y="112"/>
                    <a:pt x="75" y="120"/>
                  </a:cubicBezTo>
                  <a:cubicBezTo>
                    <a:pt x="442" y="159"/>
                    <a:pt x="844" y="212"/>
                    <a:pt x="1084" y="525"/>
                  </a:cubicBezTo>
                  <a:cubicBezTo>
                    <a:pt x="1098" y="542"/>
                    <a:pt x="1116" y="549"/>
                    <a:pt x="1134" y="549"/>
                  </a:cubicBezTo>
                  <a:cubicBezTo>
                    <a:pt x="1178" y="549"/>
                    <a:pt x="1219" y="507"/>
                    <a:pt x="1185" y="464"/>
                  </a:cubicBezTo>
                  <a:cubicBezTo>
                    <a:pt x="916" y="112"/>
                    <a:pt x="492" y="45"/>
                    <a:pt x="75" y="1"/>
                  </a:cubicBezTo>
                  <a:cubicBezTo>
                    <a:pt x="73" y="1"/>
                    <a:pt x="71" y="1"/>
                    <a:pt x="69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872791" y="2583843"/>
              <a:ext cx="38949" cy="21122"/>
            </a:xfrm>
            <a:custGeom>
              <a:avLst/>
              <a:gdLst/>
              <a:ahLst/>
              <a:cxnLst/>
              <a:rect l="l" t="t" r="r" b="b"/>
              <a:pathLst>
                <a:path w="1099" h="596" extrusionOk="0">
                  <a:moveTo>
                    <a:pt x="99" y="0"/>
                  </a:moveTo>
                  <a:cubicBezTo>
                    <a:pt x="92" y="0"/>
                    <a:pt x="84" y="0"/>
                    <a:pt x="77" y="1"/>
                  </a:cubicBezTo>
                  <a:cubicBezTo>
                    <a:pt x="1" y="3"/>
                    <a:pt x="0" y="120"/>
                    <a:pt x="76" y="120"/>
                  </a:cubicBezTo>
                  <a:cubicBezTo>
                    <a:pt x="76" y="120"/>
                    <a:pt x="77" y="120"/>
                    <a:pt x="77" y="120"/>
                  </a:cubicBezTo>
                  <a:cubicBezTo>
                    <a:pt x="85" y="120"/>
                    <a:pt x="92" y="120"/>
                    <a:pt x="100" y="120"/>
                  </a:cubicBezTo>
                  <a:cubicBezTo>
                    <a:pt x="447" y="120"/>
                    <a:pt x="765" y="281"/>
                    <a:pt x="967" y="568"/>
                  </a:cubicBezTo>
                  <a:cubicBezTo>
                    <a:pt x="980" y="587"/>
                    <a:pt x="998" y="595"/>
                    <a:pt x="1016" y="595"/>
                  </a:cubicBezTo>
                  <a:cubicBezTo>
                    <a:pt x="1058" y="595"/>
                    <a:pt x="1099" y="553"/>
                    <a:pt x="1068" y="509"/>
                  </a:cubicBezTo>
                  <a:cubicBezTo>
                    <a:pt x="843" y="187"/>
                    <a:pt x="490" y="0"/>
                    <a:pt x="99" y="0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859572" y="2603547"/>
              <a:ext cx="27679" cy="16515"/>
            </a:xfrm>
            <a:custGeom>
              <a:avLst/>
              <a:gdLst/>
              <a:ahLst/>
              <a:cxnLst/>
              <a:rect l="l" t="t" r="r" b="b"/>
              <a:pathLst>
                <a:path w="781" h="466" extrusionOk="0">
                  <a:moveTo>
                    <a:pt x="699" y="1"/>
                  </a:moveTo>
                  <a:cubicBezTo>
                    <a:pt x="686" y="1"/>
                    <a:pt x="673" y="7"/>
                    <a:pt x="662" y="21"/>
                  </a:cubicBezTo>
                  <a:cubicBezTo>
                    <a:pt x="516" y="206"/>
                    <a:pt x="311" y="324"/>
                    <a:pt x="76" y="346"/>
                  </a:cubicBezTo>
                  <a:cubicBezTo>
                    <a:pt x="4" y="352"/>
                    <a:pt x="0" y="465"/>
                    <a:pt x="69" y="465"/>
                  </a:cubicBezTo>
                  <a:cubicBezTo>
                    <a:pt x="71" y="465"/>
                    <a:pt x="74" y="465"/>
                    <a:pt x="76" y="465"/>
                  </a:cubicBezTo>
                  <a:cubicBezTo>
                    <a:pt x="343" y="440"/>
                    <a:pt x="580" y="317"/>
                    <a:pt x="745" y="105"/>
                  </a:cubicBezTo>
                  <a:cubicBezTo>
                    <a:pt x="781" y="61"/>
                    <a:pt x="741" y="1"/>
                    <a:pt x="699" y="1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874456" y="2611592"/>
              <a:ext cx="16976" cy="13751"/>
            </a:xfrm>
            <a:custGeom>
              <a:avLst/>
              <a:gdLst/>
              <a:ahLst/>
              <a:cxnLst/>
              <a:rect l="l" t="t" r="r" b="b"/>
              <a:pathLst>
                <a:path w="479" h="388" extrusionOk="0">
                  <a:moveTo>
                    <a:pt x="70" y="0"/>
                  </a:moveTo>
                  <a:cubicBezTo>
                    <a:pt x="0" y="0"/>
                    <a:pt x="2" y="114"/>
                    <a:pt x="74" y="120"/>
                  </a:cubicBezTo>
                  <a:cubicBezTo>
                    <a:pt x="204" y="131"/>
                    <a:pt x="315" y="224"/>
                    <a:pt x="352" y="346"/>
                  </a:cubicBezTo>
                  <a:cubicBezTo>
                    <a:pt x="360" y="375"/>
                    <a:pt x="383" y="387"/>
                    <a:pt x="406" y="387"/>
                  </a:cubicBezTo>
                  <a:cubicBezTo>
                    <a:pt x="442" y="387"/>
                    <a:pt x="479" y="358"/>
                    <a:pt x="466" y="314"/>
                  </a:cubicBezTo>
                  <a:cubicBezTo>
                    <a:pt x="413" y="136"/>
                    <a:pt x="258" y="15"/>
                    <a:pt x="74" y="0"/>
                  </a:cubicBezTo>
                  <a:cubicBezTo>
                    <a:pt x="73" y="0"/>
                    <a:pt x="72" y="0"/>
                    <a:pt x="70" y="0"/>
                  </a:cubicBezTo>
                  <a:close/>
                </a:path>
              </a:pathLst>
            </a:custGeom>
            <a:solidFill>
              <a:srgbClr val="B34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16"/>
          <p:cNvGrpSpPr/>
          <p:nvPr/>
        </p:nvGrpSpPr>
        <p:grpSpPr>
          <a:xfrm>
            <a:off x="457198" y="3545687"/>
            <a:ext cx="2142002" cy="1191900"/>
            <a:chOff x="457198" y="3545687"/>
            <a:chExt cx="2142002" cy="1191900"/>
          </a:xfrm>
        </p:grpSpPr>
        <p:sp>
          <p:nvSpPr>
            <p:cNvPr id="900" name="Google Shape;900;p16"/>
            <p:cNvSpPr txBox="1"/>
            <p:nvPr/>
          </p:nvSpPr>
          <p:spPr>
            <a:xfrm>
              <a:off x="457198" y="3545687"/>
              <a:ext cx="2142000" cy="45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Favorite Words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74" name="Google Shape;1174;p16"/>
            <p:cNvSpPr txBox="1"/>
            <p:nvPr/>
          </p:nvSpPr>
          <p:spPr>
            <a:xfrm>
              <a:off x="457200" y="3995687"/>
              <a:ext cx="21420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“Love” and “Know” are most seen words in songs over the Decades with different proportion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5" name="Google Shape;1175;p16"/>
          <p:cNvGrpSpPr/>
          <p:nvPr/>
        </p:nvGrpSpPr>
        <p:grpSpPr>
          <a:xfrm>
            <a:off x="3505648" y="3545687"/>
            <a:ext cx="2142002" cy="1191900"/>
            <a:chOff x="3505648" y="3545687"/>
            <a:chExt cx="2142002" cy="1191900"/>
          </a:xfrm>
        </p:grpSpPr>
        <p:sp>
          <p:nvSpPr>
            <p:cNvPr id="901" name="Google Shape;901;p16"/>
            <p:cNvSpPr txBox="1"/>
            <p:nvPr/>
          </p:nvSpPr>
          <p:spPr>
            <a:xfrm>
              <a:off x="3505648" y="3545687"/>
              <a:ext cx="2142000" cy="45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Length &amp; Genre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76" name="Google Shape;1176;p16"/>
            <p:cNvSpPr txBox="1"/>
            <p:nvPr/>
          </p:nvSpPr>
          <p:spPr>
            <a:xfrm>
              <a:off x="3505650" y="3995687"/>
              <a:ext cx="21420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songs tend to get longer and had more variety in recent decades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7" name="Google Shape;1177;p16"/>
          <p:cNvGrpSpPr/>
          <p:nvPr/>
        </p:nvGrpSpPr>
        <p:grpSpPr>
          <a:xfrm>
            <a:off x="6580673" y="3545687"/>
            <a:ext cx="2142002" cy="1191900"/>
            <a:chOff x="6580673" y="3545687"/>
            <a:chExt cx="2142002" cy="1191900"/>
          </a:xfrm>
        </p:grpSpPr>
        <p:sp>
          <p:nvSpPr>
            <p:cNvPr id="903" name="Google Shape;903;p16"/>
            <p:cNvSpPr txBox="1"/>
            <p:nvPr/>
          </p:nvSpPr>
          <p:spPr>
            <a:xfrm>
              <a:off x="6580673" y="3545687"/>
              <a:ext cx="2142000" cy="45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Sentiment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78" name="Google Shape;1178;p16"/>
            <p:cNvSpPr txBox="1"/>
            <p:nvPr/>
          </p:nvSpPr>
          <p:spPr>
            <a:xfrm>
              <a:off x="6580675" y="3995687"/>
              <a:ext cx="21420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/>
                <a:t>Positive sentiment was higher in all the decades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Summary</a:t>
            </a:r>
            <a:endParaRPr/>
          </a:p>
        </p:txBody>
      </p:sp>
      <p:cxnSp>
        <p:nvCxnSpPr>
          <p:cNvPr id="1184" name="Google Shape;1184;p17"/>
          <p:cNvCxnSpPr>
            <a:stCxn id="1185" idx="2"/>
            <a:endCxn id="1186" idx="2"/>
          </p:cNvCxnSpPr>
          <p:nvPr/>
        </p:nvCxnSpPr>
        <p:spPr>
          <a:xfrm>
            <a:off x="4201751" y="1653775"/>
            <a:ext cx="600" cy="1233600"/>
          </a:xfrm>
          <a:prstGeom prst="bentConnector3">
            <a:avLst>
              <a:gd name="adj1" fmla="val -39687500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87" name="Google Shape;1187;p17"/>
          <p:cNvCxnSpPr>
            <a:stCxn id="1186" idx="2"/>
            <a:endCxn id="1188" idx="2"/>
          </p:cNvCxnSpPr>
          <p:nvPr/>
        </p:nvCxnSpPr>
        <p:spPr>
          <a:xfrm>
            <a:off x="4201788" y="2887263"/>
            <a:ext cx="600" cy="1233600"/>
          </a:xfrm>
          <a:prstGeom prst="bentConnector3">
            <a:avLst>
              <a:gd name="adj1" fmla="val -39687500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189" name="Google Shape;1189;p17"/>
          <p:cNvGrpSpPr/>
          <p:nvPr/>
        </p:nvGrpSpPr>
        <p:grpSpPr>
          <a:xfrm>
            <a:off x="4201751" y="1146675"/>
            <a:ext cx="4513053" cy="975898"/>
            <a:chOff x="4201751" y="1146675"/>
            <a:chExt cx="4513053" cy="975898"/>
          </a:xfrm>
        </p:grpSpPr>
        <p:sp>
          <p:nvSpPr>
            <p:cNvPr id="1190" name="Google Shape;1190;p17"/>
            <p:cNvSpPr txBox="1"/>
            <p:nvPr/>
          </p:nvSpPr>
          <p:spPr>
            <a:xfrm>
              <a:off x="6232124" y="1146675"/>
              <a:ext cx="24639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Data Preparation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91" name="Google Shape;1191;p17"/>
            <p:cNvSpPr txBox="1"/>
            <p:nvPr/>
          </p:nvSpPr>
          <p:spPr>
            <a:xfrm>
              <a:off x="6250904" y="1558273"/>
              <a:ext cx="24639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Roboto"/>
                  <a:cs typeface="Times New Roman"/>
                  <a:sym typeface="Roboto"/>
                </a:rPr>
                <a:t>Combine and delete variables</a:t>
              </a:r>
            </a:p>
            <a:p>
              <a:r>
                <a:rPr lang="en" sz="1200">
                  <a:solidFill>
                    <a:schemeClr val="dk1"/>
                  </a:solidFill>
                  <a:latin typeface="Times New Roman"/>
                  <a:ea typeface="Roboto"/>
                  <a:cs typeface="Times New Roman"/>
                  <a:sym typeface="Roboto"/>
                </a:rPr>
                <a:t>Duplicated, Missing values, &amp; New Variable Column</a:t>
              </a:r>
              <a:endParaRPr lang="en" sz="1200">
                <a:solidFill>
                  <a:schemeClr val="dk1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5277250" y="1282875"/>
              <a:ext cx="741900" cy="741900"/>
            </a:xfrm>
            <a:prstGeom prst="snip1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01</a:t>
              </a:r>
              <a:endParaRPr sz="2700" b="1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193" name="Google Shape;1193;p17"/>
            <p:cNvCxnSpPr/>
            <p:nvPr/>
          </p:nvCxnSpPr>
          <p:spPr>
            <a:xfrm>
              <a:off x="6325600" y="1613491"/>
              <a:ext cx="393000" cy="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185" name="Google Shape;1185;p17"/>
            <p:cNvSpPr/>
            <p:nvPr/>
          </p:nvSpPr>
          <p:spPr>
            <a:xfrm>
              <a:off x="4201751" y="1334575"/>
              <a:ext cx="638400" cy="63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194" name="Google Shape;1194;p17"/>
            <p:cNvCxnSpPr>
              <a:stCxn id="1185" idx="6"/>
              <a:endCxn id="1192" idx="2"/>
            </p:cNvCxnSpPr>
            <p:nvPr/>
          </p:nvCxnSpPr>
          <p:spPr>
            <a:xfrm>
              <a:off x="4840151" y="1653775"/>
              <a:ext cx="437100" cy="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95" name="Google Shape;1195;p17"/>
          <p:cNvGrpSpPr/>
          <p:nvPr/>
        </p:nvGrpSpPr>
        <p:grpSpPr>
          <a:xfrm>
            <a:off x="4201788" y="2377438"/>
            <a:ext cx="4494237" cy="1014300"/>
            <a:chOff x="4201788" y="2377438"/>
            <a:chExt cx="4494237" cy="1014300"/>
          </a:xfrm>
        </p:grpSpPr>
        <p:sp>
          <p:nvSpPr>
            <p:cNvPr id="1196" name="Google Shape;1196;p17"/>
            <p:cNvSpPr txBox="1"/>
            <p:nvPr/>
          </p:nvSpPr>
          <p:spPr>
            <a:xfrm>
              <a:off x="6232124" y="2377438"/>
              <a:ext cx="24639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Exploratory Analysis 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97" name="Google Shape;1197;p17"/>
            <p:cNvSpPr txBox="1"/>
            <p:nvPr/>
          </p:nvSpPr>
          <p:spPr>
            <a:xfrm>
              <a:off x="6232125" y="2827438"/>
              <a:ext cx="24639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ea typeface="Roboto"/>
                  <a:sym typeface="Roboto"/>
                </a:rPr>
                <a:t>Overview of the songs characters</a:t>
              </a:r>
            </a:p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>
                <a:solidFill>
                  <a:schemeClr val="dk1"/>
                </a:solidFill>
                <a:ea typeface="Roboto"/>
              </a:endParaRPr>
            </a:p>
          </p:txBody>
        </p:sp>
        <p:sp>
          <p:nvSpPr>
            <p:cNvPr id="1198" name="Google Shape;1198;p17"/>
            <p:cNvSpPr/>
            <p:nvPr/>
          </p:nvSpPr>
          <p:spPr>
            <a:xfrm>
              <a:off x="5277250" y="2516325"/>
              <a:ext cx="741900" cy="741900"/>
            </a:xfrm>
            <a:prstGeom prst="snip1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02</a:t>
              </a:r>
              <a:endParaRPr sz="2700" b="1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199" name="Google Shape;1199;p17"/>
            <p:cNvCxnSpPr/>
            <p:nvPr/>
          </p:nvCxnSpPr>
          <p:spPr>
            <a:xfrm>
              <a:off x="6325600" y="2846941"/>
              <a:ext cx="393000" cy="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186" name="Google Shape;1186;p17"/>
            <p:cNvSpPr/>
            <p:nvPr/>
          </p:nvSpPr>
          <p:spPr>
            <a:xfrm>
              <a:off x="4201788" y="2568063"/>
              <a:ext cx="638400" cy="63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00" name="Google Shape;1200;p17"/>
            <p:cNvCxnSpPr>
              <a:stCxn id="1186" idx="6"/>
              <a:endCxn id="1198" idx="2"/>
            </p:cNvCxnSpPr>
            <p:nvPr/>
          </p:nvCxnSpPr>
          <p:spPr>
            <a:xfrm>
              <a:off x="4840188" y="2887263"/>
              <a:ext cx="437100" cy="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01" name="Google Shape;1201;p17"/>
          <p:cNvGrpSpPr/>
          <p:nvPr/>
        </p:nvGrpSpPr>
        <p:grpSpPr>
          <a:xfrm>
            <a:off x="4201788" y="3613600"/>
            <a:ext cx="4494237" cy="1014300"/>
            <a:chOff x="4201788" y="3613600"/>
            <a:chExt cx="4494237" cy="1014300"/>
          </a:xfrm>
        </p:grpSpPr>
        <p:sp>
          <p:nvSpPr>
            <p:cNvPr id="1202" name="Google Shape;1202;p17"/>
            <p:cNvSpPr txBox="1"/>
            <p:nvPr/>
          </p:nvSpPr>
          <p:spPr>
            <a:xfrm>
              <a:off x="6232124" y="3613600"/>
              <a:ext cx="24639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Changes over Time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03" name="Google Shape;1203;p17"/>
            <p:cNvSpPr txBox="1"/>
            <p:nvPr/>
          </p:nvSpPr>
          <p:spPr>
            <a:xfrm>
              <a:off x="6232125" y="4063600"/>
              <a:ext cx="24639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ea typeface="Roboto"/>
                  <a:sym typeface="Roboto"/>
                </a:rPr>
                <a:t>Favorite words, Song length, Song sentiment and Genre over the Decades</a:t>
              </a:r>
              <a:endParaRPr lang="en" sz="1200">
                <a:solidFill>
                  <a:schemeClr val="dk1"/>
                </a:solidFill>
                <a:ea typeface="Roboto"/>
              </a:endParaRPr>
            </a:p>
          </p:txBody>
        </p:sp>
        <p:sp>
          <p:nvSpPr>
            <p:cNvPr id="1204" name="Google Shape;1204;p17"/>
            <p:cNvSpPr/>
            <p:nvPr/>
          </p:nvSpPr>
          <p:spPr>
            <a:xfrm>
              <a:off x="5277250" y="3749800"/>
              <a:ext cx="741900" cy="741900"/>
            </a:xfrm>
            <a:prstGeom prst="snip1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03</a:t>
              </a:r>
              <a:endParaRPr sz="2700" b="1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05" name="Google Shape;1205;p17"/>
            <p:cNvCxnSpPr/>
            <p:nvPr/>
          </p:nvCxnSpPr>
          <p:spPr>
            <a:xfrm>
              <a:off x="6325600" y="4080416"/>
              <a:ext cx="393000" cy="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188" name="Google Shape;1188;p17"/>
            <p:cNvSpPr/>
            <p:nvPr/>
          </p:nvSpPr>
          <p:spPr>
            <a:xfrm>
              <a:off x="4201788" y="3801513"/>
              <a:ext cx="638400" cy="63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06" name="Google Shape;1206;p17"/>
            <p:cNvCxnSpPr>
              <a:stCxn id="1188" idx="6"/>
              <a:endCxn id="1204" idx="2"/>
            </p:cNvCxnSpPr>
            <p:nvPr/>
          </p:nvCxnSpPr>
          <p:spPr>
            <a:xfrm>
              <a:off x="4840188" y="4120713"/>
              <a:ext cx="437100" cy="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07" name="Google Shape;1207;p17"/>
          <p:cNvGrpSpPr/>
          <p:nvPr/>
        </p:nvGrpSpPr>
        <p:grpSpPr>
          <a:xfrm>
            <a:off x="4351508" y="2717463"/>
            <a:ext cx="339528" cy="339561"/>
            <a:chOff x="5020400" y="4131075"/>
            <a:chExt cx="503750" cy="503800"/>
          </a:xfrm>
        </p:grpSpPr>
        <p:sp>
          <p:nvSpPr>
            <p:cNvPr id="1208" name="Google Shape;1208;p17"/>
            <p:cNvSpPr/>
            <p:nvPr/>
          </p:nvSpPr>
          <p:spPr>
            <a:xfrm>
              <a:off x="5183675" y="42550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393" y="1"/>
                  </a:moveTo>
                  <a:cubicBezTo>
                    <a:pt x="176" y="1"/>
                    <a:pt x="0" y="179"/>
                    <a:pt x="0" y="395"/>
                  </a:cubicBezTo>
                  <a:cubicBezTo>
                    <a:pt x="0" y="614"/>
                    <a:pt x="176" y="788"/>
                    <a:pt x="393" y="788"/>
                  </a:cubicBezTo>
                  <a:cubicBezTo>
                    <a:pt x="610" y="788"/>
                    <a:pt x="786" y="612"/>
                    <a:pt x="786" y="395"/>
                  </a:cubicBezTo>
                  <a:cubicBezTo>
                    <a:pt x="786" y="179"/>
                    <a:pt x="610" y="1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7"/>
            <p:cNvSpPr/>
            <p:nvPr/>
          </p:nvSpPr>
          <p:spPr>
            <a:xfrm>
              <a:off x="5020400" y="4131075"/>
              <a:ext cx="503750" cy="503800"/>
            </a:xfrm>
            <a:custGeom>
              <a:avLst/>
              <a:gdLst/>
              <a:ahLst/>
              <a:cxnLst/>
              <a:rect l="l" t="t" r="r" b="b"/>
              <a:pathLst>
                <a:path w="20150" h="20152" extrusionOk="0">
                  <a:moveTo>
                    <a:pt x="10073" y="859"/>
                  </a:moveTo>
                  <a:lnTo>
                    <a:pt x="14190" y="3388"/>
                  </a:lnTo>
                  <a:lnTo>
                    <a:pt x="5956" y="3388"/>
                  </a:lnTo>
                  <a:lnTo>
                    <a:pt x="10073" y="859"/>
                  </a:lnTo>
                  <a:close/>
                  <a:moveTo>
                    <a:pt x="4170" y="5747"/>
                  </a:moveTo>
                  <a:lnTo>
                    <a:pt x="4170" y="6535"/>
                  </a:lnTo>
                  <a:lnTo>
                    <a:pt x="785" y="6535"/>
                  </a:lnTo>
                  <a:lnTo>
                    <a:pt x="785" y="5747"/>
                  </a:lnTo>
                  <a:close/>
                  <a:moveTo>
                    <a:pt x="15189" y="4175"/>
                  </a:moveTo>
                  <a:lnTo>
                    <a:pt x="15189" y="6535"/>
                  </a:lnTo>
                  <a:lnTo>
                    <a:pt x="4958" y="6535"/>
                  </a:lnTo>
                  <a:lnTo>
                    <a:pt x="4958" y="4175"/>
                  </a:lnTo>
                  <a:close/>
                  <a:moveTo>
                    <a:pt x="19362" y="5747"/>
                  </a:moveTo>
                  <a:lnTo>
                    <a:pt x="19362" y="6535"/>
                  </a:lnTo>
                  <a:lnTo>
                    <a:pt x="15976" y="6535"/>
                  </a:lnTo>
                  <a:lnTo>
                    <a:pt x="15976" y="5747"/>
                  </a:lnTo>
                  <a:close/>
                  <a:moveTo>
                    <a:pt x="10074" y="13736"/>
                  </a:moveTo>
                  <a:cubicBezTo>
                    <a:pt x="11036" y="13736"/>
                    <a:pt x="11822" y="14422"/>
                    <a:pt x="12003" y="15311"/>
                  </a:cubicBezTo>
                  <a:lnTo>
                    <a:pt x="8145" y="15311"/>
                  </a:lnTo>
                  <a:cubicBezTo>
                    <a:pt x="8327" y="14414"/>
                    <a:pt x="9122" y="13736"/>
                    <a:pt x="10074" y="13736"/>
                  </a:cubicBezTo>
                  <a:close/>
                  <a:moveTo>
                    <a:pt x="5744" y="7322"/>
                  </a:moveTo>
                  <a:lnTo>
                    <a:pt x="5744" y="19364"/>
                  </a:lnTo>
                  <a:lnTo>
                    <a:pt x="785" y="19364"/>
                  </a:lnTo>
                  <a:lnTo>
                    <a:pt x="785" y="7322"/>
                  </a:lnTo>
                  <a:close/>
                  <a:moveTo>
                    <a:pt x="9681" y="16098"/>
                  </a:moveTo>
                  <a:lnTo>
                    <a:pt x="9681" y="19364"/>
                  </a:lnTo>
                  <a:lnTo>
                    <a:pt x="8106" y="19364"/>
                  </a:lnTo>
                  <a:lnTo>
                    <a:pt x="8106" y="16098"/>
                  </a:lnTo>
                  <a:close/>
                  <a:moveTo>
                    <a:pt x="12040" y="16098"/>
                  </a:moveTo>
                  <a:lnTo>
                    <a:pt x="12040" y="19364"/>
                  </a:lnTo>
                  <a:lnTo>
                    <a:pt x="10466" y="19364"/>
                  </a:lnTo>
                  <a:lnTo>
                    <a:pt x="10466" y="16098"/>
                  </a:lnTo>
                  <a:close/>
                  <a:moveTo>
                    <a:pt x="13615" y="7322"/>
                  </a:moveTo>
                  <a:lnTo>
                    <a:pt x="13615" y="19364"/>
                  </a:lnTo>
                  <a:lnTo>
                    <a:pt x="12828" y="19364"/>
                  </a:lnTo>
                  <a:lnTo>
                    <a:pt x="12828" y="15704"/>
                  </a:lnTo>
                  <a:cubicBezTo>
                    <a:pt x="12828" y="14183"/>
                    <a:pt x="11595" y="12950"/>
                    <a:pt x="10074" y="12950"/>
                  </a:cubicBezTo>
                  <a:cubicBezTo>
                    <a:pt x="8555" y="12950"/>
                    <a:pt x="7320" y="14185"/>
                    <a:pt x="7320" y="15704"/>
                  </a:cubicBezTo>
                  <a:lnTo>
                    <a:pt x="7320" y="19364"/>
                  </a:lnTo>
                  <a:lnTo>
                    <a:pt x="6533" y="19364"/>
                  </a:lnTo>
                  <a:lnTo>
                    <a:pt x="6533" y="7322"/>
                  </a:lnTo>
                  <a:close/>
                  <a:moveTo>
                    <a:pt x="19359" y="7322"/>
                  </a:moveTo>
                  <a:lnTo>
                    <a:pt x="19359" y="19364"/>
                  </a:lnTo>
                  <a:lnTo>
                    <a:pt x="14401" y="19364"/>
                  </a:lnTo>
                  <a:lnTo>
                    <a:pt x="14401" y="7322"/>
                  </a:lnTo>
                  <a:close/>
                  <a:moveTo>
                    <a:pt x="10074" y="0"/>
                  </a:moveTo>
                  <a:cubicBezTo>
                    <a:pt x="10003" y="0"/>
                    <a:pt x="9932" y="20"/>
                    <a:pt x="9869" y="59"/>
                  </a:cubicBezTo>
                  <a:lnTo>
                    <a:pt x="4453" y="3385"/>
                  </a:lnTo>
                  <a:lnTo>
                    <a:pt x="3779" y="3385"/>
                  </a:lnTo>
                  <a:cubicBezTo>
                    <a:pt x="3562" y="3385"/>
                    <a:pt x="3384" y="3563"/>
                    <a:pt x="3384" y="3779"/>
                  </a:cubicBezTo>
                  <a:cubicBezTo>
                    <a:pt x="3384" y="3996"/>
                    <a:pt x="3562" y="4172"/>
                    <a:pt x="3779" y="4172"/>
                  </a:cubicBezTo>
                  <a:lnTo>
                    <a:pt x="4172" y="4172"/>
                  </a:lnTo>
                  <a:lnTo>
                    <a:pt x="4172" y="4960"/>
                  </a:lnTo>
                  <a:lnTo>
                    <a:pt x="393" y="4960"/>
                  </a:lnTo>
                  <a:cubicBezTo>
                    <a:pt x="177" y="4960"/>
                    <a:pt x="0" y="5138"/>
                    <a:pt x="0" y="5354"/>
                  </a:cubicBezTo>
                  <a:lnTo>
                    <a:pt x="0" y="19758"/>
                  </a:lnTo>
                  <a:cubicBezTo>
                    <a:pt x="0" y="19975"/>
                    <a:pt x="177" y="20151"/>
                    <a:pt x="393" y="20151"/>
                  </a:cubicBezTo>
                  <a:lnTo>
                    <a:pt x="19755" y="20151"/>
                  </a:lnTo>
                  <a:cubicBezTo>
                    <a:pt x="19971" y="20151"/>
                    <a:pt x="20149" y="19975"/>
                    <a:pt x="20149" y="19758"/>
                  </a:cubicBezTo>
                  <a:lnTo>
                    <a:pt x="20149" y="5354"/>
                  </a:lnTo>
                  <a:cubicBezTo>
                    <a:pt x="20149" y="5138"/>
                    <a:pt x="19971" y="4960"/>
                    <a:pt x="19755" y="4960"/>
                  </a:cubicBezTo>
                  <a:lnTo>
                    <a:pt x="15976" y="4960"/>
                  </a:lnTo>
                  <a:lnTo>
                    <a:pt x="15976" y="4172"/>
                  </a:lnTo>
                  <a:lnTo>
                    <a:pt x="16371" y="4172"/>
                  </a:lnTo>
                  <a:cubicBezTo>
                    <a:pt x="16587" y="4172"/>
                    <a:pt x="16764" y="3996"/>
                    <a:pt x="16764" y="3779"/>
                  </a:cubicBezTo>
                  <a:cubicBezTo>
                    <a:pt x="16764" y="3563"/>
                    <a:pt x="16587" y="3385"/>
                    <a:pt x="16371" y="3385"/>
                  </a:cubicBezTo>
                  <a:lnTo>
                    <a:pt x="15695" y="3385"/>
                  </a:lnTo>
                  <a:lnTo>
                    <a:pt x="10281" y="59"/>
                  </a:lnTo>
                  <a:cubicBezTo>
                    <a:pt x="10217" y="20"/>
                    <a:pt x="10146" y="0"/>
                    <a:pt x="100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7"/>
            <p:cNvSpPr/>
            <p:nvPr/>
          </p:nvSpPr>
          <p:spPr>
            <a:xfrm>
              <a:off x="5223050" y="4255050"/>
              <a:ext cx="137750" cy="19725"/>
            </a:xfrm>
            <a:custGeom>
              <a:avLst/>
              <a:gdLst/>
              <a:ahLst/>
              <a:cxnLst/>
              <a:rect l="l" t="t" r="r" b="b"/>
              <a:pathLst>
                <a:path w="5510" h="789" extrusionOk="0">
                  <a:moveTo>
                    <a:pt x="393" y="1"/>
                  </a:moveTo>
                  <a:cubicBezTo>
                    <a:pt x="176" y="1"/>
                    <a:pt x="0" y="179"/>
                    <a:pt x="0" y="395"/>
                  </a:cubicBezTo>
                  <a:cubicBezTo>
                    <a:pt x="0" y="612"/>
                    <a:pt x="176" y="788"/>
                    <a:pt x="393" y="788"/>
                  </a:cubicBezTo>
                  <a:lnTo>
                    <a:pt x="5116" y="788"/>
                  </a:lnTo>
                  <a:cubicBezTo>
                    <a:pt x="5333" y="788"/>
                    <a:pt x="5509" y="612"/>
                    <a:pt x="5509" y="395"/>
                  </a:cubicBezTo>
                  <a:cubicBezTo>
                    <a:pt x="5509" y="179"/>
                    <a:pt x="5333" y="1"/>
                    <a:pt x="5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7"/>
            <p:cNvSpPr/>
            <p:nvPr/>
          </p:nvSpPr>
          <p:spPr>
            <a:xfrm>
              <a:off x="5062700" y="4336775"/>
              <a:ext cx="78725" cy="118075"/>
            </a:xfrm>
            <a:custGeom>
              <a:avLst/>
              <a:gdLst/>
              <a:ahLst/>
              <a:cxnLst/>
              <a:rect l="l" t="t" r="r" b="b"/>
              <a:pathLst>
                <a:path w="3149" h="4723" extrusionOk="0">
                  <a:moveTo>
                    <a:pt x="2361" y="788"/>
                  </a:moveTo>
                  <a:lnTo>
                    <a:pt x="2361" y="1575"/>
                  </a:lnTo>
                  <a:lnTo>
                    <a:pt x="785" y="1575"/>
                  </a:lnTo>
                  <a:lnTo>
                    <a:pt x="785" y="788"/>
                  </a:lnTo>
                  <a:close/>
                  <a:moveTo>
                    <a:pt x="2361" y="2360"/>
                  </a:moveTo>
                  <a:lnTo>
                    <a:pt x="2361" y="3935"/>
                  </a:lnTo>
                  <a:lnTo>
                    <a:pt x="786" y="3935"/>
                  </a:lnTo>
                  <a:lnTo>
                    <a:pt x="786" y="2360"/>
                  </a:lnTo>
                  <a:close/>
                  <a:moveTo>
                    <a:pt x="393" y="0"/>
                  </a:moveTo>
                  <a:cubicBezTo>
                    <a:pt x="177" y="0"/>
                    <a:pt x="0" y="177"/>
                    <a:pt x="0" y="393"/>
                  </a:cubicBezTo>
                  <a:lnTo>
                    <a:pt x="0" y="4329"/>
                  </a:lnTo>
                  <a:cubicBezTo>
                    <a:pt x="0" y="4546"/>
                    <a:pt x="177" y="4722"/>
                    <a:pt x="393" y="4722"/>
                  </a:cubicBezTo>
                  <a:lnTo>
                    <a:pt x="2754" y="4722"/>
                  </a:lnTo>
                  <a:cubicBezTo>
                    <a:pt x="2971" y="4722"/>
                    <a:pt x="3149" y="4546"/>
                    <a:pt x="3149" y="4329"/>
                  </a:cubicBezTo>
                  <a:lnTo>
                    <a:pt x="3149" y="393"/>
                  </a:lnTo>
                  <a:cubicBezTo>
                    <a:pt x="3149" y="175"/>
                    <a:pt x="2971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7"/>
            <p:cNvSpPr/>
            <p:nvPr/>
          </p:nvSpPr>
          <p:spPr>
            <a:xfrm>
              <a:off x="5403100" y="4336775"/>
              <a:ext cx="78700" cy="118075"/>
            </a:xfrm>
            <a:custGeom>
              <a:avLst/>
              <a:gdLst/>
              <a:ahLst/>
              <a:cxnLst/>
              <a:rect l="l" t="t" r="r" b="b"/>
              <a:pathLst>
                <a:path w="3148" h="4723" extrusionOk="0">
                  <a:moveTo>
                    <a:pt x="2360" y="788"/>
                  </a:moveTo>
                  <a:lnTo>
                    <a:pt x="2360" y="1575"/>
                  </a:lnTo>
                  <a:lnTo>
                    <a:pt x="785" y="1575"/>
                  </a:lnTo>
                  <a:lnTo>
                    <a:pt x="785" y="788"/>
                  </a:lnTo>
                  <a:close/>
                  <a:moveTo>
                    <a:pt x="2360" y="2360"/>
                  </a:moveTo>
                  <a:lnTo>
                    <a:pt x="2360" y="3935"/>
                  </a:lnTo>
                  <a:lnTo>
                    <a:pt x="785" y="3935"/>
                  </a:lnTo>
                  <a:lnTo>
                    <a:pt x="785" y="2360"/>
                  </a:lnTo>
                  <a:close/>
                  <a:moveTo>
                    <a:pt x="394" y="0"/>
                  </a:moveTo>
                  <a:cubicBezTo>
                    <a:pt x="177" y="0"/>
                    <a:pt x="1" y="177"/>
                    <a:pt x="1" y="393"/>
                  </a:cubicBezTo>
                  <a:lnTo>
                    <a:pt x="1" y="4329"/>
                  </a:lnTo>
                  <a:cubicBezTo>
                    <a:pt x="1" y="4546"/>
                    <a:pt x="177" y="4722"/>
                    <a:pt x="394" y="4722"/>
                  </a:cubicBezTo>
                  <a:lnTo>
                    <a:pt x="2755" y="4722"/>
                  </a:lnTo>
                  <a:cubicBezTo>
                    <a:pt x="2971" y="4722"/>
                    <a:pt x="3148" y="4546"/>
                    <a:pt x="3148" y="4329"/>
                  </a:cubicBezTo>
                  <a:lnTo>
                    <a:pt x="3148" y="393"/>
                  </a:lnTo>
                  <a:cubicBezTo>
                    <a:pt x="3148" y="175"/>
                    <a:pt x="2971" y="0"/>
                    <a:pt x="2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7"/>
            <p:cNvSpPr/>
            <p:nvPr/>
          </p:nvSpPr>
          <p:spPr>
            <a:xfrm>
              <a:off x="5062700" y="4474475"/>
              <a:ext cx="78725" cy="118100"/>
            </a:xfrm>
            <a:custGeom>
              <a:avLst/>
              <a:gdLst/>
              <a:ahLst/>
              <a:cxnLst/>
              <a:rect l="l" t="t" r="r" b="b"/>
              <a:pathLst>
                <a:path w="3149" h="4724" extrusionOk="0">
                  <a:moveTo>
                    <a:pt x="2361" y="788"/>
                  </a:moveTo>
                  <a:lnTo>
                    <a:pt x="2361" y="1575"/>
                  </a:lnTo>
                  <a:lnTo>
                    <a:pt x="785" y="1575"/>
                  </a:lnTo>
                  <a:lnTo>
                    <a:pt x="785" y="788"/>
                  </a:lnTo>
                  <a:close/>
                  <a:moveTo>
                    <a:pt x="2361" y="2361"/>
                  </a:moveTo>
                  <a:lnTo>
                    <a:pt x="2361" y="3936"/>
                  </a:lnTo>
                  <a:lnTo>
                    <a:pt x="786" y="3936"/>
                  </a:lnTo>
                  <a:lnTo>
                    <a:pt x="786" y="2361"/>
                  </a:lnTo>
                  <a:close/>
                  <a:moveTo>
                    <a:pt x="393" y="0"/>
                  </a:moveTo>
                  <a:cubicBezTo>
                    <a:pt x="177" y="0"/>
                    <a:pt x="0" y="176"/>
                    <a:pt x="0" y="393"/>
                  </a:cubicBezTo>
                  <a:lnTo>
                    <a:pt x="0" y="4329"/>
                  </a:lnTo>
                  <a:cubicBezTo>
                    <a:pt x="0" y="4546"/>
                    <a:pt x="177" y="4723"/>
                    <a:pt x="393" y="4723"/>
                  </a:cubicBezTo>
                  <a:lnTo>
                    <a:pt x="2754" y="4723"/>
                  </a:lnTo>
                  <a:cubicBezTo>
                    <a:pt x="2971" y="4723"/>
                    <a:pt x="3149" y="4546"/>
                    <a:pt x="3149" y="4329"/>
                  </a:cubicBezTo>
                  <a:lnTo>
                    <a:pt x="3149" y="393"/>
                  </a:lnTo>
                  <a:cubicBezTo>
                    <a:pt x="3149" y="178"/>
                    <a:pt x="2971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7"/>
            <p:cNvSpPr/>
            <p:nvPr/>
          </p:nvSpPr>
          <p:spPr>
            <a:xfrm>
              <a:off x="5403100" y="4474475"/>
              <a:ext cx="78700" cy="118100"/>
            </a:xfrm>
            <a:custGeom>
              <a:avLst/>
              <a:gdLst/>
              <a:ahLst/>
              <a:cxnLst/>
              <a:rect l="l" t="t" r="r" b="b"/>
              <a:pathLst>
                <a:path w="3148" h="4724" extrusionOk="0">
                  <a:moveTo>
                    <a:pt x="2360" y="788"/>
                  </a:moveTo>
                  <a:lnTo>
                    <a:pt x="2360" y="1575"/>
                  </a:lnTo>
                  <a:lnTo>
                    <a:pt x="785" y="1575"/>
                  </a:lnTo>
                  <a:lnTo>
                    <a:pt x="785" y="788"/>
                  </a:lnTo>
                  <a:close/>
                  <a:moveTo>
                    <a:pt x="2360" y="2361"/>
                  </a:moveTo>
                  <a:lnTo>
                    <a:pt x="2360" y="3936"/>
                  </a:lnTo>
                  <a:lnTo>
                    <a:pt x="785" y="3936"/>
                  </a:lnTo>
                  <a:lnTo>
                    <a:pt x="785" y="2361"/>
                  </a:lnTo>
                  <a:close/>
                  <a:moveTo>
                    <a:pt x="394" y="0"/>
                  </a:moveTo>
                  <a:cubicBezTo>
                    <a:pt x="177" y="0"/>
                    <a:pt x="1" y="176"/>
                    <a:pt x="1" y="393"/>
                  </a:cubicBezTo>
                  <a:lnTo>
                    <a:pt x="1" y="4329"/>
                  </a:lnTo>
                  <a:cubicBezTo>
                    <a:pt x="1" y="4546"/>
                    <a:pt x="177" y="4723"/>
                    <a:pt x="394" y="4723"/>
                  </a:cubicBezTo>
                  <a:lnTo>
                    <a:pt x="2755" y="4723"/>
                  </a:lnTo>
                  <a:cubicBezTo>
                    <a:pt x="2971" y="4723"/>
                    <a:pt x="3148" y="4546"/>
                    <a:pt x="3148" y="4329"/>
                  </a:cubicBezTo>
                  <a:lnTo>
                    <a:pt x="3148" y="393"/>
                  </a:lnTo>
                  <a:cubicBezTo>
                    <a:pt x="3148" y="178"/>
                    <a:pt x="2971" y="0"/>
                    <a:pt x="2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7"/>
            <p:cNvSpPr/>
            <p:nvPr/>
          </p:nvSpPr>
          <p:spPr>
            <a:xfrm>
              <a:off x="5203275" y="4347500"/>
              <a:ext cx="137825" cy="87625"/>
            </a:xfrm>
            <a:custGeom>
              <a:avLst/>
              <a:gdLst/>
              <a:ahLst/>
              <a:cxnLst/>
              <a:rect l="l" t="t" r="r" b="b"/>
              <a:pathLst>
                <a:path w="5513" h="3505" extrusionOk="0">
                  <a:moveTo>
                    <a:pt x="3938" y="788"/>
                  </a:moveTo>
                  <a:cubicBezTo>
                    <a:pt x="4215" y="788"/>
                    <a:pt x="4483" y="853"/>
                    <a:pt x="4725" y="976"/>
                  </a:cubicBezTo>
                  <a:lnTo>
                    <a:pt x="4725" y="2486"/>
                  </a:lnTo>
                  <a:cubicBezTo>
                    <a:pt x="4470" y="2400"/>
                    <a:pt x="4204" y="2360"/>
                    <a:pt x="3938" y="2360"/>
                  </a:cubicBezTo>
                  <a:cubicBezTo>
                    <a:pt x="3674" y="2360"/>
                    <a:pt x="3408" y="2400"/>
                    <a:pt x="3151" y="2486"/>
                  </a:cubicBezTo>
                  <a:lnTo>
                    <a:pt x="3151" y="976"/>
                  </a:lnTo>
                  <a:cubicBezTo>
                    <a:pt x="3393" y="851"/>
                    <a:pt x="3662" y="788"/>
                    <a:pt x="3938" y="788"/>
                  </a:cubicBezTo>
                  <a:close/>
                  <a:moveTo>
                    <a:pt x="1579" y="788"/>
                  </a:moveTo>
                  <a:cubicBezTo>
                    <a:pt x="1854" y="788"/>
                    <a:pt x="2122" y="853"/>
                    <a:pt x="2366" y="976"/>
                  </a:cubicBezTo>
                  <a:lnTo>
                    <a:pt x="2366" y="2487"/>
                  </a:lnTo>
                  <a:cubicBezTo>
                    <a:pt x="2109" y="2403"/>
                    <a:pt x="1842" y="2361"/>
                    <a:pt x="1575" y="2361"/>
                  </a:cubicBezTo>
                  <a:cubicBezTo>
                    <a:pt x="1310" y="2361"/>
                    <a:pt x="1045" y="2402"/>
                    <a:pt x="791" y="2486"/>
                  </a:cubicBezTo>
                  <a:lnTo>
                    <a:pt x="791" y="976"/>
                  </a:lnTo>
                  <a:cubicBezTo>
                    <a:pt x="1032" y="851"/>
                    <a:pt x="1301" y="788"/>
                    <a:pt x="1579" y="788"/>
                  </a:cubicBezTo>
                  <a:close/>
                  <a:moveTo>
                    <a:pt x="1576" y="0"/>
                  </a:moveTo>
                  <a:cubicBezTo>
                    <a:pt x="1076" y="0"/>
                    <a:pt x="592" y="146"/>
                    <a:pt x="177" y="424"/>
                  </a:cubicBezTo>
                  <a:cubicBezTo>
                    <a:pt x="66" y="496"/>
                    <a:pt x="1" y="619"/>
                    <a:pt x="1" y="750"/>
                  </a:cubicBezTo>
                  <a:lnTo>
                    <a:pt x="1" y="3111"/>
                  </a:lnTo>
                  <a:cubicBezTo>
                    <a:pt x="1" y="3256"/>
                    <a:pt x="80" y="3389"/>
                    <a:pt x="209" y="3458"/>
                  </a:cubicBezTo>
                  <a:cubicBezTo>
                    <a:pt x="267" y="3489"/>
                    <a:pt x="331" y="3504"/>
                    <a:pt x="394" y="3504"/>
                  </a:cubicBezTo>
                  <a:cubicBezTo>
                    <a:pt x="471" y="3504"/>
                    <a:pt x="547" y="3482"/>
                    <a:pt x="613" y="3438"/>
                  </a:cubicBezTo>
                  <a:cubicBezTo>
                    <a:pt x="906" y="3243"/>
                    <a:pt x="1241" y="3145"/>
                    <a:pt x="1576" y="3145"/>
                  </a:cubicBezTo>
                  <a:cubicBezTo>
                    <a:pt x="1912" y="3145"/>
                    <a:pt x="2247" y="3243"/>
                    <a:pt x="2539" y="3438"/>
                  </a:cubicBezTo>
                  <a:cubicBezTo>
                    <a:pt x="2597" y="3475"/>
                    <a:pt x="2684" y="3504"/>
                    <a:pt x="2758" y="3504"/>
                  </a:cubicBezTo>
                  <a:cubicBezTo>
                    <a:pt x="2833" y="3504"/>
                    <a:pt x="2916" y="3477"/>
                    <a:pt x="2976" y="3438"/>
                  </a:cubicBezTo>
                  <a:cubicBezTo>
                    <a:pt x="3268" y="3243"/>
                    <a:pt x="3604" y="3145"/>
                    <a:pt x="3939" y="3145"/>
                  </a:cubicBezTo>
                  <a:cubicBezTo>
                    <a:pt x="4274" y="3145"/>
                    <a:pt x="4609" y="3243"/>
                    <a:pt x="4902" y="3438"/>
                  </a:cubicBezTo>
                  <a:cubicBezTo>
                    <a:pt x="4967" y="3482"/>
                    <a:pt x="5043" y="3504"/>
                    <a:pt x="5120" y="3504"/>
                  </a:cubicBezTo>
                  <a:cubicBezTo>
                    <a:pt x="5184" y="3504"/>
                    <a:pt x="5248" y="3489"/>
                    <a:pt x="5306" y="3458"/>
                  </a:cubicBezTo>
                  <a:cubicBezTo>
                    <a:pt x="5433" y="3389"/>
                    <a:pt x="5513" y="3256"/>
                    <a:pt x="5513" y="3111"/>
                  </a:cubicBezTo>
                  <a:lnTo>
                    <a:pt x="5513" y="750"/>
                  </a:lnTo>
                  <a:cubicBezTo>
                    <a:pt x="5513" y="620"/>
                    <a:pt x="5446" y="497"/>
                    <a:pt x="5338" y="424"/>
                  </a:cubicBezTo>
                  <a:cubicBezTo>
                    <a:pt x="4923" y="146"/>
                    <a:pt x="4439" y="0"/>
                    <a:pt x="3938" y="0"/>
                  </a:cubicBezTo>
                  <a:cubicBezTo>
                    <a:pt x="3523" y="0"/>
                    <a:pt x="3120" y="102"/>
                    <a:pt x="2758" y="294"/>
                  </a:cubicBezTo>
                  <a:cubicBezTo>
                    <a:pt x="2395" y="100"/>
                    <a:pt x="1992" y="0"/>
                    <a:pt x="1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7"/>
          <p:cNvGrpSpPr/>
          <p:nvPr/>
        </p:nvGrpSpPr>
        <p:grpSpPr>
          <a:xfrm>
            <a:off x="4351476" y="1501259"/>
            <a:ext cx="339544" cy="305052"/>
            <a:chOff x="5364525" y="3435200"/>
            <a:chExt cx="503775" cy="452600"/>
          </a:xfrm>
        </p:grpSpPr>
        <p:sp>
          <p:nvSpPr>
            <p:cNvPr id="1217" name="Google Shape;1217;p17"/>
            <p:cNvSpPr/>
            <p:nvPr/>
          </p:nvSpPr>
          <p:spPr>
            <a:xfrm>
              <a:off x="5403900" y="367130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95" y="0"/>
                  </a:moveTo>
                  <a:cubicBezTo>
                    <a:pt x="178" y="0"/>
                    <a:pt x="1" y="178"/>
                    <a:pt x="1" y="395"/>
                  </a:cubicBezTo>
                  <a:cubicBezTo>
                    <a:pt x="1" y="611"/>
                    <a:pt x="178" y="788"/>
                    <a:pt x="395" y="788"/>
                  </a:cubicBezTo>
                  <a:cubicBezTo>
                    <a:pt x="612" y="788"/>
                    <a:pt x="788" y="611"/>
                    <a:pt x="788" y="395"/>
                  </a:cubicBezTo>
                  <a:cubicBezTo>
                    <a:pt x="788" y="178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7"/>
            <p:cNvSpPr/>
            <p:nvPr/>
          </p:nvSpPr>
          <p:spPr>
            <a:xfrm>
              <a:off x="5429500" y="3435200"/>
              <a:ext cx="438800" cy="452600"/>
            </a:xfrm>
            <a:custGeom>
              <a:avLst/>
              <a:gdLst/>
              <a:ahLst/>
              <a:cxnLst/>
              <a:rect l="l" t="t" r="r" b="b"/>
              <a:pathLst>
                <a:path w="17552" h="18104" extrusionOk="0">
                  <a:moveTo>
                    <a:pt x="13394" y="787"/>
                  </a:moveTo>
                  <a:cubicBezTo>
                    <a:pt x="13113" y="1136"/>
                    <a:pt x="12902" y="1641"/>
                    <a:pt x="12846" y="2362"/>
                  </a:cubicBezTo>
                  <a:lnTo>
                    <a:pt x="826" y="2362"/>
                  </a:lnTo>
                  <a:cubicBezTo>
                    <a:pt x="1076" y="1083"/>
                    <a:pt x="2550" y="787"/>
                    <a:pt x="3149" y="787"/>
                  </a:cubicBezTo>
                  <a:close/>
                  <a:moveTo>
                    <a:pt x="15189" y="787"/>
                  </a:moveTo>
                  <a:cubicBezTo>
                    <a:pt x="16124" y="787"/>
                    <a:pt x="16646" y="1315"/>
                    <a:pt x="16747" y="2362"/>
                  </a:cubicBezTo>
                  <a:lnTo>
                    <a:pt x="13635" y="2362"/>
                  </a:lnTo>
                  <a:cubicBezTo>
                    <a:pt x="13735" y="1315"/>
                    <a:pt x="14256" y="787"/>
                    <a:pt x="15189" y="787"/>
                  </a:cubicBezTo>
                  <a:close/>
                  <a:moveTo>
                    <a:pt x="4721" y="3149"/>
                  </a:moveTo>
                  <a:lnTo>
                    <a:pt x="4721" y="12593"/>
                  </a:lnTo>
                  <a:lnTo>
                    <a:pt x="3934" y="12593"/>
                  </a:lnTo>
                  <a:lnTo>
                    <a:pt x="3934" y="3149"/>
                  </a:lnTo>
                  <a:close/>
                  <a:moveTo>
                    <a:pt x="15189" y="3149"/>
                  </a:moveTo>
                  <a:lnTo>
                    <a:pt x="15189" y="12593"/>
                  </a:lnTo>
                  <a:lnTo>
                    <a:pt x="13498" y="12593"/>
                  </a:lnTo>
                  <a:lnTo>
                    <a:pt x="13498" y="9837"/>
                  </a:lnTo>
                  <a:cubicBezTo>
                    <a:pt x="13498" y="8752"/>
                    <a:pt x="12615" y="7871"/>
                    <a:pt x="11531" y="7871"/>
                  </a:cubicBezTo>
                  <a:lnTo>
                    <a:pt x="8383" y="7871"/>
                  </a:lnTo>
                  <a:cubicBezTo>
                    <a:pt x="7298" y="7871"/>
                    <a:pt x="6416" y="8754"/>
                    <a:pt x="6416" y="9837"/>
                  </a:cubicBezTo>
                  <a:lnTo>
                    <a:pt x="6416" y="12593"/>
                  </a:lnTo>
                  <a:lnTo>
                    <a:pt x="5512" y="12593"/>
                  </a:lnTo>
                  <a:lnTo>
                    <a:pt x="5512" y="3149"/>
                  </a:lnTo>
                  <a:close/>
                  <a:moveTo>
                    <a:pt x="16764" y="3149"/>
                  </a:moveTo>
                  <a:lnTo>
                    <a:pt x="16764" y="12593"/>
                  </a:lnTo>
                  <a:lnTo>
                    <a:pt x="15977" y="12593"/>
                  </a:lnTo>
                  <a:lnTo>
                    <a:pt x="15977" y="3149"/>
                  </a:lnTo>
                  <a:close/>
                  <a:moveTo>
                    <a:pt x="6415" y="13380"/>
                  </a:moveTo>
                  <a:lnTo>
                    <a:pt x="6415" y="13773"/>
                  </a:lnTo>
                  <a:cubicBezTo>
                    <a:pt x="6415" y="13910"/>
                    <a:pt x="6438" y="14045"/>
                    <a:pt x="6481" y="14168"/>
                  </a:cubicBezTo>
                  <a:lnTo>
                    <a:pt x="2918" y="14168"/>
                  </a:lnTo>
                  <a:lnTo>
                    <a:pt x="3706" y="13380"/>
                  </a:lnTo>
                  <a:close/>
                  <a:moveTo>
                    <a:pt x="11531" y="8657"/>
                  </a:moveTo>
                  <a:cubicBezTo>
                    <a:pt x="12181" y="8657"/>
                    <a:pt x="12712" y="9186"/>
                    <a:pt x="12712" y="9839"/>
                  </a:cubicBezTo>
                  <a:lnTo>
                    <a:pt x="12712" y="13773"/>
                  </a:lnTo>
                  <a:cubicBezTo>
                    <a:pt x="12712" y="13990"/>
                    <a:pt x="12535" y="14168"/>
                    <a:pt x="12319" y="14168"/>
                  </a:cubicBezTo>
                  <a:lnTo>
                    <a:pt x="11924" y="14168"/>
                  </a:lnTo>
                  <a:lnTo>
                    <a:pt x="11924" y="10626"/>
                  </a:lnTo>
                  <a:cubicBezTo>
                    <a:pt x="11924" y="10409"/>
                    <a:pt x="11748" y="10232"/>
                    <a:pt x="11531" y="10232"/>
                  </a:cubicBezTo>
                  <a:cubicBezTo>
                    <a:pt x="11314" y="10232"/>
                    <a:pt x="11137" y="10409"/>
                    <a:pt x="11137" y="10626"/>
                  </a:cubicBezTo>
                  <a:lnTo>
                    <a:pt x="11137" y="11873"/>
                  </a:lnTo>
                  <a:cubicBezTo>
                    <a:pt x="11012" y="11830"/>
                    <a:pt x="10881" y="11807"/>
                    <a:pt x="10744" y="11807"/>
                  </a:cubicBezTo>
                  <a:cubicBezTo>
                    <a:pt x="10442" y="11807"/>
                    <a:pt x="10166" y="11921"/>
                    <a:pt x="9956" y="12109"/>
                  </a:cubicBezTo>
                  <a:cubicBezTo>
                    <a:pt x="9739" y="11914"/>
                    <a:pt x="9461" y="11807"/>
                    <a:pt x="9169" y="11807"/>
                  </a:cubicBezTo>
                  <a:cubicBezTo>
                    <a:pt x="9031" y="11807"/>
                    <a:pt x="8897" y="11830"/>
                    <a:pt x="8774" y="11873"/>
                  </a:cubicBezTo>
                  <a:lnTo>
                    <a:pt x="8774" y="10626"/>
                  </a:lnTo>
                  <a:cubicBezTo>
                    <a:pt x="8774" y="10409"/>
                    <a:pt x="8598" y="10232"/>
                    <a:pt x="8381" y="10232"/>
                  </a:cubicBezTo>
                  <a:cubicBezTo>
                    <a:pt x="8165" y="10232"/>
                    <a:pt x="7987" y="10409"/>
                    <a:pt x="7987" y="10626"/>
                  </a:cubicBezTo>
                  <a:lnTo>
                    <a:pt x="7987" y="14168"/>
                  </a:lnTo>
                  <a:lnTo>
                    <a:pt x="7594" y="14168"/>
                  </a:lnTo>
                  <a:cubicBezTo>
                    <a:pt x="7379" y="14168"/>
                    <a:pt x="7202" y="13990"/>
                    <a:pt x="7202" y="13773"/>
                  </a:cubicBezTo>
                  <a:lnTo>
                    <a:pt x="7202" y="9839"/>
                  </a:lnTo>
                  <a:cubicBezTo>
                    <a:pt x="7202" y="9189"/>
                    <a:pt x="7731" y="8657"/>
                    <a:pt x="8383" y="8657"/>
                  </a:cubicBezTo>
                  <a:close/>
                  <a:moveTo>
                    <a:pt x="16763" y="13380"/>
                  </a:moveTo>
                  <a:lnTo>
                    <a:pt x="16763" y="14168"/>
                  </a:lnTo>
                  <a:lnTo>
                    <a:pt x="13431" y="14168"/>
                  </a:lnTo>
                  <a:cubicBezTo>
                    <a:pt x="13474" y="14045"/>
                    <a:pt x="13498" y="13913"/>
                    <a:pt x="13498" y="13773"/>
                  </a:cubicBezTo>
                  <a:lnTo>
                    <a:pt x="13498" y="13380"/>
                  </a:lnTo>
                  <a:close/>
                  <a:moveTo>
                    <a:pt x="4721" y="14955"/>
                  </a:moveTo>
                  <a:lnTo>
                    <a:pt x="4721" y="17316"/>
                  </a:lnTo>
                  <a:lnTo>
                    <a:pt x="3934" y="17316"/>
                  </a:lnTo>
                  <a:lnTo>
                    <a:pt x="3934" y="14955"/>
                  </a:lnTo>
                  <a:close/>
                  <a:moveTo>
                    <a:pt x="7990" y="14955"/>
                  </a:moveTo>
                  <a:lnTo>
                    <a:pt x="7990" y="17316"/>
                  </a:lnTo>
                  <a:lnTo>
                    <a:pt x="5509" y="17316"/>
                  </a:lnTo>
                  <a:lnTo>
                    <a:pt x="5509" y="14955"/>
                  </a:lnTo>
                  <a:close/>
                  <a:moveTo>
                    <a:pt x="9169" y="12593"/>
                  </a:moveTo>
                  <a:cubicBezTo>
                    <a:pt x="9385" y="12593"/>
                    <a:pt x="9562" y="12769"/>
                    <a:pt x="9562" y="12986"/>
                  </a:cubicBezTo>
                  <a:lnTo>
                    <a:pt x="9562" y="17316"/>
                  </a:lnTo>
                  <a:lnTo>
                    <a:pt x="8774" y="17316"/>
                  </a:lnTo>
                  <a:lnTo>
                    <a:pt x="8774" y="12986"/>
                  </a:lnTo>
                  <a:cubicBezTo>
                    <a:pt x="8774" y="12769"/>
                    <a:pt x="8952" y="12593"/>
                    <a:pt x="9169" y="12593"/>
                  </a:cubicBezTo>
                  <a:close/>
                  <a:moveTo>
                    <a:pt x="10744" y="12593"/>
                  </a:moveTo>
                  <a:cubicBezTo>
                    <a:pt x="10960" y="12593"/>
                    <a:pt x="11137" y="12769"/>
                    <a:pt x="11137" y="12986"/>
                  </a:cubicBezTo>
                  <a:lnTo>
                    <a:pt x="11137" y="17316"/>
                  </a:lnTo>
                  <a:lnTo>
                    <a:pt x="10349" y="17316"/>
                  </a:lnTo>
                  <a:lnTo>
                    <a:pt x="10349" y="12986"/>
                  </a:lnTo>
                  <a:cubicBezTo>
                    <a:pt x="10349" y="12769"/>
                    <a:pt x="10527" y="12593"/>
                    <a:pt x="10744" y="12593"/>
                  </a:cubicBezTo>
                  <a:close/>
                  <a:moveTo>
                    <a:pt x="15189" y="14955"/>
                  </a:moveTo>
                  <a:lnTo>
                    <a:pt x="15189" y="17316"/>
                  </a:lnTo>
                  <a:lnTo>
                    <a:pt x="11924" y="17316"/>
                  </a:lnTo>
                  <a:lnTo>
                    <a:pt x="11924" y="14955"/>
                  </a:lnTo>
                  <a:close/>
                  <a:moveTo>
                    <a:pt x="16764" y="14955"/>
                  </a:moveTo>
                  <a:lnTo>
                    <a:pt x="16764" y="17316"/>
                  </a:lnTo>
                  <a:lnTo>
                    <a:pt x="15977" y="17316"/>
                  </a:lnTo>
                  <a:lnTo>
                    <a:pt x="15977" y="14955"/>
                  </a:lnTo>
                  <a:close/>
                  <a:moveTo>
                    <a:pt x="3149" y="1"/>
                  </a:moveTo>
                  <a:cubicBezTo>
                    <a:pt x="1598" y="1"/>
                    <a:pt x="1" y="963"/>
                    <a:pt x="1" y="2755"/>
                  </a:cubicBezTo>
                  <a:cubicBezTo>
                    <a:pt x="1" y="2971"/>
                    <a:pt x="177" y="3149"/>
                    <a:pt x="394" y="3149"/>
                  </a:cubicBezTo>
                  <a:lnTo>
                    <a:pt x="3149" y="3149"/>
                  </a:lnTo>
                  <a:lnTo>
                    <a:pt x="3149" y="12824"/>
                  </a:lnTo>
                  <a:lnTo>
                    <a:pt x="1690" y="14283"/>
                  </a:lnTo>
                  <a:cubicBezTo>
                    <a:pt x="1577" y="14394"/>
                    <a:pt x="1543" y="14565"/>
                    <a:pt x="1605" y="14711"/>
                  </a:cubicBezTo>
                  <a:cubicBezTo>
                    <a:pt x="1665" y="14857"/>
                    <a:pt x="1809" y="14955"/>
                    <a:pt x="1967" y="14955"/>
                  </a:cubicBezTo>
                  <a:lnTo>
                    <a:pt x="3149" y="14955"/>
                  </a:lnTo>
                  <a:lnTo>
                    <a:pt x="3149" y="17709"/>
                  </a:lnTo>
                  <a:cubicBezTo>
                    <a:pt x="3149" y="17926"/>
                    <a:pt x="3326" y="18103"/>
                    <a:pt x="3542" y="18103"/>
                  </a:cubicBezTo>
                  <a:lnTo>
                    <a:pt x="17159" y="18103"/>
                  </a:lnTo>
                  <a:cubicBezTo>
                    <a:pt x="17376" y="18103"/>
                    <a:pt x="17552" y="17926"/>
                    <a:pt x="17552" y="17709"/>
                  </a:cubicBezTo>
                  <a:lnTo>
                    <a:pt x="17552" y="2755"/>
                  </a:lnTo>
                  <a:cubicBezTo>
                    <a:pt x="17550" y="268"/>
                    <a:pt x="15900" y="1"/>
                    <a:pt x="1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7"/>
            <p:cNvSpPr/>
            <p:nvPr/>
          </p:nvSpPr>
          <p:spPr>
            <a:xfrm>
              <a:off x="5364525" y="3553275"/>
              <a:ext cx="98425" cy="334525"/>
            </a:xfrm>
            <a:custGeom>
              <a:avLst/>
              <a:gdLst/>
              <a:ahLst/>
              <a:cxnLst/>
              <a:rect l="l" t="t" r="r" b="b"/>
              <a:pathLst>
                <a:path w="3937" h="13381" extrusionOk="0">
                  <a:moveTo>
                    <a:pt x="3149" y="785"/>
                  </a:moveTo>
                  <a:lnTo>
                    <a:pt x="3149" y="6295"/>
                  </a:lnTo>
                  <a:lnTo>
                    <a:pt x="788" y="6295"/>
                  </a:lnTo>
                  <a:lnTo>
                    <a:pt x="788" y="785"/>
                  </a:lnTo>
                  <a:close/>
                  <a:moveTo>
                    <a:pt x="2363" y="11018"/>
                  </a:moveTo>
                  <a:lnTo>
                    <a:pt x="2363" y="12593"/>
                  </a:lnTo>
                  <a:lnTo>
                    <a:pt x="1576" y="12593"/>
                  </a:lnTo>
                  <a:lnTo>
                    <a:pt x="1576" y="11018"/>
                  </a:lnTo>
                  <a:close/>
                  <a:moveTo>
                    <a:pt x="395" y="1"/>
                  </a:moveTo>
                  <a:cubicBezTo>
                    <a:pt x="178" y="1"/>
                    <a:pt x="1" y="177"/>
                    <a:pt x="1" y="394"/>
                  </a:cubicBezTo>
                  <a:lnTo>
                    <a:pt x="1" y="6691"/>
                  </a:lnTo>
                  <a:cubicBezTo>
                    <a:pt x="1" y="6907"/>
                    <a:pt x="178" y="7084"/>
                    <a:pt x="395" y="7084"/>
                  </a:cubicBezTo>
                  <a:lnTo>
                    <a:pt x="1576" y="7084"/>
                  </a:lnTo>
                  <a:lnTo>
                    <a:pt x="1576" y="10232"/>
                  </a:lnTo>
                  <a:lnTo>
                    <a:pt x="1183" y="10232"/>
                  </a:lnTo>
                  <a:cubicBezTo>
                    <a:pt x="966" y="10232"/>
                    <a:pt x="788" y="10408"/>
                    <a:pt x="788" y="10625"/>
                  </a:cubicBezTo>
                  <a:lnTo>
                    <a:pt x="788" y="12593"/>
                  </a:lnTo>
                  <a:lnTo>
                    <a:pt x="395" y="12593"/>
                  </a:lnTo>
                  <a:cubicBezTo>
                    <a:pt x="178" y="12593"/>
                    <a:pt x="1" y="12769"/>
                    <a:pt x="1" y="12986"/>
                  </a:cubicBezTo>
                  <a:cubicBezTo>
                    <a:pt x="1" y="13203"/>
                    <a:pt x="178" y="13380"/>
                    <a:pt x="395" y="13380"/>
                  </a:cubicBezTo>
                  <a:lnTo>
                    <a:pt x="3542" y="13380"/>
                  </a:lnTo>
                  <a:cubicBezTo>
                    <a:pt x="3759" y="13380"/>
                    <a:pt x="3936" y="13203"/>
                    <a:pt x="3936" y="12986"/>
                  </a:cubicBezTo>
                  <a:cubicBezTo>
                    <a:pt x="3936" y="12769"/>
                    <a:pt x="3759" y="12593"/>
                    <a:pt x="3542" y="12593"/>
                  </a:cubicBezTo>
                  <a:lnTo>
                    <a:pt x="3149" y="12593"/>
                  </a:lnTo>
                  <a:lnTo>
                    <a:pt x="3149" y="10625"/>
                  </a:lnTo>
                  <a:cubicBezTo>
                    <a:pt x="3149" y="10408"/>
                    <a:pt x="2971" y="10232"/>
                    <a:pt x="2755" y="10232"/>
                  </a:cubicBezTo>
                  <a:lnTo>
                    <a:pt x="2362" y="10232"/>
                  </a:lnTo>
                  <a:lnTo>
                    <a:pt x="2362" y="7084"/>
                  </a:lnTo>
                  <a:lnTo>
                    <a:pt x="3542" y="7084"/>
                  </a:lnTo>
                  <a:cubicBezTo>
                    <a:pt x="3759" y="7084"/>
                    <a:pt x="3936" y="6907"/>
                    <a:pt x="3936" y="6691"/>
                  </a:cubicBezTo>
                  <a:lnTo>
                    <a:pt x="3936" y="394"/>
                  </a:lnTo>
                  <a:cubicBezTo>
                    <a:pt x="3936" y="177"/>
                    <a:pt x="3759" y="1"/>
                    <a:pt x="3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7"/>
            <p:cNvSpPr/>
            <p:nvPr/>
          </p:nvSpPr>
          <p:spPr>
            <a:xfrm>
              <a:off x="5403900" y="3592550"/>
              <a:ext cx="19700" cy="59075"/>
            </a:xfrm>
            <a:custGeom>
              <a:avLst/>
              <a:gdLst/>
              <a:ahLst/>
              <a:cxnLst/>
              <a:rect l="l" t="t" r="r" b="b"/>
              <a:pathLst>
                <a:path w="788" h="2363" extrusionOk="0">
                  <a:moveTo>
                    <a:pt x="395" y="0"/>
                  </a:moveTo>
                  <a:cubicBezTo>
                    <a:pt x="178" y="0"/>
                    <a:pt x="1" y="178"/>
                    <a:pt x="1" y="395"/>
                  </a:cubicBezTo>
                  <a:lnTo>
                    <a:pt x="1" y="1970"/>
                  </a:lnTo>
                  <a:cubicBezTo>
                    <a:pt x="1" y="2188"/>
                    <a:pt x="178" y="2363"/>
                    <a:pt x="395" y="2363"/>
                  </a:cubicBezTo>
                  <a:cubicBezTo>
                    <a:pt x="612" y="2363"/>
                    <a:pt x="788" y="2187"/>
                    <a:pt x="788" y="1970"/>
                  </a:cubicBezTo>
                  <a:lnTo>
                    <a:pt x="788" y="395"/>
                  </a:lnTo>
                  <a:cubicBezTo>
                    <a:pt x="788" y="178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7"/>
            <p:cNvSpPr/>
            <p:nvPr/>
          </p:nvSpPr>
          <p:spPr>
            <a:xfrm>
              <a:off x="5639025" y="3553225"/>
              <a:ext cx="78775" cy="78750"/>
            </a:xfrm>
            <a:custGeom>
              <a:avLst/>
              <a:gdLst/>
              <a:ahLst/>
              <a:cxnLst/>
              <a:rect l="l" t="t" r="r" b="b"/>
              <a:pathLst>
                <a:path w="3151" h="3150" extrusionOk="0">
                  <a:moveTo>
                    <a:pt x="1575" y="787"/>
                  </a:moveTo>
                  <a:cubicBezTo>
                    <a:pt x="2009" y="787"/>
                    <a:pt x="2363" y="1141"/>
                    <a:pt x="2363" y="1575"/>
                  </a:cubicBezTo>
                  <a:cubicBezTo>
                    <a:pt x="2363" y="2008"/>
                    <a:pt x="2009" y="2362"/>
                    <a:pt x="1575" y="2362"/>
                  </a:cubicBezTo>
                  <a:cubicBezTo>
                    <a:pt x="1142" y="2362"/>
                    <a:pt x="788" y="2008"/>
                    <a:pt x="788" y="1575"/>
                  </a:cubicBezTo>
                  <a:cubicBezTo>
                    <a:pt x="788" y="1141"/>
                    <a:pt x="1140" y="787"/>
                    <a:pt x="1575" y="787"/>
                  </a:cubicBezTo>
                  <a:close/>
                  <a:moveTo>
                    <a:pt x="1575" y="0"/>
                  </a:moveTo>
                  <a:cubicBezTo>
                    <a:pt x="705" y="0"/>
                    <a:pt x="0" y="707"/>
                    <a:pt x="0" y="1575"/>
                  </a:cubicBezTo>
                  <a:cubicBezTo>
                    <a:pt x="0" y="2443"/>
                    <a:pt x="705" y="3150"/>
                    <a:pt x="1575" y="3150"/>
                  </a:cubicBezTo>
                  <a:cubicBezTo>
                    <a:pt x="2444" y="3150"/>
                    <a:pt x="3150" y="2445"/>
                    <a:pt x="3150" y="1575"/>
                  </a:cubicBezTo>
                  <a:cubicBezTo>
                    <a:pt x="3150" y="707"/>
                    <a:pt x="2444" y="0"/>
                    <a:pt x="1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7"/>
          <p:cNvGrpSpPr/>
          <p:nvPr/>
        </p:nvGrpSpPr>
        <p:grpSpPr>
          <a:xfrm>
            <a:off x="4351478" y="3950961"/>
            <a:ext cx="339645" cy="339544"/>
            <a:chOff x="5739825" y="4128750"/>
            <a:chExt cx="503925" cy="503775"/>
          </a:xfrm>
        </p:grpSpPr>
        <p:sp>
          <p:nvSpPr>
            <p:cNvPr id="1223" name="Google Shape;1223;p17"/>
            <p:cNvSpPr/>
            <p:nvPr/>
          </p:nvSpPr>
          <p:spPr>
            <a:xfrm>
              <a:off x="5982025" y="443567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95" y="0"/>
                  </a:moveTo>
                  <a:cubicBezTo>
                    <a:pt x="178" y="0"/>
                    <a:pt x="1" y="178"/>
                    <a:pt x="1" y="395"/>
                  </a:cubicBezTo>
                  <a:cubicBezTo>
                    <a:pt x="1" y="611"/>
                    <a:pt x="178" y="788"/>
                    <a:pt x="395" y="788"/>
                  </a:cubicBezTo>
                  <a:cubicBezTo>
                    <a:pt x="612" y="788"/>
                    <a:pt x="788" y="611"/>
                    <a:pt x="788" y="395"/>
                  </a:cubicBezTo>
                  <a:cubicBezTo>
                    <a:pt x="788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7"/>
            <p:cNvSpPr/>
            <p:nvPr/>
          </p:nvSpPr>
          <p:spPr>
            <a:xfrm>
              <a:off x="5962275" y="4128750"/>
              <a:ext cx="236150" cy="118125"/>
            </a:xfrm>
            <a:custGeom>
              <a:avLst/>
              <a:gdLst/>
              <a:ahLst/>
              <a:cxnLst/>
              <a:rect l="l" t="t" r="r" b="b"/>
              <a:pathLst>
                <a:path w="9446" h="4725" extrusionOk="0">
                  <a:moveTo>
                    <a:pt x="5906" y="786"/>
                  </a:moveTo>
                  <a:cubicBezTo>
                    <a:pt x="6556" y="786"/>
                    <a:pt x="7088" y="1315"/>
                    <a:pt x="7088" y="1967"/>
                  </a:cubicBezTo>
                  <a:cubicBezTo>
                    <a:pt x="7088" y="2102"/>
                    <a:pt x="7063" y="2234"/>
                    <a:pt x="7020" y="2361"/>
                  </a:cubicBezTo>
                  <a:lnTo>
                    <a:pt x="5474" y="2361"/>
                  </a:lnTo>
                  <a:cubicBezTo>
                    <a:pt x="5394" y="1971"/>
                    <a:pt x="5198" y="1613"/>
                    <a:pt x="4909" y="1337"/>
                  </a:cubicBezTo>
                  <a:cubicBezTo>
                    <a:pt x="5123" y="999"/>
                    <a:pt x="5495" y="786"/>
                    <a:pt x="5906" y="786"/>
                  </a:cubicBezTo>
                  <a:close/>
                  <a:moveTo>
                    <a:pt x="3548" y="1574"/>
                  </a:moveTo>
                  <a:cubicBezTo>
                    <a:pt x="4205" y="1574"/>
                    <a:pt x="4728" y="2108"/>
                    <a:pt x="4728" y="2754"/>
                  </a:cubicBezTo>
                  <a:cubicBezTo>
                    <a:pt x="4728" y="2971"/>
                    <a:pt x="4904" y="3149"/>
                    <a:pt x="5121" y="3149"/>
                  </a:cubicBezTo>
                  <a:lnTo>
                    <a:pt x="8269" y="3149"/>
                  </a:lnTo>
                  <a:cubicBezTo>
                    <a:pt x="8485" y="3149"/>
                    <a:pt x="8662" y="3323"/>
                    <a:pt x="8662" y="3542"/>
                  </a:cubicBezTo>
                  <a:cubicBezTo>
                    <a:pt x="8662" y="3758"/>
                    <a:pt x="8485" y="3936"/>
                    <a:pt x="8268" y="3936"/>
                  </a:cubicBezTo>
                  <a:lnTo>
                    <a:pt x="1185" y="3936"/>
                  </a:lnTo>
                  <a:cubicBezTo>
                    <a:pt x="968" y="3936"/>
                    <a:pt x="791" y="3758"/>
                    <a:pt x="791" y="3542"/>
                  </a:cubicBezTo>
                  <a:cubicBezTo>
                    <a:pt x="791" y="3325"/>
                    <a:pt x="968" y="3149"/>
                    <a:pt x="1185" y="3149"/>
                  </a:cubicBezTo>
                  <a:lnTo>
                    <a:pt x="1973" y="3149"/>
                  </a:lnTo>
                  <a:cubicBezTo>
                    <a:pt x="2189" y="3149"/>
                    <a:pt x="2366" y="2971"/>
                    <a:pt x="2366" y="2754"/>
                  </a:cubicBezTo>
                  <a:cubicBezTo>
                    <a:pt x="2366" y="2104"/>
                    <a:pt x="2895" y="1574"/>
                    <a:pt x="3548" y="1574"/>
                  </a:cubicBezTo>
                  <a:close/>
                  <a:moveTo>
                    <a:pt x="5906" y="0"/>
                  </a:moveTo>
                  <a:cubicBezTo>
                    <a:pt x="5224" y="0"/>
                    <a:pt x="4598" y="354"/>
                    <a:pt x="4243" y="916"/>
                  </a:cubicBezTo>
                  <a:cubicBezTo>
                    <a:pt x="4020" y="831"/>
                    <a:pt x="3786" y="788"/>
                    <a:pt x="3543" y="788"/>
                  </a:cubicBezTo>
                  <a:cubicBezTo>
                    <a:pt x="2593" y="788"/>
                    <a:pt x="1798" y="1465"/>
                    <a:pt x="1614" y="2363"/>
                  </a:cubicBezTo>
                  <a:lnTo>
                    <a:pt x="1181" y="2363"/>
                  </a:lnTo>
                  <a:cubicBezTo>
                    <a:pt x="531" y="2363"/>
                    <a:pt x="0" y="2891"/>
                    <a:pt x="0" y="3543"/>
                  </a:cubicBezTo>
                  <a:cubicBezTo>
                    <a:pt x="0" y="4193"/>
                    <a:pt x="529" y="4725"/>
                    <a:pt x="1181" y="4725"/>
                  </a:cubicBezTo>
                  <a:lnTo>
                    <a:pt x="8265" y="4725"/>
                  </a:lnTo>
                  <a:cubicBezTo>
                    <a:pt x="8917" y="4725"/>
                    <a:pt x="9446" y="4195"/>
                    <a:pt x="9446" y="3543"/>
                  </a:cubicBezTo>
                  <a:cubicBezTo>
                    <a:pt x="9446" y="2893"/>
                    <a:pt x="8917" y="2363"/>
                    <a:pt x="8265" y="2363"/>
                  </a:cubicBezTo>
                  <a:lnTo>
                    <a:pt x="7832" y="2363"/>
                  </a:lnTo>
                  <a:cubicBezTo>
                    <a:pt x="7858" y="2234"/>
                    <a:pt x="7871" y="2102"/>
                    <a:pt x="7871" y="1968"/>
                  </a:cubicBezTo>
                  <a:cubicBezTo>
                    <a:pt x="7875" y="882"/>
                    <a:pt x="6991" y="0"/>
                    <a:pt x="5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7"/>
            <p:cNvSpPr/>
            <p:nvPr/>
          </p:nvSpPr>
          <p:spPr>
            <a:xfrm>
              <a:off x="5739825" y="4128775"/>
              <a:ext cx="503925" cy="503750"/>
            </a:xfrm>
            <a:custGeom>
              <a:avLst/>
              <a:gdLst/>
              <a:ahLst/>
              <a:cxnLst/>
              <a:rect l="l" t="t" r="r" b="b"/>
              <a:pathLst>
                <a:path w="20157" h="20150" extrusionOk="0">
                  <a:moveTo>
                    <a:pt x="5275" y="1573"/>
                  </a:moveTo>
                  <a:lnTo>
                    <a:pt x="5668" y="2360"/>
                  </a:lnTo>
                  <a:lnTo>
                    <a:pt x="1431" y="2360"/>
                  </a:lnTo>
                  <a:lnTo>
                    <a:pt x="1826" y="1573"/>
                  </a:lnTo>
                  <a:close/>
                  <a:moveTo>
                    <a:pt x="5236" y="3148"/>
                  </a:moveTo>
                  <a:lnTo>
                    <a:pt x="4427" y="6295"/>
                  </a:lnTo>
                  <a:lnTo>
                    <a:pt x="3944" y="6295"/>
                  </a:lnTo>
                  <a:lnTo>
                    <a:pt x="3944" y="4328"/>
                  </a:lnTo>
                  <a:cubicBezTo>
                    <a:pt x="3944" y="4111"/>
                    <a:pt x="3766" y="3935"/>
                    <a:pt x="3550" y="3935"/>
                  </a:cubicBezTo>
                  <a:cubicBezTo>
                    <a:pt x="3333" y="3935"/>
                    <a:pt x="3156" y="4111"/>
                    <a:pt x="3156" y="4328"/>
                  </a:cubicBezTo>
                  <a:lnTo>
                    <a:pt x="3156" y="6295"/>
                  </a:lnTo>
                  <a:lnTo>
                    <a:pt x="2674" y="6295"/>
                  </a:lnTo>
                  <a:lnTo>
                    <a:pt x="1865" y="3148"/>
                  </a:lnTo>
                  <a:close/>
                  <a:moveTo>
                    <a:pt x="18976" y="11487"/>
                  </a:moveTo>
                  <a:cubicBezTo>
                    <a:pt x="19193" y="11487"/>
                    <a:pt x="19369" y="11665"/>
                    <a:pt x="19369" y="11882"/>
                  </a:cubicBezTo>
                  <a:lnTo>
                    <a:pt x="19369" y="13457"/>
                  </a:lnTo>
                  <a:cubicBezTo>
                    <a:pt x="19369" y="13673"/>
                    <a:pt x="19193" y="13850"/>
                    <a:pt x="18976" y="13850"/>
                  </a:cubicBezTo>
                  <a:lnTo>
                    <a:pt x="9296" y="13850"/>
                  </a:lnTo>
                  <a:cubicBezTo>
                    <a:pt x="9079" y="13850"/>
                    <a:pt x="8901" y="13673"/>
                    <a:pt x="8901" y="13457"/>
                  </a:cubicBezTo>
                  <a:lnTo>
                    <a:pt x="8901" y="11882"/>
                  </a:lnTo>
                  <a:cubicBezTo>
                    <a:pt x="8901" y="11665"/>
                    <a:pt x="9079" y="11487"/>
                    <a:pt x="9296" y="11487"/>
                  </a:cubicBezTo>
                  <a:close/>
                  <a:moveTo>
                    <a:pt x="17795" y="14637"/>
                  </a:moveTo>
                  <a:lnTo>
                    <a:pt x="17795" y="15425"/>
                  </a:lnTo>
                  <a:lnTo>
                    <a:pt x="10475" y="15425"/>
                  </a:lnTo>
                  <a:lnTo>
                    <a:pt x="10475" y="14637"/>
                  </a:lnTo>
                  <a:close/>
                  <a:moveTo>
                    <a:pt x="18976" y="16212"/>
                  </a:moveTo>
                  <a:cubicBezTo>
                    <a:pt x="19193" y="16212"/>
                    <a:pt x="19369" y="16387"/>
                    <a:pt x="19369" y="16607"/>
                  </a:cubicBezTo>
                  <a:cubicBezTo>
                    <a:pt x="19369" y="16823"/>
                    <a:pt x="19193" y="17000"/>
                    <a:pt x="18976" y="17000"/>
                  </a:cubicBezTo>
                  <a:lnTo>
                    <a:pt x="9296" y="17000"/>
                  </a:lnTo>
                  <a:cubicBezTo>
                    <a:pt x="9079" y="17000"/>
                    <a:pt x="8901" y="16823"/>
                    <a:pt x="8901" y="16607"/>
                  </a:cubicBezTo>
                  <a:cubicBezTo>
                    <a:pt x="8901" y="16390"/>
                    <a:pt x="9079" y="16212"/>
                    <a:pt x="9296" y="16212"/>
                  </a:cubicBezTo>
                  <a:close/>
                  <a:moveTo>
                    <a:pt x="3550" y="14637"/>
                  </a:moveTo>
                  <a:cubicBezTo>
                    <a:pt x="3766" y="14637"/>
                    <a:pt x="3944" y="14815"/>
                    <a:pt x="3944" y="15032"/>
                  </a:cubicBezTo>
                  <a:lnTo>
                    <a:pt x="3944" y="17786"/>
                  </a:lnTo>
                  <a:lnTo>
                    <a:pt x="3156" y="17786"/>
                  </a:lnTo>
                  <a:lnTo>
                    <a:pt x="3156" y="15032"/>
                  </a:lnTo>
                  <a:cubicBezTo>
                    <a:pt x="3156" y="14815"/>
                    <a:pt x="3333" y="14637"/>
                    <a:pt x="3550" y="14637"/>
                  </a:cubicBezTo>
                  <a:close/>
                  <a:moveTo>
                    <a:pt x="5123" y="18573"/>
                  </a:moveTo>
                  <a:cubicBezTo>
                    <a:pt x="5340" y="18573"/>
                    <a:pt x="5516" y="18749"/>
                    <a:pt x="5516" y="18966"/>
                  </a:cubicBezTo>
                  <a:lnTo>
                    <a:pt x="5516" y="19361"/>
                  </a:lnTo>
                  <a:lnTo>
                    <a:pt x="1582" y="19361"/>
                  </a:lnTo>
                  <a:lnTo>
                    <a:pt x="1582" y="18966"/>
                  </a:lnTo>
                  <a:cubicBezTo>
                    <a:pt x="1582" y="18749"/>
                    <a:pt x="1758" y="18573"/>
                    <a:pt x="1975" y="18573"/>
                  </a:cubicBezTo>
                  <a:close/>
                  <a:moveTo>
                    <a:pt x="10476" y="17786"/>
                  </a:moveTo>
                  <a:lnTo>
                    <a:pt x="10476" y="19361"/>
                  </a:lnTo>
                  <a:lnTo>
                    <a:pt x="9689" y="19361"/>
                  </a:lnTo>
                  <a:lnTo>
                    <a:pt x="9689" y="17786"/>
                  </a:lnTo>
                  <a:close/>
                  <a:moveTo>
                    <a:pt x="17009" y="17786"/>
                  </a:moveTo>
                  <a:lnTo>
                    <a:pt x="17009" y="19361"/>
                  </a:lnTo>
                  <a:lnTo>
                    <a:pt x="11264" y="19361"/>
                  </a:lnTo>
                  <a:lnTo>
                    <a:pt x="11264" y="17786"/>
                  </a:lnTo>
                  <a:close/>
                  <a:moveTo>
                    <a:pt x="18582" y="17786"/>
                  </a:moveTo>
                  <a:lnTo>
                    <a:pt x="18582" y="19361"/>
                  </a:lnTo>
                  <a:lnTo>
                    <a:pt x="17795" y="19361"/>
                  </a:lnTo>
                  <a:lnTo>
                    <a:pt x="17795" y="17786"/>
                  </a:lnTo>
                  <a:close/>
                  <a:moveTo>
                    <a:pt x="3547" y="1"/>
                  </a:moveTo>
                  <a:cubicBezTo>
                    <a:pt x="3330" y="1"/>
                    <a:pt x="3152" y="177"/>
                    <a:pt x="3152" y="394"/>
                  </a:cubicBezTo>
                  <a:lnTo>
                    <a:pt x="3152" y="788"/>
                  </a:lnTo>
                  <a:lnTo>
                    <a:pt x="1577" y="788"/>
                  </a:lnTo>
                  <a:cubicBezTo>
                    <a:pt x="1428" y="788"/>
                    <a:pt x="1293" y="873"/>
                    <a:pt x="1226" y="1005"/>
                  </a:cubicBezTo>
                  <a:lnTo>
                    <a:pt x="547" y="2362"/>
                  </a:lnTo>
                  <a:lnTo>
                    <a:pt x="397" y="2362"/>
                  </a:lnTo>
                  <a:cubicBezTo>
                    <a:pt x="180" y="2362"/>
                    <a:pt x="2" y="2538"/>
                    <a:pt x="2" y="2755"/>
                  </a:cubicBezTo>
                  <a:cubicBezTo>
                    <a:pt x="2" y="2971"/>
                    <a:pt x="180" y="3149"/>
                    <a:pt x="397" y="3149"/>
                  </a:cubicBezTo>
                  <a:lnTo>
                    <a:pt x="1047" y="3149"/>
                  </a:lnTo>
                  <a:lnTo>
                    <a:pt x="1982" y="6789"/>
                  </a:lnTo>
                  <a:cubicBezTo>
                    <a:pt x="2028" y="6962"/>
                    <a:pt x="2184" y="7085"/>
                    <a:pt x="2363" y="7085"/>
                  </a:cubicBezTo>
                  <a:lnTo>
                    <a:pt x="3151" y="7085"/>
                  </a:lnTo>
                  <a:lnTo>
                    <a:pt x="3151" y="13921"/>
                  </a:lnTo>
                  <a:cubicBezTo>
                    <a:pt x="2693" y="14082"/>
                    <a:pt x="2363" y="14520"/>
                    <a:pt x="2363" y="15033"/>
                  </a:cubicBezTo>
                  <a:lnTo>
                    <a:pt x="2363" y="17787"/>
                  </a:lnTo>
                  <a:lnTo>
                    <a:pt x="1970" y="17787"/>
                  </a:lnTo>
                  <a:cubicBezTo>
                    <a:pt x="1320" y="17787"/>
                    <a:pt x="788" y="18316"/>
                    <a:pt x="788" y="18969"/>
                  </a:cubicBezTo>
                  <a:lnTo>
                    <a:pt x="788" y="19362"/>
                  </a:lnTo>
                  <a:lnTo>
                    <a:pt x="395" y="19362"/>
                  </a:lnTo>
                  <a:cubicBezTo>
                    <a:pt x="179" y="19362"/>
                    <a:pt x="1" y="19538"/>
                    <a:pt x="1" y="19755"/>
                  </a:cubicBezTo>
                  <a:cubicBezTo>
                    <a:pt x="1" y="19972"/>
                    <a:pt x="179" y="20149"/>
                    <a:pt x="395" y="20149"/>
                  </a:cubicBezTo>
                  <a:lnTo>
                    <a:pt x="19757" y="20149"/>
                  </a:lnTo>
                  <a:cubicBezTo>
                    <a:pt x="19973" y="20149"/>
                    <a:pt x="20150" y="19972"/>
                    <a:pt x="20150" y="19755"/>
                  </a:cubicBezTo>
                  <a:cubicBezTo>
                    <a:pt x="20150" y="19538"/>
                    <a:pt x="19973" y="19362"/>
                    <a:pt x="19757" y="19362"/>
                  </a:cubicBezTo>
                  <a:lnTo>
                    <a:pt x="19362" y="19362"/>
                  </a:lnTo>
                  <a:lnTo>
                    <a:pt x="19362" y="17721"/>
                  </a:lnTo>
                  <a:cubicBezTo>
                    <a:pt x="19810" y="17562"/>
                    <a:pt x="20150" y="17131"/>
                    <a:pt x="20150" y="16605"/>
                  </a:cubicBezTo>
                  <a:cubicBezTo>
                    <a:pt x="20150" y="15955"/>
                    <a:pt x="19621" y="15425"/>
                    <a:pt x="18969" y="15425"/>
                  </a:cubicBezTo>
                  <a:lnTo>
                    <a:pt x="18575" y="15425"/>
                  </a:lnTo>
                  <a:lnTo>
                    <a:pt x="18575" y="14637"/>
                  </a:lnTo>
                  <a:lnTo>
                    <a:pt x="18969" y="14637"/>
                  </a:lnTo>
                  <a:cubicBezTo>
                    <a:pt x="19619" y="14637"/>
                    <a:pt x="20150" y="14108"/>
                    <a:pt x="20150" y="13455"/>
                  </a:cubicBezTo>
                  <a:lnTo>
                    <a:pt x="20150" y="11880"/>
                  </a:lnTo>
                  <a:cubicBezTo>
                    <a:pt x="20157" y="11232"/>
                    <a:pt x="19628" y="10701"/>
                    <a:pt x="18976" y="10701"/>
                  </a:cubicBezTo>
                  <a:lnTo>
                    <a:pt x="9296" y="10701"/>
                  </a:lnTo>
                  <a:cubicBezTo>
                    <a:pt x="8646" y="10701"/>
                    <a:pt x="8114" y="11232"/>
                    <a:pt x="8114" y="11883"/>
                  </a:cubicBezTo>
                  <a:lnTo>
                    <a:pt x="8114" y="13458"/>
                  </a:lnTo>
                  <a:cubicBezTo>
                    <a:pt x="8114" y="14108"/>
                    <a:pt x="8643" y="14639"/>
                    <a:pt x="9296" y="14639"/>
                  </a:cubicBezTo>
                  <a:lnTo>
                    <a:pt x="9689" y="14639"/>
                  </a:lnTo>
                  <a:lnTo>
                    <a:pt x="9689" y="15426"/>
                  </a:lnTo>
                  <a:lnTo>
                    <a:pt x="9296" y="15426"/>
                  </a:lnTo>
                  <a:cubicBezTo>
                    <a:pt x="8643" y="15426"/>
                    <a:pt x="8114" y="15955"/>
                    <a:pt x="8114" y="16608"/>
                  </a:cubicBezTo>
                  <a:cubicBezTo>
                    <a:pt x="8114" y="17121"/>
                    <a:pt x="8443" y="17557"/>
                    <a:pt x="8901" y="17721"/>
                  </a:cubicBezTo>
                  <a:lnTo>
                    <a:pt x="8901" y="19362"/>
                  </a:lnTo>
                  <a:lnTo>
                    <a:pt x="6305" y="19362"/>
                  </a:lnTo>
                  <a:lnTo>
                    <a:pt x="6305" y="18969"/>
                  </a:lnTo>
                  <a:cubicBezTo>
                    <a:pt x="6305" y="18319"/>
                    <a:pt x="5775" y="17787"/>
                    <a:pt x="5123" y="17787"/>
                  </a:cubicBezTo>
                  <a:lnTo>
                    <a:pt x="4730" y="17787"/>
                  </a:lnTo>
                  <a:lnTo>
                    <a:pt x="4730" y="15033"/>
                  </a:lnTo>
                  <a:cubicBezTo>
                    <a:pt x="4730" y="14520"/>
                    <a:pt x="4401" y="14082"/>
                    <a:pt x="3943" y="13921"/>
                  </a:cubicBezTo>
                  <a:lnTo>
                    <a:pt x="3943" y="7085"/>
                  </a:lnTo>
                  <a:lnTo>
                    <a:pt x="4730" y="7085"/>
                  </a:lnTo>
                  <a:cubicBezTo>
                    <a:pt x="4908" y="7085"/>
                    <a:pt x="5065" y="6963"/>
                    <a:pt x="5110" y="6789"/>
                  </a:cubicBezTo>
                  <a:lnTo>
                    <a:pt x="6046" y="3149"/>
                  </a:lnTo>
                  <a:lnTo>
                    <a:pt x="6696" y="3149"/>
                  </a:lnTo>
                  <a:cubicBezTo>
                    <a:pt x="6913" y="3149"/>
                    <a:pt x="7089" y="2971"/>
                    <a:pt x="7089" y="2755"/>
                  </a:cubicBezTo>
                  <a:cubicBezTo>
                    <a:pt x="7089" y="2538"/>
                    <a:pt x="6913" y="2362"/>
                    <a:pt x="6696" y="2362"/>
                  </a:cubicBezTo>
                  <a:lnTo>
                    <a:pt x="6546" y="2362"/>
                  </a:lnTo>
                  <a:lnTo>
                    <a:pt x="5867" y="1005"/>
                  </a:lnTo>
                  <a:cubicBezTo>
                    <a:pt x="5801" y="872"/>
                    <a:pt x="5665" y="788"/>
                    <a:pt x="5515" y="788"/>
                  </a:cubicBezTo>
                  <a:lnTo>
                    <a:pt x="3940" y="788"/>
                  </a:lnTo>
                  <a:lnTo>
                    <a:pt x="3940" y="394"/>
                  </a:lnTo>
                  <a:cubicBezTo>
                    <a:pt x="3940" y="177"/>
                    <a:pt x="3763" y="1"/>
                    <a:pt x="35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6021375" y="4435675"/>
              <a:ext cx="183000" cy="19700"/>
            </a:xfrm>
            <a:custGeom>
              <a:avLst/>
              <a:gdLst/>
              <a:ahLst/>
              <a:cxnLst/>
              <a:rect l="l" t="t" r="r" b="b"/>
              <a:pathLst>
                <a:path w="7320" h="788" extrusionOk="0">
                  <a:moveTo>
                    <a:pt x="393" y="0"/>
                  </a:moveTo>
                  <a:cubicBezTo>
                    <a:pt x="177" y="0"/>
                    <a:pt x="0" y="178"/>
                    <a:pt x="0" y="395"/>
                  </a:cubicBezTo>
                  <a:cubicBezTo>
                    <a:pt x="0" y="611"/>
                    <a:pt x="177" y="788"/>
                    <a:pt x="393" y="788"/>
                  </a:cubicBezTo>
                  <a:lnTo>
                    <a:pt x="6927" y="788"/>
                  </a:lnTo>
                  <a:cubicBezTo>
                    <a:pt x="7144" y="788"/>
                    <a:pt x="7320" y="611"/>
                    <a:pt x="7320" y="395"/>
                  </a:cubicBezTo>
                  <a:cubicBezTo>
                    <a:pt x="7320" y="178"/>
                    <a:pt x="7145" y="0"/>
                    <a:pt x="6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17"/>
          <p:cNvGrpSpPr/>
          <p:nvPr/>
        </p:nvGrpSpPr>
        <p:grpSpPr>
          <a:xfrm>
            <a:off x="426809" y="1082864"/>
            <a:ext cx="3222057" cy="3657797"/>
            <a:chOff x="426809" y="1082864"/>
            <a:chExt cx="3222057" cy="3657797"/>
          </a:xfrm>
        </p:grpSpPr>
        <p:grpSp>
          <p:nvGrpSpPr>
            <p:cNvPr id="1228" name="Google Shape;1228;p17"/>
            <p:cNvGrpSpPr/>
            <p:nvPr/>
          </p:nvGrpSpPr>
          <p:grpSpPr>
            <a:xfrm>
              <a:off x="457149" y="1082864"/>
              <a:ext cx="3191718" cy="3577609"/>
              <a:chOff x="3200483" y="1683560"/>
              <a:chExt cx="887500" cy="994803"/>
            </a:xfrm>
          </p:grpSpPr>
          <p:sp>
            <p:nvSpPr>
              <p:cNvPr id="1229" name="Google Shape;1229;p17"/>
              <p:cNvSpPr/>
              <p:nvPr/>
            </p:nvSpPr>
            <p:spPr>
              <a:xfrm>
                <a:off x="3322659" y="1813488"/>
                <a:ext cx="310372" cy="255528"/>
              </a:xfrm>
              <a:custGeom>
                <a:avLst/>
                <a:gdLst/>
                <a:ahLst/>
                <a:cxnLst/>
                <a:rect l="l" t="t" r="r" b="b"/>
                <a:pathLst>
                  <a:path w="18217" h="14998" extrusionOk="0">
                    <a:moveTo>
                      <a:pt x="8567" y="0"/>
                    </a:moveTo>
                    <a:cubicBezTo>
                      <a:pt x="8567" y="0"/>
                      <a:pt x="8622" y="2593"/>
                      <a:pt x="6360" y="4301"/>
                    </a:cubicBezTo>
                    <a:cubicBezTo>
                      <a:pt x="4101" y="6007"/>
                      <a:pt x="1112" y="6555"/>
                      <a:pt x="534" y="9503"/>
                    </a:cubicBezTo>
                    <a:cubicBezTo>
                      <a:pt x="1" y="12217"/>
                      <a:pt x="1114" y="14725"/>
                      <a:pt x="4963" y="14990"/>
                    </a:cubicBezTo>
                    <a:cubicBezTo>
                      <a:pt x="5038" y="14995"/>
                      <a:pt x="5112" y="14998"/>
                      <a:pt x="5185" y="14998"/>
                    </a:cubicBezTo>
                    <a:cubicBezTo>
                      <a:pt x="7851" y="14998"/>
                      <a:pt x="9065" y="11598"/>
                      <a:pt x="11261" y="11598"/>
                    </a:cubicBezTo>
                    <a:cubicBezTo>
                      <a:pt x="11775" y="11598"/>
                      <a:pt x="12343" y="11784"/>
                      <a:pt x="12996" y="12244"/>
                    </a:cubicBezTo>
                    <a:cubicBezTo>
                      <a:pt x="14435" y="13259"/>
                      <a:pt x="15554" y="13678"/>
                      <a:pt x="16377" y="13678"/>
                    </a:cubicBezTo>
                    <a:cubicBezTo>
                      <a:pt x="17565" y="13678"/>
                      <a:pt x="18136" y="12805"/>
                      <a:pt x="18167" y="11588"/>
                    </a:cubicBezTo>
                    <a:cubicBezTo>
                      <a:pt x="18217" y="9527"/>
                      <a:pt x="16241" y="7923"/>
                      <a:pt x="16144" y="5284"/>
                    </a:cubicBezTo>
                    <a:cubicBezTo>
                      <a:pt x="16044" y="2645"/>
                      <a:pt x="17000" y="182"/>
                      <a:pt x="17000" y="182"/>
                    </a:cubicBezTo>
                    <a:lnTo>
                      <a:pt x="8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200483" y="2137405"/>
                <a:ext cx="751575" cy="540958"/>
              </a:xfrm>
              <a:custGeom>
                <a:avLst/>
                <a:gdLst/>
                <a:ahLst/>
                <a:cxnLst/>
                <a:rect l="l" t="t" r="r" b="b"/>
                <a:pathLst>
                  <a:path w="44113" h="31751" extrusionOk="0">
                    <a:moveTo>
                      <a:pt x="21724" y="0"/>
                    </a:moveTo>
                    <a:cubicBezTo>
                      <a:pt x="21556" y="0"/>
                      <a:pt x="21388" y="2"/>
                      <a:pt x="21219" y="6"/>
                    </a:cubicBezTo>
                    <a:cubicBezTo>
                      <a:pt x="16651" y="117"/>
                      <a:pt x="11489" y="1011"/>
                      <a:pt x="8033" y="3942"/>
                    </a:cubicBezTo>
                    <a:cubicBezTo>
                      <a:pt x="516" y="10319"/>
                      <a:pt x="0" y="29408"/>
                      <a:pt x="8035" y="31206"/>
                    </a:cubicBezTo>
                    <a:cubicBezTo>
                      <a:pt x="9006" y="31426"/>
                      <a:pt x="9982" y="31605"/>
                      <a:pt x="10960" y="31751"/>
                    </a:cubicBezTo>
                    <a:lnTo>
                      <a:pt x="27486" y="31577"/>
                    </a:lnTo>
                    <a:cubicBezTo>
                      <a:pt x="28936" y="31508"/>
                      <a:pt x="30122" y="31487"/>
                      <a:pt x="31113" y="31487"/>
                    </a:cubicBezTo>
                    <a:cubicBezTo>
                      <a:pt x="32743" y="31487"/>
                      <a:pt x="33848" y="31545"/>
                      <a:pt x="34740" y="31545"/>
                    </a:cubicBezTo>
                    <a:cubicBezTo>
                      <a:pt x="35092" y="31545"/>
                      <a:pt x="35410" y="31536"/>
                      <a:pt x="35714" y="31511"/>
                    </a:cubicBezTo>
                    <a:cubicBezTo>
                      <a:pt x="37044" y="31403"/>
                      <a:pt x="40992" y="27541"/>
                      <a:pt x="41678" y="24020"/>
                    </a:cubicBezTo>
                    <a:cubicBezTo>
                      <a:pt x="44113" y="11505"/>
                      <a:pt x="34392" y="0"/>
                      <a:pt x="217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283524" y="2215982"/>
                <a:ext cx="81848" cy="44686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6228" extrusionOk="0">
                    <a:moveTo>
                      <a:pt x="2808" y="1"/>
                    </a:moveTo>
                    <a:cubicBezTo>
                      <a:pt x="2783" y="1"/>
                      <a:pt x="2759" y="13"/>
                      <a:pt x="2744" y="43"/>
                    </a:cubicBezTo>
                    <a:cubicBezTo>
                      <a:pt x="1162" y="3242"/>
                      <a:pt x="297" y="6767"/>
                      <a:pt x="151" y="10330"/>
                    </a:cubicBezTo>
                    <a:cubicBezTo>
                      <a:pt x="1" y="13912"/>
                      <a:pt x="572" y="17531"/>
                      <a:pt x="1843" y="20884"/>
                    </a:cubicBezTo>
                    <a:cubicBezTo>
                      <a:pt x="2554" y="22756"/>
                      <a:pt x="3482" y="24541"/>
                      <a:pt x="4617" y="26190"/>
                    </a:cubicBezTo>
                    <a:cubicBezTo>
                      <a:pt x="4634" y="26216"/>
                      <a:pt x="4660" y="26228"/>
                      <a:pt x="4686" y="26228"/>
                    </a:cubicBezTo>
                    <a:cubicBezTo>
                      <a:pt x="4745" y="26228"/>
                      <a:pt x="4804" y="26168"/>
                      <a:pt x="4762" y="26105"/>
                    </a:cubicBezTo>
                    <a:cubicBezTo>
                      <a:pt x="2751" y="23184"/>
                      <a:pt x="1400" y="19838"/>
                      <a:pt x="749" y="16354"/>
                    </a:cubicBezTo>
                    <a:cubicBezTo>
                      <a:pt x="96" y="12866"/>
                      <a:pt x="142" y="9243"/>
                      <a:pt x="907" y="5778"/>
                    </a:cubicBezTo>
                    <a:cubicBezTo>
                      <a:pt x="1338" y="3824"/>
                      <a:pt x="2001" y="1923"/>
                      <a:pt x="2888" y="128"/>
                    </a:cubicBezTo>
                    <a:cubicBezTo>
                      <a:pt x="2922" y="62"/>
                      <a:pt x="2864" y="1"/>
                      <a:pt x="28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323340" y="2187938"/>
                <a:ext cx="419480" cy="204825"/>
              </a:xfrm>
              <a:custGeom>
                <a:avLst/>
                <a:gdLst/>
                <a:ahLst/>
                <a:cxnLst/>
                <a:rect l="l" t="t" r="r" b="b"/>
                <a:pathLst>
                  <a:path w="24621" h="12022" extrusionOk="0">
                    <a:moveTo>
                      <a:pt x="6259" y="1"/>
                    </a:moveTo>
                    <a:cubicBezTo>
                      <a:pt x="6259" y="1"/>
                      <a:pt x="1" y="1668"/>
                      <a:pt x="1214" y="8701"/>
                    </a:cubicBezTo>
                    <a:cubicBezTo>
                      <a:pt x="1718" y="11627"/>
                      <a:pt x="5173" y="12022"/>
                      <a:pt x="9285" y="12022"/>
                    </a:cubicBezTo>
                    <a:cubicBezTo>
                      <a:pt x="10804" y="12022"/>
                      <a:pt x="12414" y="11968"/>
                      <a:pt x="13997" y="11968"/>
                    </a:cubicBezTo>
                    <a:cubicBezTo>
                      <a:pt x="14274" y="11968"/>
                      <a:pt x="14550" y="11969"/>
                      <a:pt x="14824" y="11973"/>
                    </a:cubicBezTo>
                    <a:cubicBezTo>
                      <a:pt x="14883" y="11974"/>
                      <a:pt x="14941" y="11974"/>
                      <a:pt x="14999" y="11974"/>
                    </a:cubicBezTo>
                    <a:cubicBezTo>
                      <a:pt x="20861" y="11974"/>
                      <a:pt x="24620" y="7979"/>
                      <a:pt x="22458" y="5823"/>
                    </a:cubicBezTo>
                    <a:cubicBezTo>
                      <a:pt x="20274" y="3644"/>
                      <a:pt x="6259" y="1"/>
                      <a:pt x="6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382954" y="1899374"/>
                <a:ext cx="277030" cy="391845"/>
              </a:xfrm>
              <a:custGeom>
                <a:avLst/>
                <a:gdLst/>
                <a:ahLst/>
                <a:cxnLst/>
                <a:rect l="l" t="t" r="r" b="b"/>
                <a:pathLst>
                  <a:path w="16260" h="22999" extrusionOk="0">
                    <a:moveTo>
                      <a:pt x="6758" y="1"/>
                    </a:moveTo>
                    <a:cubicBezTo>
                      <a:pt x="6489" y="1"/>
                      <a:pt x="6209" y="15"/>
                      <a:pt x="5923" y="46"/>
                    </a:cubicBezTo>
                    <a:cubicBezTo>
                      <a:pt x="2404" y="434"/>
                      <a:pt x="1" y="1039"/>
                      <a:pt x="1408" y="5958"/>
                    </a:cubicBezTo>
                    <a:cubicBezTo>
                      <a:pt x="2523" y="9853"/>
                      <a:pt x="3855" y="11561"/>
                      <a:pt x="3355" y="14023"/>
                    </a:cubicBezTo>
                    <a:cubicBezTo>
                      <a:pt x="2856" y="16486"/>
                      <a:pt x="1665" y="18273"/>
                      <a:pt x="962" y="19554"/>
                    </a:cubicBezTo>
                    <a:cubicBezTo>
                      <a:pt x="259" y="20836"/>
                      <a:pt x="1694" y="21956"/>
                      <a:pt x="4662" y="22591"/>
                    </a:cubicBezTo>
                    <a:cubicBezTo>
                      <a:pt x="6159" y="22912"/>
                      <a:pt x="7052" y="22998"/>
                      <a:pt x="7883" y="22998"/>
                    </a:cubicBezTo>
                    <a:cubicBezTo>
                      <a:pt x="8819" y="22998"/>
                      <a:pt x="9676" y="22888"/>
                      <a:pt x="11231" y="22880"/>
                    </a:cubicBezTo>
                    <a:cubicBezTo>
                      <a:pt x="14166" y="22865"/>
                      <a:pt x="16259" y="21250"/>
                      <a:pt x="15737" y="19682"/>
                    </a:cubicBezTo>
                    <a:cubicBezTo>
                      <a:pt x="15183" y="18024"/>
                      <a:pt x="13815" y="12782"/>
                      <a:pt x="13614" y="12163"/>
                    </a:cubicBezTo>
                    <a:cubicBezTo>
                      <a:pt x="13413" y="11542"/>
                      <a:pt x="15024" y="10543"/>
                      <a:pt x="15221" y="9421"/>
                    </a:cubicBezTo>
                    <a:cubicBezTo>
                      <a:pt x="15417" y="8299"/>
                      <a:pt x="14464" y="6854"/>
                      <a:pt x="14050" y="6209"/>
                    </a:cubicBezTo>
                    <a:cubicBezTo>
                      <a:pt x="13636" y="5563"/>
                      <a:pt x="15229" y="3599"/>
                      <a:pt x="13676" y="2884"/>
                    </a:cubicBezTo>
                    <a:cubicBezTo>
                      <a:pt x="12080" y="2150"/>
                      <a:pt x="9925" y="619"/>
                      <a:pt x="9925" y="619"/>
                    </a:cubicBezTo>
                    <a:cubicBezTo>
                      <a:pt x="9925" y="619"/>
                      <a:pt x="8571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605072" y="1956075"/>
                <a:ext cx="64572" cy="108307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6357" extrusionOk="0">
                    <a:moveTo>
                      <a:pt x="1175" y="1"/>
                    </a:moveTo>
                    <a:cubicBezTo>
                      <a:pt x="0" y="1511"/>
                      <a:pt x="895" y="6356"/>
                      <a:pt x="895" y="6356"/>
                    </a:cubicBezTo>
                    <a:cubicBezTo>
                      <a:pt x="895" y="6356"/>
                      <a:pt x="3789" y="6246"/>
                      <a:pt x="3590" y="4790"/>
                    </a:cubicBezTo>
                    <a:cubicBezTo>
                      <a:pt x="3391" y="3335"/>
                      <a:pt x="1175" y="1"/>
                      <a:pt x="1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454750" y="2194498"/>
                <a:ext cx="174191" cy="55048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3231" extrusionOk="0">
                    <a:moveTo>
                      <a:pt x="10084" y="0"/>
                    </a:moveTo>
                    <a:cubicBezTo>
                      <a:pt x="10067" y="0"/>
                      <a:pt x="10049" y="6"/>
                      <a:pt x="10030" y="19"/>
                    </a:cubicBezTo>
                    <a:cubicBezTo>
                      <a:pt x="7268" y="1971"/>
                      <a:pt x="3938" y="3026"/>
                      <a:pt x="559" y="3026"/>
                    </a:cubicBezTo>
                    <a:cubicBezTo>
                      <a:pt x="417" y="3026"/>
                      <a:pt x="275" y="3024"/>
                      <a:pt x="132" y="3021"/>
                    </a:cubicBezTo>
                    <a:cubicBezTo>
                      <a:pt x="131" y="3020"/>
                      <a:pt x="130" y="3020"/>
                      <a:pt x="128" y="3020"/>
                    </a:cubicBezTo>
                    <a:cubicBezTo>
                      <a:pt x="1" y="3020"/>
                      <a:pt x="2" y="3221"/>
                      <a:pt x="132" y="3224"/>
                    </a:cubicBezTo>
                    <a:cubicBezTo>
                      <a:pt x="279" y="3228"/>
                      <a:pt x="425" y="3230"/>
                      <a:pt x="571" y="3230"/>
                    </a:cubicBezTo>
                    <a:cubicBezTo>
                      <a:pt x="3980" y="3230"/>
                      <a:pt x="7348" y="2165"/>
                      <a:pt x="10134" y="196"/>
                    </a:cubicBezTo>
                    <a:cubicBezTo>
                      <a:pt x="10223" y="133"/>
                      <a:pt x="10168" y="0"/>
                      <a:pt x="10084" y="0"/>
                    </a:cubicBezTo>
                    <a:close/>
                  </a:path>
                </a:pathLst>
              </a:custGeom>
              <a:solidFill>
                <a:srgbClr val="DB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456812" y="1989588"/>
                <a:ext cx="153678" cy="21331"/>
              </a:xfrm>
              <a:custGeom>
                <a:avLst/>
                <a:gdLst/>
                <a:ahLst/>
                <a:cxnLst/>
                <a:rect l="l" t="t" r="r" b="b"/>
                <a:pathLst>
                  <a:path w="9020" h="1252" extrusionOk="0">
                    <a:moveTo>
                      <a:pt x="155" y="0"/>
                    </a:moveTo>
                    <a:cubicBezTo>
                      <a:pt x="52" y="0"/>
                      <a:pt x="0" y="160"/>
                      <a:pt x="114" y="199"/>
                    </a:cubicBezTo>
                    <a:cubicBezTo>
                      <a:pt x="1808" y="782"/>
                      <a:pt x="3576" y="1130"/>
                      <a:pt x="5365" y="1210"/>
                    </a:cubicBezTo>
                    <a:cubicBezTo>
                      <a:pt x="5697" y="1225"/>
                      <a:pt x="6090" y="1252"/>
                      <a:pt x="6496" y="1252"/>
                    </a:cubicBezTo>
                    <a:cubicBezTo>
                      <a:pt x="7477" y="1252"/>
                      <a:pt x="8535" y="1096"/>
                      <a:pt x="8979" y="235"/>
                    </a:cubicBezTo>
                    <a:cubicBezTo>
                      <a:pt x="9020" y="158"/>
                      <a:pt x="8953" y="99"/>
                      <a:pt x="8884" y="99"/>
                    </a:cubicBezTo>
                    <a:cubicBezTo>
                      <a:pt x="8846" y="99"/>
                      <a:pt x="8808" y="117"/>
                      <a:pt x="8787" y="158"/>
                    </a:cubicBezTo>
                    <a:cubicBezTo>
                      <a:pt x="8472" y="768"/>
                      <a:pt x="7754" y="936"/>
                      <a:pt x="7122" y="994"/>
                    </a:cubicBezTo>
                    <a:cubicBezTo>
                      <a:pt x="6824" y="1020"/>
                      <a:pt x="6523" y="1031"/>
                      <a:pt x="6222" y="1031"/>
                    </a:cubicBezTo>
                    <a:cubicBezTo>
                      <a:pt x="5769" y="1031"/>
                      <a:pt x="5316" y="1007"/>
                      <a:pt x="4868" y="973"/>
                    </a:cubicBezTo>
                    <a:cubicBezTo>
                      <a:pt x="3274" y="856"/>
                      <a:pt x="1701" y="526"/>
                      <a:pt x="190" y="7"/>
                    </a:cubicBezTo>
                    <a:cubicBezTo>
                      <a:pt x="178" y="2"/>
                      <a:pt x="166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482130" y="2099002"/>
                <a:ext cx="126980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7453" h="774" extrusionOk="0">
                    <a:moveTo>
                      <a:pt x="5135" y="0"/>
                    </a:moveTo>
                    <a:cubicBezTo>
                      <a:pt x="3450" y="0"/>
                      <a:pt x="1768" y="189"/>
                      <a:pt x="121" y="566"/>
                    </a:cubicBezTo>
                    <a:cubicBezTo>
                      <a:pt x="1" y="593"/>
                      <a:pt x="21" y="774"/>
                      <a:pt x="129" y="774"/>
                    </a:cubicBezTo>
                    <a:cubicBezTo>
                      <a:pt x="137" y="774"/>
                      <a:pt x="145" y="773"/>
                      <a:pt x="153" y="771"/>
                    </a:cubicBezTo>
                    <a:cubicBezTo>
                      <a:pt x="1793" y="395"/>
                      <a:pt x="3465" y="206"/>
                      <a:pt x="5139" y="206"/>
                    </a:cubicBezTo>
                    <a:cubicBezTo>
                      <a:pt x="5860" y="206"/>
                      <a:pt x="6580" y="241"/>
                      <a:pt x="7300" y="311"/>
                    </a:cubicBezTo>
                    <a:cubicBezTo>
                      <a:pt x="7303" y="312"/>
                      <a:pt x="7307" y="312"/>
                      <a:pt x="7311" y="312"/>
                    </a:cubicBezTo>
                    <a:cubicBezTo>
                      <a:pt x="7434" y="312"/>
                      <a:pt x="7452" y="120"/>
                      <a:pt x="7322" y="106"/>
                    </a:cubicBezTo>
                    <a:cubicBezTo>
                      <a:pt x="6594" y="36"/>
                      <a:pt x="5864" y="0"/>
                      <a:pt x="5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411254" y="1984800"/>
                <a:ext cx="62800" cy="281442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16519" extrusionOk="0">
                    <a:moveTo>
                      <a:pt x="856" y="0"/>
                    </a:moveTo>
                    <a:cubicBezTo>
                      <a:pt x="800" y="0"/>
                      <a:pt x="737" y="44"/>
                      <a:pt x="739" y="120"/>
                    </a:cubicBezTo>
                    <a:cubicBezTo>
                      <a:pt x="783" y="1382"/>
                      <a:pt x="1684" y="2503"/>
                      <a:pt x="2228" y="3591"/>
                    </a:cubicBezTo>
                    <a:cubicBezTo>
                      <a:pt x="2774" y="4684"/>
                      <a:pt x="3224" y="5841"/>
                      <a:pt x="3354" y="7063"/>
                    </a:cubicBezTo>
                    <a:cubicBezTo>
                      <a:pt x="3489" y="8341"/>
                      <a:pt x="3184" y="9540"/>
                      <a:pt x="2619" y="10682"/>
                    </a:cubicBezTo>
                    <a:cubicBezTo>
                      <a:pt x="2093" y="11745"/>
                      <a:pt x="1450" y="12755"/>
                      <a:pt x="832" y="13766"/>
                    </a:cubicBezTo>
                    <a:cubicBezTo>
                      <a:pt x="317" y="14608"/>
                      <a:pt x="1" y="15432"/>
                      <a:pt x="107" y="16434"/>
                    </a:cubicBezTo>
                    <a:cubicBezTo>
                      <a:pt x="114" y="16492"/>
                      <a:pt x="157" y="16518"/>
                      <a:pt x="202" y="16518"/>
                    </a:cubicBezTo>
                    <a:cubicBezTo>
                      <a:pt x="259" y="16518"/>
                      <a:pt x="320" y="16476"/>
                      <a:pt x="312" y="16402"/>
                    </a:cubicBezTo>
                    <a:cubicBezTo>
                      <a:pt x="243" y="15747"/>
                      <a:pt x="343" y="15136"/>
                      <a:pt x="631" y="14543"/>
                    </a:cubicBezTo>
                    <a:cubicBezTo>
                      <a:pt x="910" y="13968"/>
                      <a:pt x="1285" y="13442"/>
                      <a:pt x="1608" y="12890"/>
                    </a:cubicBezTo>
                    <a:cubicBezTo>
                      <a:pt x="2183" y="11904"/>
                      <a:pt x="2806" y="10930"/>
                      <a:pt x="3203" y="9857"/>
                    </a:cubicBezTo>
                    <a:cubicBezTo>
                      <a:pt x="3598" y="8787"/>
                      <a:pt x="3686" y="7664"/>
                      <a:pt x="3489" y="6542"/>
                    </a:cubicBezTo>
                    <a:cubicBezTo>
                      <a:pt x="3288" y="5394"/>
                      <a:pt x="2831" y="4310"/>
                      <a:pt x="2302" y="3278"/>
                    </a:cubicBezTo>
                    <a:cubicBezTo>
                      <a:pt x="1788" y="2277"/>
                      <a:pt x="984" y="1249"/>
                      <a:pt x="943" y="85"/>
                    </a:cubicBezTo>
                    <a:cubicBezTo>
                      <a:pt x="941" y="27"/>
                      <a:pt x="901" y="0"/>
                      <a:pt x="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462077" y="1902560"/>
                <a:ext cx="106570" cy="53566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3144" extrusionOk="0">
                    <a:moveTo>
                      <a:pt x="191" y="0"/>
                    </a:moveTo>
                    <a:cubicBezTo>
                      <a:pt x="128" y="7"/>
                      <a:pt x="63" y="17"/>
                      <a:pt x="0" y="28"/>
                    </a:cubicBezTo>
                    <a:cubicBezTo>
                      <a:pt x="186" y="614"/>
                      <a:pt x="561" y="1131"/>
                      <a:pt x="1032" y="1545"/>
                    </a:cubicBezTo>
                    <a:cubicBezTo>
                      <a:pt x="1723" y="2150"/>
                      <a:pt x="2616" y="2649"/>
                      <a:pt x="3480" y="2965"/>
                    </a:cubicBezTo>
                    <a:cubicBezTo>
                      <a:pt x="3785" y="3075"/>
                      <a:pt x="4116" y="3143"/>
                      <a:pt x="4441" y="3143"/>
                    </a:cubicBezTo>
                    <a:cubicBezTo>
                      <a:pt x="4920" y="3143"/>
                      <a:pt x="5385" y="2994"/>
                      <a:pt x="5727" y="2607"/>
                    </a:cubicBezTo>
                    <a:cubicBezTo>
                      <a:pt x="6105" y="2182"/>
                      <a:pt x="6230" y="1643"/>
                      <a:pt x="6255" y="1095"/>
                    </a:cubicBezTo>
                    <a:cubicBezTo>
                      <a:pt x="6189" y="1050"/>
                      <a:pt x="6126" y="1009"/>
                      <a:pt x="6066" y="970"/>
                    </a:cubicBezTo>
                    <a:cubicBezTo>
                      <a:pt x="6054" y="1513"/>
                      <a:pt x="5954" y="2052"/>
                      <a:pt x="5586" y="2473"/>
                    </a:cubicBezTo>
                    <a:cubicBezTo>
                      <a:pt x="5281" y="2821"/>
                      <a:pt x="4879" y="2950"/>
                      <a:pt x="4459" y="2950"/>
                    </a:cubicBezTo>
                    <a:cubicBezTo>
                      <a:pt x="4073" y="2950"/>
                      <a:pt x="3673" y="2840"/>
                      <a:pt x="3322" y="2692"/>
                    </a:cubicBezTo>
                    <a:cubicBezTo>
                      <a:pt x="2103" y="2175"/>
                      <a:pt x="619" y="133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900656" y="2532896"/>
                <a:ext cx="85426" cy="86380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5070" extrusionOk="0">
                    <a:moveTo>
                      <a:pt x="3445" y="0"/>
                    </a:moveTo>
                    <a:lnTo>
                      <a:pt x="0" y="387"/>
                    </a:lnTo>
                    <a:lnTo>
                      <a:pt x="2635" y="5063"/>
                    </a:lnTo>
                    <a:cubicBezTo>
                      <a:pt x="2690" y="5067"/>
                      <a:pt x="2745" y="5069"/>
                      <a:pt x="2798" y="5069"/>
                    </a:cubicBezTo>
                    <a:cubicBezTo>
                      <a:pt x="4191" y="5069"/>
                      <a:pt x="5013" y="3819"/>
                      <a:pt x="5013" y="3819"/>
                    </a:cubicBezTo>
                    <a:lnTo>
                      <a:pt x="3445" y="0"/>
                    </a:ln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928683" y="2578506"/>
                <a:ext cx="159301" cy="87845"/>
              </a:xfrm>
              <a:custGeom>
                <a:avLst/>
                <a:gdLst/>
                <a:ahLst/>
                <a:cxnLst/>
                <a:rect l="l" t="t" r="r" b="b"/>
                <a:pathLst>
                  <a:path w="9350" h="5156" extrusionOk="0">
                    <a:moveTo>
                      <a:pt x="3488" y="0"/>
                    </a:moveTo>
                    <a:cubicBezTo>
                      <a:pt x="2877" y="0"/>
                      <a:pt x="2519" y="1242"/>
                      <a:pt x="2519" y="1242"/>
                    </a:cubicBezTo>
                    <a:cubicBezTo>
                      <a:pt x="2519" y="1242"/>
                      <a:pt x="1936" y="1684"/>
                      <a:pt x="1305" y="1684"/>
                    </a:cubicBezTo>
                    <a:cubicBezTo>
                      <a:pt x="1057" y="1684"/>
                      <a:pt x="803" y="1616"/>
                      <a:pt x="573" y="1428"/>
                    </a:cubicBezTo>
                    <a:cubicBezTo>
                      <a:pt x="554" y="1424"/>
                      <a:pt x="537" y="1422"/>
                      <a:pt x="521" y="1422"/>
                    </a:cubicBezTo>
                    <a:cubicBezTo>
                      <a:pt x="0" y="1422"/>
                      <a:pt x="822" y="3587"/>
                      <a:pt x="1249" y="4628"/>
                    </a:cubicBezTo>
                    <a:cubicBezTo>
                      <a:pt x="1271" y="4683"/>
                      <a:pt x="1288" y="4739"/>
                      <a:pt x="1308" y="4794"/>
                    </a:cubicBezTo>
                    <a:cubicBezTo>
                      <a:pt x="1360" y="4919"/>
                      <a:pt x="1411" y="5039"/>
                      <a:pt x="1471" y="5155"/>
                    </a:cubicBezTo>
                    <a:lnTo>
                      <a:pt x="9350" y="2089"/>
                    </a:lnTo>
                    <a:cubicBezTo>
                      <a:pt x="9350" y="2089"/>
                      <a:pt x="9285" y="1853"/>
                      <a:pt x="9089" y="1576"/>
                    </a:cubicBezTo>
                    <a:cubicBezTo>
                      <a:pt x="8851" y="1246"/>
                      <a:pt x="8424" y="858"/>
                      <a:pt x="7685" y="750"/>
                    </a:cubicBezTo>
                    <a:cubicBezTo>
                      <a:pt x="7553" y="731"/>
                      <a:pt x="7429" y="723"/>
                      <a:pt x="7309" y="723"/>
                    </a:cubicBezTo>
                    <a:cubicBezTo>
                      <a:pt x="7140" y="723"/>
                      <a:pt x="6982" y="740"/>
                      <a:pt x="6831" y="768"/>
                    </a:cubicBezTo>
                    <a:cubicBezTo>
                      <a:pt x="6133" y="897"/>
                      <a:pt x="5620" y="1260"/>
                      <a:pt x="5070" y="1260"/>
                    </a:cubicBezTo>
                    <a:cubicBezTo>
                      <a:pt x="4961" y="1260"/>
                      <a:pt x="4850" y="1245"/>
                      <a:pt x="4736" y="1212"/>
                    </a:cubicBezTo>
                    <a:cubicBezTo>
                      <a:pt x="3839" y="946"/>
                      <a:pt x="4220" y="112"/>
                      <a:pt x="3562" y="7"/>
                    </a:cubicBezTo>
                    <a:cubicBezTo>
                      <a:pt x="3537" y="2"/>
                      <a:pt x="3512" y="0"/>
                      <a:pt x="3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937508" y="2621798"/>
                <a:ext cx="49289" cy="2571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509" extrusionOk="0">
                    <a:moveTo>
                      <a:pt x="108" y="0"/>
                    </a:moveTo>
                    <a:cubicBezTo>
                      <a:pt x="1" y="0"/>
                      <a:pt x="3" y="168"/>
                      <a:pt x="114" y="175"/>
                    </a:cubicBezTo>
                    <a:cubicBezTo>
                      <a:pt x="1127" y="230"/>
                      <a:pt x="2062" y="703"/>
                      <a:pt x="2715" y="1479"/>
                    </a:cubicBezTo>
                    <a:cubicBezTo>
                      <a:pt x="2732" y="1499"/>
                      <a:pt x="2753" y="1508"/>
                      <a:pt x="2772" y="1508"/>
                    </a:cubicBezTo>
                    <a:cubicBezTo>
                      <a:pt x="2835" y="1508"/>
                      <a:pt x="2893" y="1420"/>
                      <a:pt x="2839" y="1354"/>
                    </a:cubicBezTo>
                    <a:cubicBezTo>
                      <a:pt x="2155" y="544"/>
                      <a:pt x="1171" y="59"/>
                      <a:pt x="114" y="1"/>
                    </a:cubicBezTo>
                    <a:cubicBezTo>
                      <a:pt x="112" y="0"/>
                      <a:pt x="11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998213" y="2595611"/>
                <a:ext cx="10393" cy="1034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7" extrusionOk="0">
                    <a:moveTo>
                      <a:pt x="508" y="1"/>
                    </a:moveTo>
                    <a:cubicBezTo>
                      <a:pt x="502" y="1"/>
                      <a:pt x="497" y="1"/>
                      <a:pt x="491" y="3"/>
                    </a:cubicBezTo>
                    <a:cubicBezTo>
                      <a:pt x="492" y="7"/>
                      <a:pt x="490" y="7"/>
                      <a:pt x="490" y="7"/>
                    </a:cubicBezTo>
                    <a:cubicBezTo>
                      <a:pt x="483" y="8"/>
                      <a:pt x="476" y="9"/>
                      <a:pt x="469" y="9"/>
                    </a:cubicBezTo>
                    <a:cubicBezTo>
                      <a:pt x="465" y="9"/>
                      <a:pt x="460" y="9"/>
                      <a:pt x="455" y="8"/>
                    </a:cubicBezTo>
                    <a:cubicBezTo>
                      <a:pt x="282" y="127"/>
                      <a:pt x="136" y="291"/>
                      <a:pt x="33" y="494"/>
                    </a:cubicBezTo>
                    <a:cubicBezTo>
                      <a:pt x="1" y="557"/>
                      <a:pt x="56" y="607"/>
                      <a:pt x="111" y="607"/>
                    </a:cubicBezTo>
                    <a:cubicBezTo>
                      <a:pt x="139" y="607"/>
                      <a:pt x="168" y="593"/>
                      <a:pt x="185" y="561"/>
                    </a:cubicBezTo>
                    <a:cubicBezTo>
                      <a:pt x="274" y="385"/>
                      <a:pt x="398" y="245"/>
                      <a:pt x="548" y="141"/>
                    </a:cubicBezTo>
                    <a:cubicBezTo>
                      <a:pt x="610" y="97"/>
                      <a:pt x="578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4003971" y="2596395"/>
                <a:ext cx="10393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6" extrusionOk="0">
                    <a:moveTo>
                      <a:pt x="509" y="0"/>
                    </a:moveTo>
                    <a:cubicBezTo>
                      <a:pt x="503" y="0"/>
                      <a:pt x="497" y="1"/>
                      <a:pt x="491" y="2"/>
                    </a:cubicBezTo>
                    <a:cubicBezTo>
                      <a:pt x="491" y="4"/>
                      <a:pt x="490" y="4"/>
                      <a:pt x="490" y="5"/>
                    </a:cubicBezTo>
                    <a:cubicBezTo>
                      <a:pt x="483" y="7"/>
                      <a:pt x="476" y="8"/>
                      <a:pt x="470" y="8"/>
                    </a:cubicBezTo>
                    <a:cubicBezTo>
                      <a:pt x="465" y="8"/>
                      <a:pt x="460" y="8"/>
                      <a:pt x="455" y="7"/>
                    </a:cubicBezTo>
                    <a:cubicBezTo>
                      <a:pt x="282" y="127"/>
                      <a:pt x="136" y="289"/>
                      <a:pt x="33" y="494"/>
                    </a:cubicBezTo>
                    <a:cubicBezTo>
                      <a:pt x="1" y="556"/>
                      <a:pt x="55" y="606"/>
                      <a:pt x="110" y="606"/>
                    </a:cubicBezTo>
                    <a:cubicBezTo>
                      <a:pt x="139" y="606"/>
                      <a:pt x="168" y="592"/>
                      <a:pt x="185" y="559"/>
                    </a:cubicBezTo>
                    <a:cubicBezTo>
                      <a:pt x="274" y="385"/>
                      <a:pt x="398" y="245"/>
                      <a:pt x="547" y="141"/>
                    </a:cubicBezTo>
                    <a:cubicBezTo>
                      <a:pt x="609" y="97"/>
                      <a:pt x="578" y="0"/>
                      <a:pt x="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4011297" y="2596651"/>
                <a:ext cx="10376" cy="1034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7" extrusionOk="0">
                    <a:moveTo>
                      <a:pt x="508" y="1"/>
                    </a:moveTo>
                    <a:cubicBezTo>
                      <a:pt x="503" y="1"/>
                      <a:pt x="497" y="1"/>
                      <a:pt x="491" y="3"/>
                    </a:cubicBezTo>
                    <a:cubicBezTo>
                      <a:pt x="491" y="4"/>
                      <a:pt x="489" y="5"/>
                      <a:pt x="489" y="5"/>
                    </a:cubicBezTo>
                    <a:cubicBezTo>
                      <a:pt x="481" y="8"/>
                      <a:pt x="474" y="9"/>
                      <a:pt x="467" y="9"/>
                    </a:cubicBezTo>
                    <a:cubicBezTo>
                      <a:pt x="463" y="9"/>
                      <a:pt x="459" y="9"/>
                      <a:pt x="455" y="8"/>
                    </a:cubicBezTo>
                    <a:cubicBezTo>
                      <a:pt x="281" y="127"/>
                      <a:pt x="136" y="289"/>
                      <a:pt x="32" y="494"/>
                    </a:cubicBezTo>
                    <a:cubicBezTo>
                      <a:pt x="0" y="557"/>
                      <a:pt x="55" y="606"/>
                      <a:pt x="109" y="606"/>
                    </a:cubicBezTo>
                    <a:cubicBezTo>
                      <a:pt x="138" y="606"/>
                      <a:pt x="168" y="593"/>
                      <a:pt x="184" y="559"/>
                    </a:cubicBezTo>
                    <a:cubicBezTo>
                      <a:pt x="273" y="385"/>
                      <a:pt x="398" y="245"/>
                      <a:pt x="546" y="141"/>
                    </a:cubicBezTo>
                    <a:cubicBezTo>
                      <a:pt x="609" y="98"/>
                      <a:pt x="578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4019322" y="2594930"/>
                <a:ext cx="10393" cy="1035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8" extrusionOk="0">
                    <a:moveTo>
                      <a:pt x="507" y="1"/>
                    </a:moveTo>
                    <a:cubicBezTo>
                      <a:pt x="502" y="1"/>
                      <a:pt x="496" y="1"/>
                      <a:pt x="491" y="2"/>
                    </a:cubicBezTo>
                    <a:cubicBezTo>
                      <a:pt x="491" y="7"/>
                      <a:pt x="489" y="7"/>
                      <a:pt x="489" y="7"/>
                    </a:cubicBezTo>
                    <a:cubicBezTo>
                      <a:pt x="482" y="8"/>
                      <a:pt x="475" y="9"/>
                      <a:pt x="468" y="9"/>
                    </a:cubicBezTo>
                    <a:cubicBezTo>
                      <a:pt x="464" y="9"/>
                      <a:pt x="459" y="9"/>
                      <a:pt x="455" y="8"/>
                    </a:cubicBezTo>
                    <a:cubicBezTo>
                      <a:pt x="281" y="127"/>
                      <a:pt x="136" y="291"/>
                      <a:pt x="32" y="494"/>
                    </a:cubicBezTo>
                    <a:cubicBezTo>
                      <a:pt x="0" y="557"/>
                      <a:pt x="55" y="607"/>
                      <a:pt x="110" y="607"/>
                    </a:cubicBezTo>
                    <a:cubicBezTo>
                      <a:pt x="139" y="607"/>
                      <a:pt x="168" y="594"/>
                      <a:pt x="184" y="561"/>
                    </a:cubicBezTo>
                    <a:cubicBezTo>
                      <a:pt x="273" y="386"/>
                      <a:pt x="398" y="245"/>
                      <a:pt x="546" y="141"/>
                    </a:cubicBezTo>
                    <a:cubicBezTo>
                      <a:pt x="609" y="98"/>
                      <a:pt x="577" y="1"/>
                      <a:pt x="5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4043294" y="2590807"/>
                <a:ext cx="40260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579" extrusionOk="0">
                    <a:moveTo>
                      <a:pt x="580" y="1"/>
                    </a:moveTo>
                    <a:cubicBezTo>
                      <a:pt x="411" y="1"/>
                      <a:pt x="252" y="18"/>
                      <a:pt x="102" y="46"/>
                    </a:cubicBezTo>
                    <a:cubicBezTo>
                      <a:pt x="1" y="459"/>
                      <a:pt x="24" y="1011"/>
                      <a:pt x="502" y="1578"/>
                    </a:cubicBezTo>
                    <a:lnTo>
                      <a:pt x="2362" y="854"/>
                    </a:lnTo>
                    <a:cubicBezTo>
                      <a:pt x="2124" y="524"/>
                      <a:pt x="1697" y="136"/>
                      <a:pt x="955" y="28"/>
                    </a:cubicBezTo>
                    <a:cubicBezTo>
                      <a:pt x="824" y="9"/>
                      <a:pt x="699" y="1"/>
                      <a:pt x="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949877" y="2605340"/>
                <a:ext cx="138106" cy="61011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3581" extrusionOk="0">
                    <a:moveTo>
                      <a:pt x="7845" y="1"/>
                    </a:moveTo>
                    <a:lnTo>
                      <a:pt x="1" y="3054"/>
                    </a:lnTo>
                    <a:lnTo>
                      <a:pt x="64" y="3219"/>
                    </a:lnTo>
                    <a:cubicBezTo>
                      <a:pt x="116" y="3344"/>
                      <a:pt x="167" y="3464"/>
                      <a:pt x="227" y="3580"/>
                    </a:cubicBezTo>
                    <a:lnTo>
                      <a:pt x="8106" y="514"/>
                    </a:lnTo>
                    <a:cubicBezTo>
                      <a:pt x="8106" y="514"/>
                      <a:pt x="8041" y="278"/>
                      <a:pt x="78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301992" y="2122753"/>
                <a:ext cx="685810" cy="462261"/>
              </a:xfrm>
              <a:custGeom>
                <a:avLst/>
                <a:gdLst/>
                <a:ahLst/>
                <a:cxnLst/>
                <a:rect l="l" t="t" r="r" b="b"/>
                <a:pathLst>
                  <a:path w="40253" h="27132" extrusionOk="0">
                    <a:moveTo>
                      <a:pt x="26496" y="0"/>
                    </a:moveTo>
                    <a:cubicBezTo>
                      <a:pt x="17985" y="0"/>
                      <a:pt x="11970" y="3543"/>
                      <a:pt x="11970" y="3543"/>
                    </a:cubicBezTo>
                    <a:cubicBezTo>
                      <a:pt x="10096" y="7179"/>
                      <a:pt x="0" y="13170"/>
                      <a:pt x="14649" y="14144"/>
                    </a:cubicBezTo>
                    <a:cubicBezTo>
                      <a:pt x="20019" y="14089"/>
                      <a:pt x="26028" y="10881"/>
                      <a:pt x="26819" y="10881"/>
                    </a:cubicBezTo>
                    <a:cubicBezTo>
                      <a:pt x="26872" y="10881"/>
                      <a:pt x="26901" y="10896"/>
                      <a:pt x="26906" y="10926"/>
                    </a:cubicBezTo>
                    <a:cubicBezTo>
                      <a:pt x="27783" y="16604"/>
                      <a:pt x="33366" y="22121"/>
                      <a:pt x="35590" y="27132"/>
                    </a:cubicBezTo>
                    <a:lnTo>
                      <a:pt x="40252" y="25071"/>
                    </a:lnTo>
                    <a:cubicBezTo>
                      <a:pt x="40252" y="25071"/>
                      <a:pt x="31733" y="243"/>
                      <a:pt x="28170" y="46"/>
                    </a:cubicBezTo>
                    <a:cubicBezTo>
                      <a:pt x="27603" y="15"/>
                      <a:pt x="27044" y="0"/>
                      <a:pt x="264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749584" y="2279890"/>
                <a:ext cx="172079" cy="277848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16308" extrusionOk="0">
                    <a:moveTo>
                      <a:pt x="98" y="0"/>
                    </a:moveTo>
                    <a:cubicBezTo>
                      <a:pt x="1" y="0"/>
                      <a:pt x="11" y="160"/>
                      <a:pt x="115" y="169"/>
                    </a:cubicBezTo>
                    <a:cubicBezTo>
                      <a:pt x="715" y="216"/>
                      <a:pt x="1315" y="262"/>
                      <a:pt x="1916" y="307"/>
                    </a:cubicBezTo>
                    <a:lnTo>
                      <a:pt x="1916" y="307"/>
                    </a:lnTo>
                    <a:cubicBezTo>
                      <a:pt x="1953" y="2549"/>
                      <a:pt x="2502" y="4768"/>
                      <a:pt x="3506" y="6774"/>
                    </a:cubicBezTo>
                    <a:cubicBezTo>
                      <a:pt x="4045" y="7852"/>
                      <a:pt x="4738" y="8794"/>
                      <a:pt x="5461" y="9747"/>
                    </a:cubicBezTo>
                    <a:cubicBezTo>
                      <a:pt x="6242" y="10778"/>
                      <a:pt x="6949" y="11860"/>
                      <a:pt x="7766" y="12864"/>
                    </a:cubicBezTo>
                    <a:cubicBezTo>
                      <a:pt x="8619" y="13912"/>
                      <a:pt x="9252" y="15101"/>
                      <a:pt x="9920" y="16269"/>
                    </a:cubicBezTo>
                    <a:cubicBezTo>
                      <a:pt x="9936" y="16296"/>
                      <a:pt x="9959" y="16308"/>
                      <a:pt x="9983" y="16308"/>
                    </a:cubicBezTo>
                    <a:cubicBezTo>
                      <a:pt x="10040" y="16308"/>
                      <a:pt x="10099" y="16244"/>
                      <a:pt x="10061" y="16179"/>
                    </a:cubicBezTo>
                    <a:cubicBezTo>
                      <a:pt x="9485" y="15169"/>
                      <a:pt x="8939" y="14136"/>
                      <a:pt x="8241" y="13202"/>
                    </a:cubicBezTo>
                    <a:cubicBezTo>
                      <a:pt x="7870" y="12706"/>
                      <a:pt x="7464" y="12235"/>
                      <a:pt x="7097" y="11733"/>
                    </a:cubicBezTo>
                    <a:cubicBezTo>
                      <a:pt x="6713" y="11211"/>
                      <a:pt x="6346" y="10675"/>
                      <a:pt x="5965" y="10149"/>
                    </a:cubicBezTo>
                    <a:cubicBezTo>
                      <a:pt x="5275" y="9199"/>
                      <a:pt x="4536" y="8308"/>
                      <a:pt x="3961" y="7279"/>
                    </a:cubicBezTo>
                    <a:cubicBezTo>
                      <a:pt x="3402" y="6277"/>
                      <a:pt x="2960" y="5210"/>
                      <a:pt x="2645" y="4108"/>
                    </a:cubicBezTo>
                    <a:cubicBezTo>
                      <a:pt x="2284" y="2844"/>
                      <a:pt x="2096" y="1538"/>
                      <a:pt x="2081" y="226"/>
                    </a:cubicBezTo>
                    <a:cubicBezTo>
                      <a:pt x="2081" y="175"/>
                      <a:pt x="2035" y="150"/>
                      <a:pt x="1992" y="146"/>
                    </a:cubicBezTo>
                    <a:cubicBezTo>
                      <a:pt x="1363" y="97"/>
                      <a:pt x="736" y="49"/>
                      <a:pt x="106" y="0"/>
                    </a:cubicBezTo>
                    <a:cubicBezTo>
                      <a:pt x="103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665164" y="2517017"/>
                <a:ext cx="57928" cy="10116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5938" extrusionOk="0">
                    <a:moveTo>
                      <a:pt x="240" y="0"/>
                    </a:moveTo>
                    <a:lnTo>
                      <a:pt x="0" y="5577"/>
                    </a:lnTo>
                    <a:cubicBezTo>
                      <a:pt x="389" y="5846"/>
                      <a:pt x="811" y="5938"/>
                      <a:pt x="1208" y="5938"/>
                    </a:cubicBezTo>
                    <a:cubicBezTo>
                      <a:pt x="2067" y="5938"/>
                      <a:pt x="2803" y="5506"/>
                      <a:pt x="2803" y="5506"/>
                    </a:cubicBezTo>
                    <a:lnTo>
                      <a:pt x="3400" y="1423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655111" y="2599973"/>
                <a:ext cx="154309" cy="7435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4364" extrusionOk="0">
                    <a:moveTo>
                      <a:pt x="3844" y="1"/>
                    </a:moveTo>
                    <a:cubicBezTo>
                      <a:pt x="3264" y="1"/>
                      <a:pt x="2585" y="891"/>
                      <a:pt x="2585" y="891"/>
                    </a:cubicBezTo>
                    <a:cubicBezTo>
                      <a:pt x="2585" y="891"/>
                      <a:pt x="2283" y="977"/>
                      <a:pt x="1902" y="977"/>
                    </a:cubicBezTo>
                    <a:cubicBezTo>
                      <a:pt x="1449" y="977"/>
                      <a:pt x="885" y="855"/>
                      <a:pt x="586" y="323"/>
                    </a:cubicBezTo>
                    <a:cubicBezTo>
                      <a:pt x="548" y="297"/>
                      <a:pt x="512" y="285"/>
                      <a:pt x="479" y="285"/>
                    </a:cubicBezTo>
                    <a:cubicBezTo>
                      <a:pt x="19" y="285"/>
                      <a:pt x="0" y="2606"/>
                      <a:pt x="21" y="3756"/>
                    </a:cubicBezTo>
                    <a:cubicBezTo>
                      <a:pt x="22" y="3818"/>
                      <a:pt x="18" y="3880"/>
                      <a:pt x="18" y="3943"/>
                    </a:cubicBezTo>
                    <a:cubicBezTo>
                      <a:pt x="18" y="4087"/>
                      <a:pt x="22" y="4227"/>
                      <a:pt x="36" y="4364"/>
                    </a:cubicBezTo>
                    <a:lnTo>
                      <a:pt x="9030" y="4364"/>
                    </a:lnTo>
                    <a:cubicBezTo>
                      <a:pt x="9030" y="4364"/>
                      <a:pt x="9057" y="4103"/>
                      <a:pt x="8968" y="3757"/>
                    </a:cubicBezTo>
                    <a:cubicBezTo>
                      <a:pt x="8860" y="3336"/>
                      <a:pt x="8586" y="2787"/>
                      <a:pt x="7895" y="2397"/>
                    </a:cubicBezTo>
                    <a:cubicBezTo>
                      <a:pt x="7598" y="2230"/>
                      <a:pt x="7314" y="2136"/>
                      <a:pt x="7043" y="2085"/>
                    </a:cubicBezTo>
                    <a:cubicBezTo>
                      <a:pt x="6152" y="1913"/>
                      <a:pt x="5397" y="2182"/>
                      <a:pt x="4794" y="1715"/>
                    </a:cubicBezTo>
                    <a:cubicBezTo>
                      <a:pt x="4010" y="1108"/>
                      <a:pt x="4709" y="427"/>
                      <a:pt x="4098" y="68"/>
                    </a:cubicBezTo>
                    <a:cubicBezTo>
                      <a:pt x="4017" y="21"/>
                      <a:pt x="3932" y="1"/>
                      <a:pt x="38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655895" y="2624677"/>
                <a:ext cx="40379" cy="4281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513" extrusionOk="0">
                    <a:moveTo>
                      <a:pt x="141" y="0"/>
                    </a:moveTo>
                    <a:cubicBezTo>
                      <a:pt x="57" y="0"/>
                      <a:pt x="1" y="119"/>
                      <a:pt x="91" y="160"/>
                    </a:cubicBezTo>
                    <a:cubicBezTo>
                      <a:pt x="1073" y="604"/>
                      <a:pt x="1830" y="1429"/>
                      <a:pt x="2177" y="2452"/>
                    </a:cubicBezTo>
                    <a:cubicBezTo>
                      <a:pt x="2192" y="2494"/>
                      <a:pt x="2227" y="2512"/>
                      <a:pt x="2263" y="2512"/>
                    </a:cubicBezTo>
                    <a:cubicBezTo>
                      <a:pt x="2316" y="2512"/>
                      <a:pt x="2370" y="2470"/>
                      <a:pt x="2348" y="2405"/>
                    </a:cubicBezTo>
                    <a:cubicBezTo>
                      <a:pt x="1985" y="1343"/>
                      <a:pt x="1205" y="473"/>
                      <a:pt x="180" y="9"/>
                    </a:cubicBezTo>
                    <a:cubicBezTo>
                      <a:pt x="167" y="3"/>
                      <a:pt x="153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23279" y="2624507"/>
                <a:ext cx="13545" cy="800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470" extrusionOk="0">
                    <a:moveTo>
                      <a:pt x="673" y="1"/>
                    </a:moveTo>
                    <a:cubicBezTo>
                      <a:pt x="454" y="51"/>
                      <a:pt x="249" y="157"/>
                      <a:pt x="66" y="321"/>
                    </a:cubicBezTo>
                    <a:cubicBezTo>
                      <a:pt x="0" y="380"/>
                      <a:pt x="62" y="469"/>
                      <a:pt x="132" y="469"/>
                    </a:cubicBezTo>
                    <a:cubicBezTo>
                      <a:pt x="152" y="469"/>
                      <a:pt x="172" y="462"/>
                      <a:pt x="191" y="445"/>
                    </a:cubicBezTo>
                    <a:cubicBezTo>
                      <a:pt x="345" y="307"/>
                      <a:pt x="523" y="214"/>
                      <a:pt x="710" y="170"/>
                    </a:cubicBezTo>
                    <a:cubicBezTo>
                      <a:pt x="795" y="149"/>
                      <a:pt x="795" y="26"/>
                      <a:pt x="709" y="12"/>
                    </a:cubicBezTo>
                    <a:cubicBezTo>
                      <a:pt x="709" y="11"/>
                      <a:pt x="709" y="11"/>
                      <a:pt x="708" y="11"/>
                    </a:cubicBezTo>
                    <a:cubicBezTo>
                      <a:pt x="694" y="9"/>
                      <a:pt x="683" y="4"/>
                      <a:pt x="6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728696" y="2627455"/>
                <a:ext cx="13579" cy="8008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70" extrusionOk="0">
                    <a:moveTo>
                      <a:pt x="674" y="1"/>
                    </a:moveTo>
                    <a:cubicBezTo>
                      <a:pt x="455" y="51"/>
                      <a:pt x="250" y="158"/>
                      <a:pt x="67" y="321"/>
                    </a:cubicBezTo>
                    <a:cubicBezTo>
                      <a:pt x="1" y="380"/>
                      <a:pt x="62" y="469"/>
                      <a:pt x="133" y="469"/>
                    </a:cubicBezTo>
                    <a:cubicBezTo>
                      <a:pt x="152" y="469"/>
                      <a:pt x="173" y="462"/>
                      <a:pt x="191" y="446"/>
                    </a:cubicBezTo>
                    <a:cubicBezTo>
                      <a:pt x="347" y="307"/>
                      <a:pt x="524" y="214"/>
                      <a:pt x="711" y="170"/>
                    </a:cubicBezTo>
                    <a:cubicBezTo>
                      <a:pt x="797" y="149"/>
                      <a:pt x="797" y="26"/>
                      <a:pt x="710" y="12"/>
                    </a:cubicBezTo>
                    <a:cubicBezTo>
                      <a:pt x="710" y="12"/>
                      <a:pt x="708" y="12"/>
                      <a:pt x="708" y="11"/>
                    </a:cubicBezTo>
                    <a:cubicBezTo>
                      <a:pt x="694" y="9"/>
                      <a:pt x="683" y="5"/>
                      <a:pt x="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735852" y="2630555"/>
                <a:ext cx="13562" cy="7991"/>
              </a:xfrm>
              <a:custGeom>
                <a:avLst/>
                <a:gdLst/>
                <a:ahLst/>
                <a:cxnLst/>
                <a:rect l="l" t="t" r="r" b="b"/>
                <a:pathLst>
                  <a:path w="796" h="469" extrusionOk="0">
                    <a:moveTo>
                      <a:pt x="672" y="0"/>
                    </a:moveTo>
                    <a:cubicBezTo>
                      <a:pt x="454" y="50"/>
                      <a:pt x="248" y="158"/>
                      <a:pt x="67" y="320"/>
                    </a:cubicBezTo>
                    <a:cubicBezTo>
                      <a:pt x="1" y="380"/>
                      <a:pt x="62" y="469"/>
                      <a:pt x="132" y="469"/>
                    </a:cubicBezTo>
                    <a:cubicBezTo>
                      <a:pt x="152" y="469"/>
                      <a:pt x="173" y="462"/>
                      <a:pt x="191" y="445"/>
                    </a:cubicBezTo>
                    <a:cubicBezTo>
                      <a:pt x="345" y="307"/>
                      <a:pt x="524" y="215"/>
                      <a:pt x="711" y="169"/>
                    </a:cubicBezTo>
                    <a:cubicBezTo>
                      <a:pt x="795" y="149"/>
                      <a:pt x="795" y="27"/>
                      <a:pt x="709" y="12"/>
                    </a:cubicBezTo>
                    <a:cubicBezTo>
                      <a:pt x="709" y="10"/>
                      <a:pt x="706" y="10"/>
                      <a:pt x="706" y="10"/>
                    </a:cubicBezTo>
                    <a:cubicBezTo>
                      <a:pt x="693" y="9"/>
                      <a:pt x="683" y="3"/>
                      <a:pt x="6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744473" y="2631969"/>
                <a:ext cx="13545" cy="799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469" extrusionOk="0">
                    <a:moveTo>
                      <a:pt x="671" y="1"/>
                    </a:moveTo>
                    <a:cubicBezTo>
                      <a:pt x="454" y="50"/>
                      <a:pt x="248" y="158"/>
                      <a:pt x="66" y="321"/>
                    </a:cubicBezTo>
                    <a:cubicBezTo>
                      <a:pt x="0" y="380"/>
                      <a:pt x="62" y="469"/>
                      <a:pt x="132" y="469"/>
                    </a:cubicBezTo>
                    <a:cubicBezTo>
                      <a:pt x="152" y="469"/>
                      <a:pt x="172" y="462"/>
                      <a:pt x="191" y="445"/>
                    </a:cubicBezTo>
                    <a:cubicBezTo>
                      <a:pt x="345" y="307"/>
                      <a:pt x="523" y="215"/>
                      <a:pt x="710" y="170"/>
                    </a:cubicBezTo>
                    <a:cubicBezTo>
                      <a:pt x="795" y="149"/>
                      <a:pt x="795" y="27"/>
                      <a:pt x="709" y="13"/>
                    </a:cubicBezTo>
                    <a:cubicBezTo>
                      <a:pt x="709" y="10"/>
                      <a:pt x="706" y="10"/>
                      <a:pt x="706" y="10"/>
                    </a:cubicBezTo>
                    <a:cubicBezTo>
                      <a:pt x="692" y="9"/>
                      <a:pt x="683" y="3"/>
                      <a:pt x="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767423" y="2635445"/>
                <a:ext cx="40498" cy="28521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1674" extrusionOk="0">
                    <a:moveTo>
                      <a:pt x="451" y="0"/>
                    </a:moveTo>
                    <a:cubicBezTo>
                      <a:pt x="189" y="371"/>
                      <a:pt x="0" y="926"/>
                      <a:pt x="255" y="1674"/>
                    </a:cubicBezTo>
                    <a:lnTo>
                      <a:pt x="2376" y="1674"/>
                    </a:lnTo>
                    <a:cubicBezTo>
                      <a:pt x="2268" y="1252"/>
                      <a:pt x="1994" y="704"/>
                      <a:pt x="1303" y="312"/>
                    </a:cubicBezTo>
                    <a:cubicBezTo>
                      <a:pt x="1006" y="146"/>
                      <a:pt x="722" y="53"/>
                      <a:pt x="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655418" y="2663949"/>
                <a:ext cx="154002" cy="10376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609" extrusionOk="0">
                    <a:moveTo>
                      <a:pt x="0" y="1"/>
                    </a:moveTo>
                    <a:lnTo>
                      <a:pt x="0" y="188"/>
                    </a:lnTo>
                    <a:cubicBezTo>
                      <a:pt x="0" y="332"/>
                      <a:pt x="4" y="472"/>
                      <a:pt x="18" y="609"/>
                    </a:cubicBezTo>
                    <a:lnTo>
                      <a:pt x="9012" y="609"/>
                    </a:lnTo>
                    <a:cubicBezTo>
                      <a:pt x="9012" y="609"/>
                      <a:pt x="9039" y="348"/>
                      <a:pt x="8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3319865" y="2154954"/>
                <a:ext cx="535369" cy="396343"/>
              </a:xfrm>
              <a:custGeom>
                <a:avLst/>
                <a:gdLst/>
                <a:ahLst/>
                <a:cxnLst/>
                <a:rect l="l" t="t" r="r" b="b"/>
                <a:pathLst>
                  <a:path w="31423" h="23263" extrusionOk="0">
                    <a:moveTo>
                      <a:pt x="23339" y="0"/>
                    </a:moveTo>
                    <a:cubicBezTo>
                      <a:pt x="23095" y="0"/>
                      <a:pt x="22837" y="21"/>
                      <a:pt x="22565" y="65"/>
                    </a:cubicBezTo>
                    <a:cubicBezTo>
                      <a:pt x="13283" y="1556"/>
                      <a:pt x="4492" y="5088"/>
                      <a:pt x="4492" y="5088"/>
                    </a:cubicBezTo>
                    <a:cubicBezTo>
                      <a:pt x="3012" y="7560"/>
                      <a:pt x="0" y="14094"/>
                      <a:pt x="9041" y="14094"/>
                    </a:cubicBezTo>
                    <a:cubicBezTo>
                      <a:pt x="9211" y="14094"/>
                      <a:pt x="9386" y="14091"/>
                      <a:pt x="9565" y="14087"/>
                    </a:cubicBezTo>
                    <a:cubicBezTo>
                      <a:pt x="16615" y="13897"/>
                      <a:pt x="19332" y="9485"/>
                      <a:pt x="19749" y="9485"/>
                    </a:cubicBezTo>
                    <a:cubicBezTo>
                      <a:pt x="19768" y="9485"/>
                      <a:pt x="19782" y="9494"/>
                      <a:pt x="19792" y="9514"/>
                    </a:cubicBezTo>
                    <a:cubicBezTo>
                      <a:pt x="20071" y="10073"/>
                      <a:pt x="19408" y="22556"/>
                      <a:pt x="19408" y="22556"/>
                    </a:cubicBezTo>
                    <a:lnTo>
                      <a:pt x="24481" y="23262"/>
                    </a:lnTo>
                    <a:cubicBezTo>
                      <a:pt x="24481" y="23262"/>
                      <a:pt x="31422" y="0"/>
                      <a:pt x="233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371659" y="2284251"/>
                <a:ext cx="317306" cy="230381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3522" extrusionOk="0">
                    <a:moveTo>
                      <a:pt x="17265" y="0"/>
                    </a:moveTo>
                    <a:cubicBezTo>
                      <a:pt x="16501" y="0"/>
                      <a:pt x="15871" y="734"/>
                      <a:pt x="15338" y="1211"/>
                    </a:cubicBezTo>
                    <a:cubicBezTo>
                      <a:pt x="14544" y="1926"/>
                      <a:pt x="13619" y="2486"/>
                      <a:pt x="12641" y="2911"/>
                    </a:cubicBezTo>
                    <a:cubicBezTo>
                      <a:pt x="10639" y="3787"/>
                      <a:pt x="8388" y="4177"/>
                      <a:pt x="6216" y="4302"/>
                    </a:cubicBezTo>
                    <a:cubicBezTo>
                      <a:pt x="5964" y="4317"/>
                      <a:pt x="5709" y="4325"/>
                      <a:pt x="5454" y="4325"/>
                    </a:cubicBezTo>
                    <a:cubicBezTo>
                      <a:pt x="4387" y="4325"/>
                      <a:pt x="3309" y="4175"/>
                      <a:pt x="2350" y="3690"/>
                    </a:cubicBezTo>
                    <a:cubicBezTo>
                      <a:pt x="1337" y="3177"/>
                      <a:pt x="485" y="2324"/>
                      <a:pt x="180" y="1209"/>
                    </a:cubicBezTo>
                    <a:cubicBezTo>
                      <a:pt x="169" y="1167"/>
                      <a:pt x="137" y="1149"/>
                      <a:pt x="103" y="1149"/>
                    </a:cubicBezTo>
                    <a:cubicBezTo>
                      <a:pt x="53" y="1149"/>
                      <a:pt x="0" y="1190"/>
                      <a:pt x="17" y="1253"/>
                    </a:cubicBezTo>
                    <a:cubicBezTo>
                      <a:pt x="535" y="3145"/>
                      <a:pt x="2426" y="4184"/>
                      <a:pt x="4260" y="4422"/>
                    </a:cubicBezTo>
                    <a:cubicBezTo>
                      <a:pt x="4664" y="4474"/>
                      <a:pt x="5070" y="4496"/>
                      <a:pt x="5477" y="4496"/>
                    </a:cubicBezTo>
                    <a:cubicBezTo>
                      <a:pt x="6241" y="4496"/>
                      <a:pt x="7007" y="4419"/>
                      <a:pt x="7763" y="4323"/>
                    </a:cubicBezTo>
                    <a:cubicBezTo>
                      <a:pt x="8781" y="4194"/>
                      <a:pt x="9794" y="4011"/>
                      <a:pt x="10784" y="3740"/>
                    </a:cubicBezTo>
                    <a:cubicBezTo>
                      <a:pt x="11761" y="3471"/>
                      <a:pt x="12721" y="3113"/>
                      <a:pt x="13610" y="2626"/>
                    </a:cubicBezTo>
                    <a:cubicBezTo>
                      <a:pt x="14069" y="2376"/>
                      <a:pt x="14507" y="2095"/>
                      <a:pt x="14921" y="1777"/>
                    </a:cubicBezTo>
                    <a:cubicBezTo>
                      <a:pt x="15328" y="1462"/>
                      <a:pt x="15683" y="1101"/>
                      <a:pt x="16064" y="760"/>
                    </a:cubicBezTo>
                    <a:cubicBezTo>
                      <a:pt x="16393" y="464"/>
                      <a:pt x="16825" y="175"/>
                      <a:pt x="17280" y="175"/>
                    </a:cubicBezTo>
                    <a:cubicBezTo>
                      <a:pt x="17392" y="175"/>
                      <a:pt x="17505" y="193"/>
                      <a:pt x="17619" y="232"/>
                    </a:cubicBezTo>
                    <a:cubicBezTo>
                      <a:pt x="18212" y="437"/>
                      <a:pt x="18266" y="1135"/>
                      <a:pt x="18256" y="1670"/>
                    </a:cubicBezTo>
                    <a:cubicBezTo>
                      <a:pt x="18233" y="2859"/>
                      <a:pt x="18161" y="4048"/>
                      <a:pt x="18092" y="5234"/>
                    </a:cubicBezTo>
                    <a:cubicBezTo>
                      <a:pt x="17934" y="7976"/>
                      <a:pt x="17709" y="10714"/>
                      <a:pt x="17402" y="13443"/>
                    </a:cubicBezTo>
                    <a:cubicBezTo>
                      <a:pt x="17397" y="13495"/>
                      <a:pt x="17436" y="13521"/>
                      <a:pt x="17478" y="13521"/>
                    </a:cubicBezTo>
                    <a:cubicBezTo>
                      <a:pt x="17520" y="13521"/>
                      <a:pt x="17566" y="13495"/>
                      <a:pt x="17572" y="13442"/>
                    </a:cubicBezTo>
                    <a:cubicBezTo>
                      <a:pt x="17848" y="10993"/>
                      <a:pt x="18057" y="8539"/>
                      <a:pt x="18211" y="6081"/>
                    </a:cubicBezTo>
                    <a:cubicBezTo>
                      <a:pt x="18287" y="4874"/>
                      <a:pt x="18349" y="3665"/>
                      <a:pt x="18398" y="2458"/>
                    </a:cubicBezTo>
                    <a:cubicBezTo>
                      <a:pt x="18430" y="1694"/>
                      <a:pt x="18624" y="429"/>
                      <a:pt x="17704" y="82"/>
                    </a:cubicBezTo>
                    <a:cubicBezTo>
                      <a:pt x="17553" y="26"/>
                      <a:pt x="17406" y="0"/>
                      <a:pt x="172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386055" y="2211842"/>
                <a:ext cx="91389" cy="79616"/>
              </a:xfrm>
              <a:custGeom>
                <a:avLst/>
                <a:gdLst/>
                <a:ahLst/>
                <a:cxnLst/>
                <a:rect l="l" t="t" r="r" b="b"/>
                <a:pathLst>
                  <a:path w="5364" h="4673" extrusionOk="0">
                    <a:moveTo>
                      <a:pt x="5251" y="0"/>
                    </a:moveTo>
                    <a:cubicBezTo>
                      <a:pt x="5226" y="0"/>
                      <a:pt x="5202" y="13"/>
                      <a:pt x="5188" y="44"/>
                    </a:cubicBezTo>
                    <a:cubicBezTo>
                      <a:pt x="4702" y="1124"/>
                      <a:pt x="4033" y="2116"/>
                      <a:pt x="3206" y="2965"/>
                    </a:cubicBezTo>
                    <a:cubicBezTo>
                      <a:pt x="2790" y="3391"/>
                      <a:pt x="2337" y="3787"/>
                      <a:pt x="1850" y="4126"/>
                    </a:cubicBezTo>
                    <a:cubicBezTo>
                      <a:pt x="1579" y="4315"/>
                      <a:pt x="1187" y="4505"/>
                      <a:pt x="835" y="4505"/>
                    </a:cubicBezTo>
                    <a:cubicBezTo>
                      <a:pt x="570" y="4505"/>
                      <a:pt x="328" y="4397"/>
                      <a:pt x="179" y="4101"/>
                    </a:cubicBezTo>
                    <a:cubicBezTo>
                      <a:pt x="164" y="4071"/>
                      <a:pt x="139" y="4058"/>
                      <a:pt x="114" y="4058"/>
                    </a:cubicBezTo>
                    <a:cubicBezTo>
                      <a:pt x="59" y="4058"/>
                      <a:pt x="0" y="4119"/>
                      <a:pt x="34" y="4186"/>
                    </a:cubicBezTo>
                    <a:cubicBezTo>
                      <a:pt x="203" y="4523"/>
                      <a:pt x="546" y="4673"/>
                      <a:pt x="899" y="4673"/>
                    </a:cubicBezTo>
                    <a:cubicBezTo>
                      <a:pt x="1039" y="4673"/>
                      <a:pt x="1180" y="4649"/>
                      <a:pt x="1314" y="4604"/>
                    </a:cubicBezTo>
                    <a:cubicBezTo>
                      <a:pt x="1922" y="4399"/>
                      <a:pt x="2470" y="3889"/>
                      <a:pt x="2936" y="3460"/>
                    </a:cubicBezTo>
                    <a:cubicBezTo>
                      <a:pt x="3950" y="2525"/>
                      <a:pt x="4766" y="1383"/>
                      <a:pt x="5334" y="127"/>
                    </a:cubicBezTo>
                    <a:cubicBezTo>
                      <a:pt x="5363" y="61"/>
                      <a:pt x="5305" y="0"/>
                      <a:pt x="52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3767167" y="2166948"/>
                <a:ext cx="30923" cy="169251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9934" extrusionOk="0">
                    <a:moveTo>
                      <a:pt x="104" y="0"/>
                    </a:moveTo>
                    <a:cubicBezTo>
                      <a:pt x="27" y="0"/>
                      <a:pt x="0" y="134"/>
                      <a:pt x="90" y="170"/>
                    </a:cubicBezTo>
                    <a:cubicBezTo>
                      <a:pt x="1815" y="835"/>
                      <a:pt x="1399" y="3157"/>
                      <a:pt x="1261" y="4578"/>
                    </a:cubicBezTo>
                    <a:cubicBezTo>
                      <a:pt x="1089" y="6337"/>
                      <a:pt x="919" y="8095"/>
                      <a:pt x="748" y="9854"/>
                    </a:cubicBezTo>
                    <a:cubicBezTo>
                      <a:pt x="743" y="9907"/>
                      <a:pt x="782" y="9934"/>
                      <a:pt x="824" y="9934"/>
                    </a:cubicBezTo>
                    <a:cubicBezTo>
                      <a:pt x="867" y="9934"/>
                      <a:pt x="912" y="9907"/>
                      <a:pt x="917" y="9853"/>
                    </a:cubicBezTo>
                    <a:cubicBezTo>
                      <a:pt x="1106" y="7911"/>
                      <a:pt x="1295" y="5969"/>
                      <a:pt x="1484" y="4028"/>
                    </a:cubicBezTo>
                    <a:cubicBezTo>
                      <a:pt x="1621" y="2622"/>
                      <a:pt x="1757" y="631"/>
                      <a:pt x="135" y="7"/>
                    </a:cubicBezTo>
                    <a:cubicBezTo>
                      <a:pt x="124" y="2"/>
                      <a:pt x="114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900946" y="2526763"/>
                <a:ext cx="78526" cy="40004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348" extrusionOk="0">
                    <a:moveTo>
                      <a:pt x="4475" y="0"/>
                    </a:moveTo>
                    <a:cubicBezTo>
                      <a:pt x="4461" y="0"/>
                      <a:pt x="4446" y="4"/>
                      <a:pt x="4431" y="13"/>
                    </a:cubicBezTo>
                    <a:cubicBezTo>
                      <a:pt x="3024" y="815"/>
                      <a:pt x="1572" y="1538"/>
                      <a:pt x="87" y="2183"/>
                    </a:cubicBezTo>
                    <a:cubicBezTo>
                      <a:pt x="0" y="2222"/>
                      <a:pt x="36" y="2347"/>
                      <a:pt x="115" y="2347"/>
                    </a:cubicBezTo>
                    <a:cubicBezTo>
                      <a:pt x="126" y="2347"/>
                      <a:pt x="137" y="2345"/>
                      <a:pt x="149" y="2340"/>
                    </a:cubicBezTo>
                    <a:cubicBezTo>
                      <a:pt x="1648" y="1687"/>
                      <a:pt x="3110" y="956"/>
                      <a:pt x="4532" y="147"/>
                    </a:cubicBezTo>
                    <a:cubicBezTo>
                      <a:pt x="4609" y="103"/>
                      <a:pt x="4550" y="0"/>
                      <a:pt x="44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653834" y="2511804"/>
                <a:ext cx="89583" cy="10614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623" extrusionOk="0">
                    <a:moveTo>
                      <a:pt x="98" y="1"/>
                    </a:moveTo>
                    <a:cubicBezTo>
                      <a:pt x="0" y="1"/>
                      <a:pt x="4" y="161"/>
                      <a:pt x="108" y="169"/>
                    </a:cubicBezTo>
                    <a:cubicBezTo>
                      <a:pt x="1787" y="320"/>
                      <a:pt x="3469" y="472"/>
                      <a:pt x="5149" y="622"/>
                    </a:cubicBezTo>
                    <a:cubicBezTo>
                      <a:pt x="5153" y="622"/>
                      <a:pt x="5156" y="622"/>
                      <a:pt x="5159" y="622"/>
                    </a:cubicBezTo>
                    <a:cubicBezTo>
                      <a:pt x="5257" y="622"/>
                      <a:pt x="5253" y="462"/>
                      <a:pt x="5149" y="454"/>
                    </a:cubicBezTo>
                    <a:cubicBezTo>
                      <a:pt x="3469" y="303"/>
                      <a:pt x="1787" y="154"/>
                      <a:pt x="108" y="1"/>
                    </a:cubicBezTo>
                    <a:cubicBezTo>
                      <a:pt x="105" y="1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387708" y="1991530"/>
                <a:ext cx="230603" cy="197754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11607" extrusionOk="0">
                    <a:moveTo>
                      <a:pt x="0" y="1"/>
                    </a:moveTo>
                    <a:cubicBezTo>
                      <a:pt x="0" y="1"/>
                      <a:pt x="90" y="9366"/>
                      <a:pt x="2278" y="10847"/>
                    </a:cubicBezTo>
                    <a:cubicBezTo>
                      <a:pt x="3099" y="11403"/>
                      <a:pt x="4281" y="11607"/>
                      <a:pt x="5574" y="11607"/>
                    </a:cubicBezTo>
                    <a:cubicBezTo>
                      <a:pt x="9135" y="11607"/>
                      <a:pt x="13534" y="10060"/>
                      <a:pt x="13534" y="10060"/>
                    </a:cubicBezTo>
                    <a:lnTo>
                      <a:pt x="13209" y="8884"/>
                    </a:lnTo>
                    <a:cubicBezTo>
                      <a:pt x="13209" y="8884"/>
                      <a:pt x="5370" y="8541"/>
                      <a:pt x="4946" y="7650"/>
                    </a:cubicBezTo>
                    <a:cubicBezTo>
                      <a:pt x="4520" y="6761"/>
                      <a:pt x="4552" y="710"/>
                      <a:pt x="4552" y="71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3446947" y="2121713"/>
                <a:ext cx="26681" cy="108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638" extrusionOk="0">
                    <a:moveTo>
                      <a:pt x="1422" y="1"/>
                    </a:moveTo>
                    <a:cubicBezTo>
                      <a:pt x="1414" y="1"/>
                      <a:pt x="1406" y="1"/>
                      <a:pt x="1398" y="3"/>
                    </a:cubicBezTo>
                    <a:cubicBezTo>
                      <a:pt x="945" y="100"/>
                      <a:pt x="514" y="253"/>
                      <a:pt x="99" y="456"/>
                    </a:cubicBezTo>
                    <a:cubicBezTo>
                      <a:pt x="1" y="504"/>
                      <a:pt x="62" y="638"/>
                      <a:pt x="154" y="638"/>
                    </a:cubicBezTo>
                    <a:cubicBezTo>
                      <a:pt x="169" y="638"/>
                      <a:pt x="184" y="634"/>
                      <a:pt x="200" y="627"/>
                    </a:cubicBezTo>
                    <a:cubicBezTo>
                      <a:pt x="599" y="431"/>
                      <a:pt x="1014" y="287"/>
                      <a:pt x="1449" y="195"/>
                    </a:cubicBezTo>
                    <a:cubicBezTo>
                      <a:pt x="1566" y="170"/>
                      <a:pt x="1528" y="1"/>
                      <a:pt x="1422" y="1"/>
                    </a:cubicBezTo>
                    <a:close/>
                  </a:path>
                </a:pathLst>
              </a:custGeom>
              <a:solidFill>
                <a:srgbClr val="BE4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3440371" y="2117573"/>
                <a:ext cx="25369" cy="903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30" extrusionOk="0">
                    <a:moveTo>
                      <a:pt x="114" y="0"/>
                    </a:moveTo>
                    <a:cubicBezTo>
                      <a:pt x="0" y="0"/>
                      <a:pt x="7" y="185"/>
                      <a:pt x="127" y="201"/>
                    </a:cubicBezTo>
                    <a:cubicBezTo>
                      <a:pt x="533" y="252"/>
                      <a:pt x="911" y="356"/>
                      <a:pt x="1287" y="521"/>
                    </a:cubicBezTo>
                    <a:cubicBezTo>
                      <a:pt x="1301" y="527"/>
                      <a:pt x="1315" y="530"/>
                      <a:pt x="1329" y="530"/>
                    </a:cubicBezTo>
                    <a:cubicBezTo>
                      <a:pt x="1425" y="530"/>
                      <a:pt x="1488" y="393"/>
                      <a:pt x="1388" y="349"/>
                    </a:cubicBezTo>
                    <a:cubicBezTo>
                      <a:pt x="979" y="169"/>
                      <a:pt x="571" y="57"/>
                      <a:pt x="127" y="1"/>
                    </a:cubicBezTo>
                    <a:cubicBezTo>
                      <a:pt x="123" y="1"/>
                      <a:pt x="118" y="0"/>
                      <a:pt x="114" y="0"/>
                    </a:cubicBezTo>
                    <a:close/>
                  </a:path>
                </a:pathLst>
              </a:custGeom>
              <a:solidFill>
                <a:srgbClr val="BE4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3378014" y="1911658"/>
                <a:ext cx="108853" cy="127492"/>
              </a:xfrm>
              <a:custGeom>
                <a:avLst/>
                <a:gdLst/>
                <a:ahLst/>
                <a:cxnLst/>
                <a:rect l="l" t="t" r="r" b="b"/>
                <a:pathLst>
                  <a:path w="6389" h="7483" extrusionOk="0">
                    <a:moveTo>
                      <a:pt x="3695" y="0"/>
                    </a:moveTo>
                    <a:cubicBezTo>
                      <a:pt x="2802" y="0"/>
                      <a:pt x="2033" y="550"/>
                      <a:pt x="1524" y="1437"/>
                    </a:cubicBezTo>
                    <a:cubicBezTo>
                      <a:pt x="729" y="2818"/>
                      <a:pt x="0" y="5079"/>
                      <a:pt x="237" y="7483"/>
                    </a:cubicBezTo>
                    <a:lnTo>
                      <a:pt x="5747" y="7308"/>
                    </a:lnTo>
                    <a:cubicBezTo>
                      <a:pt x="5747" y="7308"/>
                      <a:pt x="6389" y="4737"/>
                      <a:pt x="6171" y="2523"/>
                    </a:cubicBezTo>
                    <a:cubicBezTo>
                      <a:pt x="6033" y="1122"/>
                      <a:pt x="5337" y="458"/>
                      <a:pt x="4559" y="166"/>
                    </a:cubicBezTo>
                    <a:cubicBezTo>
                      <a:pt x="4261" y="53"/>
                      <a:pt x="3972" y="0"/>
                      <a:pt x="3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468210" y="1949447"/>
                <a:ext cx="12471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026" extrusionOk="0">
                    <a:moveTo>
                      <a:pt x="416" y="0"/>
                    </a:moveTo>
                    <a:cubicBezTo>
                      <a:pt x="367" y="0"/>
                      <a:pt x="312" y="43"/>
                      <a:pt x="323" y="106"/>
                    </a:cubicBezTo>
                    <a:cubicBezTo>
                      <a:pt x="566" y="1717"/>
                      <a:pt x="459" y="3354"/>
                      <a:pt x="18" y="4922"/>
                    </a:cubicBezTo>
                    <a:cubicBezTo>
                      <a:pt x="1" y="4985"/>
                      <a:pt x="53" y="5026"/>
                      <a:pt x="103" y="5026"/>
                    </a:cubicBezTo>
                    <a:cubicBezTo>
                      <a:pt x="136" y="5026"/>
                      <a:pt x="169" y="5008"/>
                      <a:pt x="180" y="4967"/>
                    </a:cubicBezTo>
                    <a:cubicBezTo>
                      <a:pt x="631" y="3371"/>
                      <a:pt x="732" y="1703"/>
                      <a:pt x="485" y="62"/>
                    </a:cubicBezTo>
                    <a:cubicBezTo>
                      <a:pt x="479" y="19"/>
                      <a:pt x="449" y="0"/>
                      <a:pt x="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459521" y="1727636"/>
                <a:ext cx="162470" cy="164548"/>
              </a:xfrm>
              <a:custGeom>
                <a:avLst/>
                <a:gdLst/>
                <a:ahLst/>
                <a:cxnLst/>
                <a:rect l="l" t="t" r="r" b="b"/>
                <a:pathLst>
                  <a:path w="9536" h="9658" extrusionOk="0">
                    <a:moveTo>
                      <a:pt x="4857" y="0"/>
                    </a:moveTo>
                    <a:cubicBezTo>
                      <a:pt x="3736" y="0"/>
                      <a:pt x="2631" y="443"/>
                      <a:pt x="1831" y="1314"/>
                    </a:cubicBezTo>
                    <a:cubicBezTo>
                      <a:pt x="1416" y="1765"/>
                      <a:pt x="1069" y="2335"/>
                      <a:pt x="880" y="3053"/>
                    </a:cubicBezTo>
                    <a:cubicBezTo>
                      <a:pt x="690" y="3772"/>
                      <a:pt x="585" y="4439"/>
                      <a:pt x="531" y="5041"/>
                    </a:cubicBezTo>
                    <a:cubicBezTo>
                      <a:pt x="459" y="5859"/>
                      <a:pt x="279" y="6659"/>
                      <a:pt x="1" y="7421"/>
                    </a:cubicBezTo>
                    <a:lnTo>
                      <a:pt x="7269" y="9658"/>
                    </a:lnTo>
                    <a:cubicBezTo>
                      <a:pt x="8079" y="7196"/>
                      <a:pt x="9535" y="4608"/>
                      <a:pt x="9341" y="3441"/>
                    </a:cubicBezTo>
                    <a:cubicBezTo>
                      <a:pt x="9034" y="1601"/>
                      <a:pt x="7963" y="1169"/>
                      <a:pt x="7124" y="648"/>
                    </a:cubicBezTo>
                    <a:cubicBezTo>
                      <a:pt x="6424" y="215"/>
                      <a:pt x="5636" y="0"/>
                      <a:pt x="48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473645" y="1683560"/>
                <a:ext cx="93843" cy="59359"/>
              </a:xfrm>
              <a:custGeom>
                <a:avLst/>
                <a:gdLst/>
                <a:ahLst/>
                <a:cxnLst/>
                <a:rect l="l" t="t" r="r" b="b"/>
                <a:pathLst>
                  <a:path w="5508" h="3484" extrusionOk="0">
                    <a:moveTo>
                      <a:pt x="3110" y="1"/>
                    </a:moveTo>
                    <a:cubicBezTo>
                      <a:pt x="2300" y="1"/>
                      <a:pt x="1995" y="714"/>
                      <a:pt x="1995" y="714"/>
                    </a:cubicBezTo>
                    <a:cubicBezTo>
                      <a:pt x="1995" y="714"/>
                      <a:pt x="1892" y="691"/>
                      <a:pt x="1736" y="691"/>
                    </a:cubicBezTo>
                    <a:cubicBezTo>
                      <a:pt x="1371" y="691"/>
                      <a:pt x="715" y="817"/>
                      <a:pt x="420" y="1661"/>
                    </a:cubicBezTo>
                    <a:cubicBezTo>
                      <a:pt x="0" y="2864"/>
                      <a:pt x="1119" y="3361"/>
                      <a:pt x="1486" y="3472"/>
                    </a:cubicBezTo>
                    <a:cubicBezTo>
                      <a:pt x="1512" y="3480"/>
                      <a:pt x="1548" y="3483"/>
                      <a:pt x="1593" y="3483"/>
                    </a:cubicBezTo>
                    <a:cubicBezTo>
                      <a:pt x="2186" y="3483"/>
                      <a:pt x="4298" y="2854"/>
                      <a:pt x="4298" y="2854"/>
                    </a:cubicBezTo>
                    <a:cubicBezTo>
                      <a:pt x="4298" y="2854"/>
                      <a:pt x="5508" y="1005"/>
                      <a:pt x="4014" y="248"/>
                    </a:cubicBezTo>
                    <a:cubicBezTo>
                      <a:pt x="3661" y="69"/>
                      <a:pt x="3361" y="1"/>
                      <a:pt x="31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498827" y="1725251"/>
                <a:ext cx="50704" cy="1783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1047" extrusionOk="0">
                    <a:moveTo>
                      <a:pt x="2320" y="0"/>
                    </a:moveTo>
                    <a:cubicBezTo>
                      <a:pt x="1516" y="0"/>
                      <a:pt x="729" y="287"/>
                      <a:pt x="108" y="810"/>
                    </a:cubicBezTo>
                    <a:cubicBezTo>
                      <a:pt x="1" y="901"/>
                      <a:pt x="95" y="1046"/>
                      <a:pt x="206" y="1046"/>
                    </a:cubicBezTo>
                    <a:cubicBezTo>
                      <a:pt x="235" y="1046"/>
                      <a:pt x="266" y="1036"/>
                      <a:pt x="294" y="1012"/>
                    </a:cubicBezTo>
                    <a:cubicBezTo>
                      <a:pt x="868" y="531"/>
                      <a:pt x="1588" y="277"/>
                      <a:pt x="2327" y="277"/>
                    </a:cubicBezTo>
                    <a:cubicBezTo>
                      <a:pt x="2485" y="277"/>
                      <a:pt x="2643" y="288"/>
                      <a:pt x="2801" y="312"/>
                    </a:cubicBezTo>
                    <a:cubicBezTo>
                      <a:pt x="2809" y="313"/>
                      <a:pt x="2817" y="313"/>
                      <a:pt x="2824" y="313"/>
                    </a:cubicBezTo>
                    <a:cubicBezTo>
                      <a:pt x="2976" y="313"/>
                      <a:pt x="2975" y="61"/>
                      <a:pt x="2809" y="36"/>
                    </a:cubicBezTo>
                    <a:cubicBezTo>
                      <a:pt x="2646" y="12"/>
                      <a:pt x="2483" y="0"/>
                      <a:pt x="2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483851" y="1829503"/>
                <a:ext cx="67043" cy="1072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292" extrusionOk="0">
                    <a:moveTo>
                      <a:pt x="1228" y="1"/>
                    </a:moveTo>
                    <a:lnTo>
                      <a:pt x="1" y="4150"/>
                    </a:lnTo>
                    <a:cubicBezTo>
                      <a:pt x="1" y="4150"/>
                      <a:pt x="1848" y="6292"/>
                      <a:pt x="3070" y="6292"/>
                    </a:cubicBezTo>
                    <a:cubicBezTo>
                      <a:pt x="3437" y="6292"/>
                      <a:pt x="3748" y="6098"/>
                      <a:pt x="3935" y="5593"/>
                    </a:cubicBezTo>
                    <a:lnTo>
                      <a:pt x="3893" y="4346"/>
                    </a:lnTo>
                    <a:lnTo>
                      <a:pt x="3848" y="2986"/>
                    </a:lnTo>
                    <a:lnTo>
                      <a:pt x="3817" y="2033"/>
                    </a:lnTo>
                    <a:lnTo>
                      <a:pt x="1228" y="1"/>
                    </a:ln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511519" y="1856934"/>
                <a:ext cx="39067" cy="58813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3452" extrusionOk="0">
                    <a:moveTo>
                      <a:pt x="0" y="1"/>
                    </a:moveTo>
                    <a:cubicBezTo>
                      <a:pt x="865" y="2470"/>
                      <a:pt x="1908" y="3450"/>
                      <a:pt x="2293" y="3451"/>
                    </a:cubicBezTo>
                    <a:lnTo>
                      <a:pt x="2224" y="13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489064" y="1752102"/>
                <a:ext cx="121409" cy="134698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7906" extrusionOk="0">
                    <a:moveTo>
                      <a:pt x="2800" y="1"/>
                    </a:moveTo>
                    <a:cubicBezTo>
                      <a:pt x="0" y="1"/>
                      <a:pt x="308" y="2430"/>
                      <a:pt x="381" y="3620"/>
                    </a:cubicBezTo>
                    <a:cubicBezTo>
                      <a:pt x="439" y="4590"/>
                      <a:pt x="630" y="4947"/>
                      <a:pt x="1102" y="5982"/>
                    </a:cubicBezTo>
                    <a:cubicBezTo>
                      <a:pt x="1523" y="6907"/>
                      <a:pt x="2461" y="7537"/>
                      <a:pt x="2978" y="7698"/>
                    </a:cubicBezTo>
                    <a:cubicBezTo>
                      <a:pt x="3412" y="7833"/>
                      <a:pt x="3802" y="7906"/>
                      <a:pt x="4149" y="7906"/>
                    </a:cubicBezTo>
                    <a:cubicBezTo>
                      <a:pt x="5306" y="7906"/>
                      <a:pt x="5995" y="7098"/>
                      <a:pt x="6262" y="5066"/>
                    </a:cubicBezTo>
                    <a:cubicBezTo>
                      <a:pt x="6478" y="3425"/>
                      <a:pt x="7125" y="2628"/>
                      <a:pt x="6857" y="1915"/>
                    </a:cubicBezTo>
                    <a:cubicBezTo>
                      <a:pt x="6836" y="1880"/>
                      <a:pt x="6815" y="1845"/>
                      <a:pt x="6793" y="1812"/>
                    </a:cubicBezTo>
                    <a:cubicBezTo>
                      <a:pt x="6273" y="1009"/>
                      <a:pt x="5449" y="450"/>
                      <a:pt x="4517" y="230"/>
                    </a:cubicBezTo>
                    <a:cubicBezTo>
                      <a:pt x="3843" y="71"/>
                      <a:pt x="3277" y="1"/>
                      <a:pt x="2800" y="1"/>
                    </a:cubicBez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551694" y="1842792"/>
                <a:ext cx="25658" cy="1848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085" extrusionOk="0">
                    <a:moveTo>
                      <a:pt x="107" y="1"/>
                    </a:moveTo>
                    <a:cubicBezTo>
                      <a:pt x="107" y="1"/>
                      <a:pt x="0" y="1005"/>
                      <a:pt x="688" y="1081"/>
                    </a:cubicBezTo>
                    <a:cubicBezTo>
                      <a:pt x="710" y="1084"/>
                      <a:pt x="732" y="1085"/>
                      <a:pt x="753" y="1085"/>
                    </a:cubicBezTo>
                    <a:cubicBezTo>
                      <a:pt x="1289" y="1085"/>
                      <a:pt x="1506" y="315"/>
                      <a:pt x="1506" y="315"/>
                    </a:cubicBezTo>
                    <a:cubicBezTo>
                      <a:pt x="1506" y="315"/>
                      <a:pt x="1035" y="207"/>
                      <a:pt x="1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580317" y="1746820"/>
                <a:ext cx="37823" cy="70791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4155" extrusionOk="0">
                    <a:moveTo>
                      <a:pt x="594" y="0"/>
                    </a:moveTo>
                    <a:cubicBezTo>
                      <a:pt x="488" y="0"/>
                      <a:pt x="21" y="61"/>
                      <a:pt x="0" y="1130"/>
                    </a:cubicBezTo>
                    <a:cubicBezTo>
                      <a:pt x="0" y="1132"/>
                      <a:pt x="1607" y="2211"/>
                      <a:pt x="1341" y="4154"/>
                    </a:cubicBezTo>
                    <a:cubicBezTo>
                      <a:pt x="1341" y="4154"/>
                      <a:pt x="2219" y="2963"/>
                      <a:pt x="2006" y="1925"/>
                    </a:cubicBezTo>
                    <a:cubicBezTo>
                      <a:pt x="1791" y="888"/>
                      <a:pt x="615" y="1"/>
                      <a:pt x="615" y="1"/>
                    </a:cubicBezTo>
                    <a:cubicBezTo>
                      <a:pt x="615" y="1"/>
                      <a:pt x="608" y="0"/>
                      <a:pt x="5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488979" y="1742510"/>
                <a:ext cx="100300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5887" h="4449" extrusionOk="0">
                    <a:moveTo>
                      <a:pt x="3156" y="0"/>
                    </a:moveTo>
                    <a:cubicBezTo>
                      <a:pt x="1301" y="0"/>
                      <a:pt x="119" y="1404"/>
                      <a:pt x="60" y="2493"/>
                    </a:cubicBezTo>
                    <a:cubicBezTo>
                      <a:pt x="0" y="3631"/>
                      <a:pt x="864" y="4449"/>
                      <a:pt x="1442" y="4449"/>
                    </a:cubicBezTo>
                    <a:cubicBezTo>
                      <a:pt x="1465" y="4449"/>
                      <a:pt x="1487" y="4447"/>
                      <a:pt x="1509" y="4445"/>
                    </a:cubicBezTo>
                    <a:cubicBezTo>
                      <a:pt x="2084" y="4378"/>
                      <a:pt x="2409" y="2881"/>
                      <a:pt x="2409" y="2881"/>
                    </a:cubicBezTo>
                    <a:cubicBezTo>
                      <a:pt x="2617" y="2942"/>
                      <a:pt x="2813" y="2969"/>
                      <a:pt x="2997" y="2969"/>
                    </a:cubicBezTo>
                    <a:cubicBezTo>
                      <a:pt x="4341" y="2969"/>
                      <a:pt x="5069" y="1544"/>
                      <a:pt x="5069" y="1544"/>
                    </a:cubicBezTo>
                    <a:lnTo>
                      <a:pt x="5069" y="1544"/>
                    </a:lnTo>
                    <a:cubicBezTo>
                      <a:pt x="5205" y="2174"/>
                      <a:pt x="4512" y="2859"/>
                      <a:pt x="4512" y="2859"/>
                    </a:cubicBezTo>
                    <a:cubicBezTo>
                      <a:pt x="5724" y="2781"/>
                      <a:pt x="5886" y="1550"/>
                      <a:pt x="5886" y="1550"/>
                    </a:cubicBezTo>
                    <a:cubicBezTo>
                      <a:pt x="5886" y="1550"/>
                      <a:pt x="5773" y="301"/>
                      <a:pt x="3642" y="31"/>
                    </a:cubicBezTo>
                    <a:cubicBezTo>
                      <a:pt x="3476" y="10"/>
                      <a:pt x="3313" y="0"/>
                      <a:pt x="31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554829" y="1862590"/>
                <a:ext cx="11637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327" extrusionOk="0">
                    <a:moveTo>
                      <a:pt x="121" y="0"/>
                    </a:moveTo>
                    <a:cubicBezTo>
                      <a:pt x="60" y="0"/>
                      <a:pt x="0" y="68"/>
                      <a:pt x="46" y="131"/>
                    </a:cubicBezTo>
                    <a:cubicBezTo>
                      <a:pt x="149" y="274"/>
                      <a:pt x="303" y="327"/>
                      <a:pt x="469" y="327"/>
                    </a:cubicBezTo>
                    <a:cubicBezTo>
                      <a:pt x="505" y="327"/>
                      <a:pt x="542" y="324"/>
                      <a:pt x="579" y="320"/>
                    </a:cubicBezTo>
                    <a:cubicBezTo>
                      <a:pt x="682" y="306"/>
                      <a:pt x="675" y="150"/>
                      <a:pt x="577" y="150"/>
                    </a:cubicBezTo>
                    <a:cubicBezTo>
                      <a:pt x="573" y="150"/>
                      <a:pt x="569" y="150"/>
                      <a:pt x="565" y="151"/>
                    </a:cubicBezTo>
                    <a:cubicBezTo>
                      <a:pt x="532" y="155"/>
                      <a:pt x="498" y="157"/>
                      <a:pt x="464" y="157"/>
                    </a:cubicBezTo>
                    <a:cubicBezTo>
                      <a:pt x="357" y="157"/>
                      <a:pt x="254" y="131"/>
                      <a:pt x="186" y="36"/>
                    </a:cubicBezTo>
                    <a:cubicBezTo>
                      <a:pt x="168" y="11"/>
                      <a:pt x="144" y="0"/>
                      <a:pt x="121" y="0"/>
                    </a:cubicBezTo>
                    <a:close/>
                  </a:path>
                </a:pathLst>
              </a:custGeom>
              <a:solidFill>
                <a:srgbClr val="BE4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534622" y="1824153"/>
                <a:ext cx="17378" cy="9166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8" extrusionOk="0">
                    <a:moveTo>
                      <a:pt x="384" y="0"/>
                    </a:moveTo>
                    <a:cubicBezTo>
                      <a:pt x="195" y="0"/>
                      <a:pt x="50" y="67"/>
                      <a:pt x="28" y="174"/>
                    </a:cubicBezTo>
                    <a:cubicBezTo>
                      <a:pt x="0" y="312"/>
                      <a:pt x="194" y="469"/>
                      <a:pt x="462" y="520"/>
                    </a:cubicBezTo>
                    <a:cubicBezTo>
                      <a:pt x="522" y="532"/>
                      <a:pt x="581" y="538"/>
                      <a:pt x="636" y="538"/>
                    </a:cubicBezTo>
                    <a:cubicBezTo>
                      <a:pt x="824" y="538"/>
                      <a:pt x="971" y="472"/>
                      <a:pt x="992" y="365"/>
                    </a:cubicBezTo>
                    <a:cubicBezTo>
                      <a:pt x="1020" y="226"/>
                      <a:pt x="826" y="70"/>
                      <a:pt x="560" y="18"/>
                    </a:cubicBezTo>
                    <a:cubicBezTo>
                      <a:pt x="499" y="6"/>
                      <a:pt x="439" y="0"/>
                      <a:pt x="384" y="0"/>
                    </a:cubicBezTo>
                    <a:close/>
                  </a:path>
                </a:pathLst>
              </a:custGeom>
              <a:solidFill>
                <a:srgbClr val="BE4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3581186" y="1835807"/>
                <a:ext cx="14584" cy="916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38" extrusionOk="0">
                    <a:moveTo>
                      <a:pt x="388" y="0"/>
                    </a:moveTo>
                    <a:cubicBezTo>
                      <a:pt x="198" y="0"/>
                      <a:pt x="50" y="66"/>
                      <a:pt x="28" y="174"/>
                    </a:cubicBezTo>
                    <a:cubicBezTo>
                      <a:pt x="1" y="312"/>
                      <a:pt x="194" y="469"/>
                      <a:pt x="460" y="520"/>
                    </a:cubicBezTo>
                    <a:cubicBezTo>
                      <a:pt x="520" y="532"/>
                      <a:pt x="579" y="538"/>
                      <a:pt x="634" y="538"/>
                    </a:cubicBezTo>
                    <a:cubicBezTo>
                      <a:pt x="693" y="538"/>
                      <a:pt x="749" y="531"/>
                      <a:pt x="798" y="519"/>
                    </a:cubicBezTo>
                    <a:cubicBezTo>
                      <a:pt x="818" y="401"/>
                      <a:pt x="836" y="278"/>
                      <a:pt x="854" y="152"/>
                    </a:cubicBezTo>
                    <a:cubicBezTo>
                      <a:pt x="855" y="146"/>
                      <a:pt x="855" y="141"/>
                      <a:pt x="855" y="136"/>
                    </a:cubicBezTo>
                    <a:cubicBezTo>
                      <a:pt x="779" y="84"/>
                      <a:pt x="675" y="41"/>
                      <a:pt x="559" y="17"/>
                    </a:cubicBezTo>
                    <a:cubicBezTo>
                      <a:pt x="500" y="6"/>
                      <a:pt x="442" y="0"/>
                      <a:pt x="388" y="0"/>
                    </a:cubicBezTo>
                    <a:close/>
                  </a:path>
                </a:pathLst>
              </a:custGeom>
              <a:solidFill>
                <a:srgbClr val="BE4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554420" y="1817219"/>
                <a:ext cx="6951" cy="814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78" extrusionOk="0">
                    <a:moveTo>
                      <a:pt x="223" y="0"/>
                    </a:moveTo>
                    <a:cubicBezTo>
                      <a:pt x="135" y="0"/>
                      <a:pt x="50" y="85"/>
                      <a:pt x="27" y="204"/>
                    </a:cubicBezTo>
                    <a:cubicBezTo>
                      <a:pt x="1" y="334"/>
                      <a:pt x="59" y="456"/>
                      <a:pt x="159" y="475"/>
                    </a:cubicBezTo>
                    <a:cubicBezTo>
                      <a:pt x="168" y="477"/>
                      <a:pt x="177" y="478"/>
                      <a:pt x="185" y="478"/>
                    </a:cubicBezTo>
                    <a:cubicBezTo>
                      <a:pt x="274" y="478"/>
                      <a:pt x="358" y="393"/>
                      <a:pt x="382" y="274"/>
                    </a:cubicBezTo>
                    <a:cubicBezTo>
                      <a:pt x="408" y="144"/>
                      <a:pt x="348" y="22"/>
                      <a:pt x="250" y="3"/>
                    </a:cubicBezTo>
                    <a:cubicBezTo>
                      <a:pt x="241" y="1"/>
                      <a:pt x="232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3581254" y="1823762"/>
                <a:ext cx="6951" cy="814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78" extrusionOk="0">
                    <a:moveTo>
                      <a:pt x="225" y="0"/>
                    </a:moveTo>
                    <a:cubicBezTo>
                      <a:pt x="137" y="0"/>
                      <a:pt x="51" y="86"/>
                      <a:pt x="27" y="204"/>
                    </a:cubicBezTo>
                    <a:cubicBezTo>
                      <a:pt x="1" y="334"/>
                      <a:pt x="60" y="457"/>
                      <a:pt x="159" y="475"/>
                    </a:cubicBezTo>
                    <a:cubicBezTo>
                      <a:pt x="168" y="477"/>
                      <a:pt x="177" y="478"/>
                      <a:pt x="186" y="478"/>
                    </a:cubicBezTo>
                    <a:cubicBezTo>
                      <a:pt x="275" y="478"/>
                      <a:pt x="359" y="392"/>
                      <a:pt x="382" y="274"/>
                    </a:cubicBezTo>
                    <a:cubicBezTo>
                      <a:pt x="408" y="145"/>
                      <a:pt x="350" y="22"/>
                      <a:pt x="250" y="3"/>
                    </a:cubicBezTo>
                    <a:cubicBezTo>
                      <a:pt x="242" y="1"/>
                      <a:pt x="233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491671" y="1795309"/>
                <a:ext cx="35728" cy="44996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641" extrusionOk="0">
                    <a:moveTo>
                      <a:pt x="911" y="0"/>
                    </a:moveTo>
                    <a:cubicBezTo>
                      <a:pt x="289" y="0"/>
                      <a:pt x="107" y="550"/>
                      <a:pt x="54" y="1138"/>
                    </a:cubicBezTo>
                    <a:cubicBezTo>
                      <a:pt x="0" y="1746"/>
                      <a:pt x="236" y="2601"/>
                      <a:pt x="1081" y="2640"/>
                    </a:cubicBezTo>
                    <a:cubicBezTo>
                      <a:pt x="1096" y="2640"/>
                      <a:pt x="1111" y="2640"/>
                      <a:pt x="1126" y="2640"/>
                    </a:cubicBezTo>
                    <a:cubicBezTo>
                      <a:pt x="1521" y="2640"/>
                      <a:pt x="1763" y="2428"/>
                      <a:pt x="1905" y="2181"/>
                    </a:cubicBezTo>
                    <a:cubicBezTo>
                      <a:pt x="2085" y="1867"/>
                      <a:pt x="2096" y="1484"/>
                      <a:pt x="1960" y="1149"/>
                    </a:cubicBezTo>
                    <a:cubicBezTo>
                      <a:pt x="1785" y="714"/>
                      <a:pt x="1435" y="30"/>
                      <a:pt x="977" y="2"/>
                    </a:cubicBezTo>
                    <a:cubicBezTo>
                      <a:pt x="954" y="1"/>
                      <a:pt x="932" y="0"/>
                      <a:pt x="911" y="0"/>
                    </a:cubicBez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3486849" y="1828191"/>
                <a:ext cx="24210" cy="29492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731" extrusionOk="0">
                    <a:moveTo>
                      <a:pt x="952" y="0"/>
                    </a:moveTo>
                    <a:cubicBezTo>
                      <a:pt x="952" y="2"/>
                      <a:pt x="890" y="71"/>
                      <a:pt x="994" y="176"/>
                    </a:cubicBezTo>
                    <a:cubicBezTo>
                      <a:pt x="1171" y="309"/>
                      <a:pt x="1274" y="599"/>
                      <a:pt x="1232" y="916"/>
                    </a:cubicBezTo>
                    <a:cubicBezTo>
                      <a:pt x="1181" y="1304"/>
                      <a:pt x="932" y="1597"/>
                      <a:pt x="665" y="1597"/>
                    </a:cubicBezTo>
                    <a:cubicBezTo>
                      <a:pt x="649" y="1597"/>
                      <a:pt x="632" y="1596"/>
                      <a:pt x="616" y="1593"/>
                    </a:cubicBezTo>
                    <a:cubicBezTo>
                      <a:pt x="330" y="1556"/>
                      <a:pt x="143" y="1190"/>
                      <a:pt x="197" y="779"/>
                    </a:cubicBezTo>
                    <a:cubicBezTo>
                      <a:pt x="232" y="511"/>
                      <a:pt x="360" y="290"/>
                      <a:pt x="524" y="178"/>
                    </a:cubicBezTo>
                    <a:cubicBezTo>
                      <a:pt x="506" y="149"/>
                      <a:pt x="490" y="118"/>
                      <a:pt x="476" y="89"/>
                    </a:cubicBezTo>
                    <a:cubicBezTo>
                      <a:pt x="470" y="81"/>
                      <a:pt x="468" y="71"/>
                      <a:pt x="462" y="61"/>
                    </a:cubicBezTo>
                    <a:cubicBezTo>
                      <a:pt x="261" y="196"/>
                      <a:pt x="105" y="452"/>
                      <a:pt x="66" y="761"/>
                    </a:cubicBezTo>
                    <a:cubicBezTo>
                      <a:pt x="1" y="1246"/>
                      <a:pt x="240" y="1679"/>
                      <a:pt x="599" y="1726"/>
                    </a:cubicBezTo>
                    <a:cubicBezTo>
                      <a:pt x="620" y="1729"/>
                      <a:pt x="641" y="1730"/>
                      <a:pt x="661" y="1730"/>
                    </a:cubicBezTo>
                    <a:cubicBezTo>
                      <a:pt x="996" y="1730"/>
                      <a:pt x="1304" y="1389"/>
                      <a:pt x="1364" y="933"/>
                    </a:cubicBezTo>
                    <a:cubicBezTo>
                      <a:pt x="1421" y="505"/>
                      <a:pt x="1241" y="118"/>
                      <a:pt x="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500837" y="1803555"/>
                <a:ext cx="14243" cy="26153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535" extrusionOk="0">
                    <a:moveTo>
                      <a:pt x="140" y="1"/>
                    </a:moveTo>
                    <a:cubicBezTo>
                      <a:pt x="125" y="1"/>
                      <a:pt x="109" y="1"/>
                      <a:pt x="93" y="3"/>
                    </a:cubicBezTo>
                    <a:cubicBezTo>
                      <a:pt x="0" y="11"/>
                      <a:pt x="27" y="150"/>
                      <a:pt x="116" y="150"/>
                    </a:cubicBezTo>
                    <a:cubicBezTo>
                      <a:pt x="118" y="150"/>
                      <a:pt x="121" y="150"/>
                      <a:pt x="124" y="150"/>
                    </a:cubicBezTo>
                    <a:cubicBezTo>
                      <a:pt x="135" y="149"/>
                      <a:pt x="146" y="148"/>
                      <a:pt x="156" y="148"/>
                    </a:cubicBezTo>
                    <a:cubicBezTo>
                      <a:pt x="422" y="148"/>
                      <a:pt x="576" y="484"/>
                      <a:pt x="609" y="701"/>
                    </a:cubicBezTo>
                    <a:cubicBezTo>
                      <a:pt x="647" y="952"/>
                      <a:pt x="575" y="1201"/>
                      <a:pt x="489" y="1437"/>
                    </a:cubicBezTo>
                    <a:cubicBezTo>
                      <a:pt x="469" y="1494"/>
                      <a:pt x="517" y="1534"/>
                      <a:pt x="563" y="1534"/>
                    </a:cubicBezTo>
                    <a:cubicBezTo>
                      <a:pt x="591" y="1534"/>
                      <a:pt x="618" y="1520"/>
                      <a:pt x="630" y="1486"/>
                    </a:cubicBezTo>
                    <a:cubicBezTo>
                      <a:pt x="755" y="1146"/>
                      <a:pt x="835" y="768"/>
                      <a:pt x="683" y="421"/>
                    </a:cubicBezTo>
                    <a:cubicBezTo>
                      <a:pt x="584" y="196"/>
                      <a:pt x="392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578903" y="1809825"/>
                <a:ext cx="19218" cy="11858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696" extrusionOk="0">
                    <a:moveTo>
                      <a:pt x="415" y="1"/>
                    </a:moveTo>
                    <a:cubicBezTo>
                      <a:pt x="327" y="1"/>
                      <a:pt x="236" y="17"/>
                      <a:pt x="144" y="52"/>
                    </a:cubicBezTo>
                    <a:cubicBezTo>
                      <a:pt x="0" y="107"/>
                      <a:pt x="70" y="310"/>
                      <a:pt x="202" y="310"/>
                    </a:cubicBezTo>
                    <a:cubicBezTo>
                      <a:pt x="218" y="310"/>
                      <a:pt x="236" y="307"/>
                      <a:pt x="254" y="300"/>
                    </a:cubicBezTo>
                    <a:cubicBezTo>
                      <a:pt x="308" y="279"/>
                      <a:pt x="363" y="269"/>
                      <a:pt x="417" y="269"/>
                    </a:cubicBezTo>
                    <a:cubicBezTo>
                      <a:pt x="606" y="269"/>
                      <a:pt x="781" y="390"/>
                      <a:pt x="835" y="589"/>
                    </a:cubicBezTo>
                    <a:cubicBezTo>
                      <a:pt x="855" y="662"/>
                      <a:pt x="918" y="696"/>
                      <a:pt x="978" y="696"/>
                    </a:cubicBezTo>
                    <a:cubicBezTo>
                      <a:pt x="1055" y="696"/>
                      <a:pt x="1128" y="642"/>
                      <a:pt x="1101" y="548"/>
                    </a:cubicBezTo>
                    <a:cubicBezTo>
                      <a:pt x="1009" y="213"/>
                      <a:pt x="732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548269" y="1802942"/>
                <a:ext cx="21825" cy="7854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461" extrusionOk="0">
                    <a:moveTo>
                      <a:pt x="627" y="0"/>
                    </a:moveTo>
                    <a:cubicBezTo>
                      <a:pt x="453" y="0"/>
                      <a:pt x="278" y="55"/>
                      <a:pt x="121" y="161"/>
                    </a:cubicBezTo>
                    <a:cubicBezTo>
                      <a:pt x="1" y="241"/>
                      <a:pt x="91" y="400"/>
                      <a:pt x="208" y="400"/>
                    </a:cubicBezTo>
                    <a:cubicBezTo>
                      <a:pt x="233" y="400"/>
                      <a:pt x="260" y="393"/>
                      <a:pt x="285" y="375"/>
                    </a:cubicBezTo>
                    <a:cubicBezTo>
                      <a:pt x="391" y="304"/>
                      <a:pt x="505" y="269"/>
                      <a:pt x="618" y="269"/>
                    </a:cubicBezTo>
                    <a:cubicBezTo>
                      <a:pt x="757" y="269"/>
                      <a:pt x="893" y="323"/>
                      <a:pt x="1011" y="427"/>
                    </a:cubicBezTo>
                    <a:cubicBezTo>
                      <a:pt x="1037" y="450"/>
                      <a:pt x="1065" y="460"/>
                      <a:pt x="1091" y="460"/>
                    </a:cubicBezTo>
                    <a:cubicBezTo>
                      <a:pt x="1195" y="460"/>
                      <a:pt x="1280" y="305"/>
                      <a:pt x="1178" y="213"/>
                    </a:cubicBezTo>
                    <a:cubicBezTo>
                      <a:pt x="1015" y="70"/>
                      <a:pt x="822" y="0"/>
                      <a:pt x="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527450" y="1806026"/>
                <a:ext cx="43837" cy="3944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315" extrusionOk="0">
                    <a:moveTo>
                      <a:pt x="1287" y="130"/>
                    </a:moveTo>
                    <a:cubicBezTo>
                      <a:pt x="1376" y="130"/>
                      <a:pt x="1467" y="142"/>
                      <a:pt x="1557" y="167"/>
                    </a:cubicBezTo>
                    <a:cubicBezTo>
                      <a:pt x="2103" y="315"/>
                      <a:pt x="2427" y="882"/>
                      <a:pt x="2276" y="1427"/>
                    </a:cubicBezTo>
                    <a:cubicBezTo>
                      <a:pt x="2151" y="1882"/>
                      <a:pt x="1737" y="2182"/>
                      <a:pt x="1287" y="2182"/>
                    </a:cubicBezTo>
                    <a:cubicBezTo>
                      <a:pt x="1197" y="2182"/>
                      <a:pt x="1106" y="2170"/>
                      <a:pt x="1016" y="2145"/>
                    </a:cubicBezTo>
                    <a:cubicBezTo>
                      <a:pt x="470" y="1997"/>
                      <a:pt x="149" y="1430"/>
                      <a:pt x="297" y="884"/>
                    </a:cubicBezTo>
                    <a:cubicBezTo>
                      <a:pt x="422" y="430"/>
                      <a:pt x="836" y="130"/>
                      <a:pt x="1287" y="130"/>
                    </a:cubicBezTo>
                    <a:close/>
                    <a:moveTo>
                      <a:pt x="1285" y="0"/>
                    </a:moveTo>
                    <a:cubicBezTo>
                      <a:pt x="777" y="0"/>
                      <a:pt x="310" y="339"/>
                      <a:pt x="171" y="852"/>
                    </a:cubicBezTo>
                    <a:cubicBezTo>
                      <a:pt x="0" y="1466"/>
                      <a:pt x="365" y="2106"/>
                      <a:pt x="981" y="2274"/>
                    </a:cubicBezTo>
                    <a:cubicBezTo>
                      <a:pt x="1083" y="2301"/>
                      <a:pt x="1185" y="2315"/>
                      <a:pt x="1286" y="2315"/>
                    </a:cubicBezTo>
                    <a:cubicBezTo>
                      <a:pt x="1795" y="2315"/>
                      <a:pt x="2262" y="1977"/>
                      <a:pt x="2402" y="1463"/>
                    </a:cubicBezTo>
                    <a:cubicBezTo>
                      <a:pt x="2573" y="848"/>
                      <a:pt x="2208" y="210"/>
                      <a:pt x="1592" y="42"/>
                    </a:cubicBezTo>
                    <a:cubicBezTo>
                      <a:pt x="1489" y="14"/>
                      <a:pt x="1386" y="0"/>
                      <a:pt x="1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573587" y="1818258"/>
                <a:ext cx="43837" cy="39459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316" extrusionOk="0">
                    <a:moveTo>
                      <a:pt x="1288" y="130"/>
                    </a:moveTo>
                    <a:cubicBezTo>
                      <a:pt x="1377" y="130"/>
                      <a:pt x="1468" y="142"/>
                      <a:pt x="1558" y="166"/>
                    </a:cubicBezTo>
                    <a:cubicBezTo>
                      <a:pt x="2103" y="317"/>
                      <a:pt x="2425" y="883"/>
                      <a:pt x="2276" y="1427"/>
                    </a:cubicBezTo>
                    <a:cubicBezTo>
                      <a:pt x="2152" y="1882"/>
                      <a:pt x="1737" y="2182"/>
                      <a:pt x="1287" y="2182"/>
                    </a:cubicBezTo>
                    <a:cubicBezTo>
                      <a:pt x="1197" y="2182"/>
                      <a:pt x="1106" y="2171"/>
                      <a:pt x="1016" y="2146"/>
                    </a:cubicBezTo>
                    <a:cubicBezTo>
                      <a:pt x="470" y="1998"/>
                      <a:pt x="147" y="1431"/>
                      <a:pt x="297" y="885"/>
                    </a:cubicBezTo>
                    <a:cubicBezTo>
                      <a:pt x="422" y="430"/>
                      <a:pt x="837" y="130"/>
                      <a:pt x="1288" y="130"/>
                    </a:cubicBezTo>
                    <a:close/>
                    <a:moveTo>
                      <a:pt x="1286" y="0"/>
                    </a:moveTo>
                    <a:cubicBezTo>
                      <a:pt x="778" y="0"/>
                      <a:pt x="311" y="338"/>
                      <a:pt x="171" y="852"/>
                    </a:cubicBezTo>
                    <a:cubicBezTo>
                      <a:pt x="1" y="1467"/>
                      <a:pt x="365" y="2106"/>
                      <a:pt x="981" y="2275"/>
                    </a:cubicBezTo>
                    <a:cubicBezTo>
                      <a:pt x="1083" y="2302"/>
                      <a:pt x="1185" y="2315"/>
                      <a:pt x="1285" y="2315"/>
                    </a:cubicBezTo>
                    <a:cubicBezTo>
                      <a:pt x="1794" y="2315"/>
                      <a:pt x="2263" y="1977"/>
                      <a:pt x="2403" y="1464"/>
                    </a:cubicBezTo>
                    <a:cubicBezTo>
                      <a:pt x="2573" y="849"/>
                      <a:pt x="2209" y="209"/>
                      <a:pt x="1592" y="42"/>
                    </a:cubicBezTo>
                    <a:cubicBezTo>
                      <a:pt x="1490" y="14"/>
                      <a:pt x="1387" y="0"/>
                      <a:pt x="1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569106" y="1820081"/>
                <a:ext cx="9439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098" extrusionOk="0">
                    <a:moveTo>
                      <a:pt x="147" y="1"/>
                    </a:moveTo>
                    <a:cubicBezTo>
                      <a:pt x="146" y="1"/>
                      <a:pt x="144" y="1"/>
                      <a:pt x="143" y="1"/>
                    </a:cubicBezTo>
                    <a:cubicBezTo>
                      <a:pt x="114" y="3"/>
                      <a:pt x="89" y="26"/>
                      <a:pt x="90" y="57"/>
                    </a:cubicBezTo>
                    <a:lnTo>
                      <a:pt x="110" y="647"/>
                    </a:lnTo>
                    <a:cubicBezTo>
                      <a:pt x="110" y="663"/>
                      <a:pt x="118" y="680"/>
                      <a:pt x="135" y="690"/>
                    </a:cubicBezTo>
                    <a:lnTo>
                      <a:pt x="385" y="861"/>
                    </a:lnTo>
                    <a:lnTo>
                      <a:pt x="42" y="994"/>
                    </a:lnTo>
                    <a:cubicBezTo>
                      <a:pt x="14" y="1005"/>
                      <a:pt x="0" y="1036"/>
                      <a:pt x="11" y="1064"/>
                    </a:cubicBezTo>
                    <a:cubicBezTo>
                      <a:pt x="18" y="1082"/>
                      <a:pt x="34" y="1094"/>
                      <a:pt x="52" y="1097"/>
                    </a:cubicBezTo>
                    <a:cubicBezTo>
                      <a:pt x="54" y="1097"/>
                      <a:pt x="56" y="1097"/>
                      <a:pt x="59" y="1097"/>
                    </a:cubicBezTo>
                    <a:cubicBezTo>
                      <a:pt x="65" y="1097"/>
                      <a:pt x="72" y="1096"/>
                      <a:pt x="79" y="1094"/>
                    </a:cubicBezTo>
                    <a:lnTo>
                      <a:pt x="517" y="922"/>
                    </a:lnTo>
                    <a:cubicBezTo>
                      <a:pt x="536" y="915"/>
                      <a:pt x="547" y="897"/>
                      <a:pt x="552" y="879"/>
                    </a:cubicBezTo>
                    <a:cubicBezTo>
                      <a:pt x="553" y="860"/>
                      <a:pt x="545" y="839"/>
                      <a:pt x="529" y="828"/>
                    </a:cubicBezTo>
                    <a:lnTo>
                      <a:pt x="218" y="615"/>
                    </a:lnTo>
                    <a:lnTo>
                      <a:pt x="198" y="52"/>
                    </a:lnTo>
                    <a:cubicBezTo>
                      <a:pt x="197" y="25"/>
                      <a:pt x="175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567624" y="1828004"/>
                <a:ext cx="11245" cy="492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289" extrusionOk="0">
                    <a:moveTo>
                      <a:pt x="193" y="0"/>
                    </a:moveTo>
                    <a:cubicBezTo>
                      <a:pt x="149" y="0"/>
                      <a:pt x="103" y="5"/>
                      <a:pt x="58" y="15"/>
                    </a:cubicBezTo>
                    <a:cubicBezTo>
                      <a:pt x="0" y="28"/>
                      <a:pt x="19" y="112"/>
                      <a:pt x="72" y="112"/>
                    </a:cubicBezTo>
                    <a:cubicBezTo>
                      <a:pt x="76" y="112"/>
                      <a:pt x="80" y="112"/>
                      <a:pt x="85" y="111"/>
                    </a:cubicBezTo>
                    <a:cubicBezTo>
                      <a:pt x="122" y="103"/>
                      <a:pt x="158" y="98"/>
                      <a:pt x="194" y="98"/>
                    </a:cubicBezTo>
                    <a:cubicBezTo>
                      <a:pt x="334" y="98"/>
                      <a:pt x="465" y="161"/>
                      <a:pt x="558" y="272"/>
                    </a:cubicBezTo>
                    <a:cubicBezTo>
                      <a:pt x="568" y="283"/>
                      <a:pt x="580" y="288"/>
                      <a:pt x="591" y="288"/>
                    </a:cubicBezTo>
                    <a:cubicBezTo>
                      <a:pt x="627" y="288"/>
                      <a:pt x="660" y="239"/>
                      <a:pt x="630" y="202"/>
                    </a:cubicBezTo>
                    <a:cubicBezTo>
                      <a:pt x="518" y="70"/>
                      <a:pt x="360" y="0"/>
                      <a:pt x="1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519697" y="1802976"/>
                <a:ext cx="15589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655" extrusionOk="0">
                    <a:moveTo>
                      <a:pt x="63" y="0"/>
                    </a:moveTo>
                    <a:cubicBezTo>
                      <a:pt x="5" y="0"/>
                      <a:pt x="1" y="90"/>
                      <a:pt x="63" y="98"/>
                    </a:cubicBezTo>
                    <a:cubicBezTo>
                      <a:pt x="389" y="138"/>
                      <a:pt x="663" y="333"/>
                      <a:pt x="807" y="627"/>
                    </a:cubicBezTo>
                    <a:cubicBezTo>
                      <a:pt x="816" y="646"/>
                      <a:pt x="832" y="654"/>
                      <a:pt x="849" y="654"/>
                    </a:cubicBezTo>
                    <a:cubicBezTo>
                      <a:pt x="881" y="654"/>
                      <a:pt x="914" y="622"/>
                      <a:pt x="896" y="584"/>
                    </a:cubicBezTo>
                    <a:cubicBezTo>
                      <a:pt x="735" y="259"/>
                      <a:pt x="430" y="44"/>
                      <a:pt x="70" y="1"/>
                    </a:cubicBezTo>
                    <a:cubicBezTo>
                      <a:pt x="68" y="1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596417" y="1833303"/>
                <a:ext cx="16305" cy="140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824" extrusionOk="0">
                    <a:moveTo>
                      <a:pt x="77" y="0"/>
                    </a:moveTo>
                    <a:cubicBezTo>
                      <a:pt x="21" y="0"/>
                      <a:pt x="0" y="87"/>
                      <a:pt x="60" y="95"/>
                    </a:cubicBezTo>
                    <a:cubicBezTo>
                      <a:pt x="441" y="151"/>
                      <a:pt x="748" y="416"/>
                      <a:pt x="852" y="789"/>
                    </a:cubicBezTo>
                    <a:cubicBezTo>
                      <a:pt x="859" y="813"/>
                      <a:pt x="878" y="824"/>
                      <a:pt x="898" y="824"/>
                    </a:cubicBezTo>
                    <a:cubicBezTo>
                      <a:pt x="927" y="824"/>
                      <a:pt x="957" y="800"/>
                      <a:pt x="946" y="763"/>
                    </a:cubicBezTo>
                    <a:cubicBezTo>
                      <a:pt x="834" y="358"/>
                      <a:pt x="500" y="60"/>
                      <a:pt x="86" y="1"/>
                    </a:cubicBezTo>
                    <a:cubicBezTo>
                      <a:pt x="83" y="0"/>
                      <a:pt x="80" y="0"/>
                      <a:pt x="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558015" y="2018364"/>
                <a:ext cx="233976" cy="166047"/>
              </a:xfrm>
              <a:custGeom>
                <a:avLst/>
                <a:gdLst/>
                <a:ahLst/>
                <a:cxnLst/>
                <a:rect l="l" t="t" r="r" b="b"/>
                <a:pathLst>
                  <a:path w="13733" h="9746" extrusionOk="0">
                    <a:moveTo>
                      <a:pt x="3902" y="1"/>
                    </a:moveTo>
                    <a:lnTo>
                      <a:pt x="0" y="9442"/>
                    </a:lnTo>
                    <a:lnTo>
                      <a:pt x="359" y="9746"/>
                    </a:lnTo>
                    <a:lnTo>
                      <a:pt x="4221" y="621"/>
                    </a:lnTo>
                    <a:lnTo>
                      <a:pt x="10320" y="1765"/>
                    </a:lnTo>
                    <a:lnTo>
                      <a:pt x="13732" y="411"/>
                    </a:lnTo>
                    <a:lnTo>
                      <a:pt x="13505" y="118"/>
                    </a:lnTo>
                    <a:lnTo>
                      <a:pt x="10355" y="1080"/>
                    </a:lnTo>
                    <a:lnTo>
                      <a:pt x="39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571747" y="2016882"/>
                <a:ext cx="89975" cy="123369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7241" extrusionOk="0">
                    <a:moveTo>
                      <a:pt x="3094" y="1"/>
                    </a:moveTo>
                    <a:cubicBezTo>
                      <a:pt x="3061" y="1"/>
                      <a:pt x="3028" y="21"/>
                      <a:pt x="3015" y="53"/>
                    </a:cubicBezTo>
                    <a:lnTo>
                      <a:pt x="18" y="7119"/>
                    </a:lnTo>
                    <a:cubicBezTo>
                      <a:pt x="0" y="7163"/>
                      <a:pt x="21" y="7215"/>
                      <a:pt x="66" y="7234"/>
                    </a:cubicBezTo>
                    <a:cubicBezTo>
                      <a:pt x="78" y="7240"/>
                      <a:pt x="88" y="7241"/>
                      <a:pt x="100" y="7241"/>
                    </a:cubicBezTo>
                    <a:cubicBezTo>
                      <a:pt x="135" y="7241"/>
                      <a:pt x="168" y="7220"/>
                      <a:pt x="182" y="7187"/>
                    </a:cubicBezTo>
                    <a:lnTo>
                      <a:pt x="3149" y="185"/>
                    </a:lnTo>
                    <a:lnTo>
                      <a:pt x="5177" y="448"/>
                    </a:lnTo>
                    <a:cubicBezTo>
                      <a:pt x="5181" y="448"/>
                      <a:pt x="5184" y="448"/>
                      <a:pt x="5188" y="448"/>
                    </a:cubicBezTo>
                    <a:cubicBezTo>
                      <a:pt x="5232" y="448"/>
                      <a:pt x="5269" y="417"/>
                      <a:pt x="5275" y="372"/>
                    </a:cubicBezTo>
                    <a:cubicBezTo>
                      <a:pt x="5281" y="323"/>
                      <a:pt x="5248" y="280"/>
                      <a:pt x="5199" y="273"/>
                    </a:cubicBezTo>
                    <a:lnTo>
                      <a:pt x="3106" y="2"/>
                    </a:lnTo>
                    <a:cubicBezTo>
                      <a:pt x="3102" y="1"/>
                      <a:pt x="3098" y="1"/>
                      <a:pt x="3094" y="1"/>
                    </a:cubicBezTo>
                    <a:close/>
                  </a:path>
                </a:pathLst>
              </a:custGeom>
              <a:solidFill>
                <a:srgbClr val="DB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563416" y="2028944"/>
                <a:ext cx="174515" cy="169370"/>
              </a:xfrm>
              <a:custGeom>
                <a:avLst/>
                <a:gdLst/>
                <a:ahLst/>
                <a:cxnLst/>
                <a:rect l="l" t="t" r="r" b="b"/>
                <a:pathLst>
                  <a:path w="10243" h="9941" extrusionOk="0">
                    <a:moveTo>
                      <a:pt x="3904" y="0"/>
                    </a:moveTo>
                    <a:lnTo>
                      <a:pt x="0" y="9233"/>
                    </a:lnTo>
                    <a:lnTo>
                      <a:pt x="6165" y="9941"/>
                    </a:lnTo>
                    <a:lnTo>
                      <a:pt x="10243" y="856"/>
                    </a:lnTo>
                    <a:lnTo>
                      <a:pt x="39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668435" y="2024753"/>
                <a:ext cx="125294" cy="173561"/>
              </a:xfrm>
              <a:custGeom>
                <a:avLst/>
                <a:gdLst/>
                <a:ahLst/>
                <a:cxnLst/>
                <a:rect l="l" t="t" r="r" b="b"/>
                <a:pathLst>
                  <a:path w="7354" h="10187" extrusionOk="0">
                    <a:moveTo>
                      <a:pt x="7354" y="1"/>
                    </a:moveTo>
                    <a:lnTo>
                      <a:pt x="4079" y="1102"/>
                    </a:lnTo>
                    <a:lnTo>
                      <a:pt x="1" y="10187"/>
                    </a:lnTo>
                    <a:lnTo>
                      <a:pt x="2937" y="8878"/>
                    </a:lnTo>
                    <a:lnTo>
                      <a:pt x="7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10688" y="2098934"/>
                <a:ext cx="58575" cy="7459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4378" extrusionOk="0">
                    <a:moveTo>
                      <a:pt x="2693" y="1"/>
                    </a:moveTo>
                    <a:lnTo>
                      <a:pt x="2343" y="735"/>
                    </a:lnTo>
                    <a:lnTo>
                      <a:pt x="2304" y="806"/>
                    </a:lnTo>
                    <a:cubicBezTo>
                      <a:pt x="2304" y="833"/>
                      <a:pt x="2170" y="1063"/>
                      <a:pt x="2170" y="1063"/>
                    </a:cubicBezTo>
                    <a:cubicBezTo>
                      <a:pt x="2170" y="1063"/>
                      <a:pt x="1727" y="970"/>
                      <a:pt x="1373" y="970"/>
                    </a:cubicBezTo>
                    <a:cubicBezTo>
                      <a:pt x="1203" y="970"/>
                      <a:pt x="1054" y="992"/>
                      <a:pt x="984" y="1055"/>
                    </a:cubicBezTo>
                    <a:cubicBezTo>
                      <a:pt x="715" y="1296"/>
                      <a:pt x="1671" y="1828"/>
                      <a:pt x="1850" y="1858"/>
                    </a:cubicBezTo>
                    <a:cubicBezTo>
                      <a:pt x="1728" y="1838"/>
                      <a:pt x="1119" y="1674"/>
                      <a:pt x="695" y="1674"/>
                    </a:cubicBezTo>
                    <a:cubicBezTo>
                      <a:pt x="498" y="1674"/>
                      <a:pt x="340" y="1710"/>
                      <a:pt x="290" y="1811"/>
                    </a:cubicBezTo>
                    <a:cubicBezTo>
                      <a:pt x="103" y="2192"/>
                      <a:pt x="1103" y="2543"/>
                      <a:pt x="1506" y="2680"/>
                    </a:cubicBezTo>
                    <a:cubicBezTo>
                      <a:pt x="1301" y="2625"/>
                      <a:pt x="1044" y="2588"/>
                      <a:pt x="808" y="2588"/>
                    </a:cubicBezTo>
                    <a:cubicBezTo>
                      <a:pt x="435" y="2588"/>
                      <a:pt x="116" y="2680"/>
                      <a:pt x="146" y="2938"/>
                    </a:cubicBezTo>
                    <a:cubicBezTo>
                      <a:pt x="167" y="3112"/>
                      <a:pt x="1027" y="3638"/>
                      <a:pt x="1027" y="3638"/>
                    </a:cubicBezTo>
                    <a:cubicBezTo>
                      <a:pt x="742" y="3561"/>
                      <a:pt x="527" y="3529"/>
                      <a:pt x="373" y="3529"/>
                    </a:cubicBezTo>
                    <a:cubicBezTo>
                      <a:pt x="37" y="3529"/>
                      <a:pt x="1" y="3683"/>
                      <a:pt x="187" y="3848"/>
                    </a:cubicBezTo>
                    <a:cubicBezTo>
                      <a:pt x="427" y="4061"/>
                      <a:pt x="825" y="4377"/>
                      <a:pt x="1215" y="4377"/>
                    </a:cubicBezTo>
                    <a:cubicBezTo>
                      <a:pt x="1267" y="4377"/>
                      <a:pt x="1320" y="4371"/>
                      <a:pt x="1372" y="4359"/>
                    </a:cubicBezTo>
                    <a:cubicBezTo>
                      <a:pt x="1809" y="4254"/>
                      <a:pt x="1581" y="3816"/>
                      <a:pt x="1581" y="3816"/>
                    </a:cubicBezTo>
                    <a:lnTo>
                      <a:pt x="1581" y="3816"/>
                    </a:lnTo>
                    <a:cubicBezTo>
                      <a:pt x="1581" y="3816"/>
                      <a:pt x="1693" y="3859"/>
                      <a:pt x="1838" y="3859"/>
                    </a:cubicBezTo>
                    <a:cubicBezTo>
                      <a:pt x="1932" y="3859"/>
                      <a:pt x="2040" y="3841"/>
                      <a:pt x="2141" y="3781"/>
                    </a:cubicBezTo>
                    <a:cubicBezTo>
                      <a:pt x="2397" y="3629"/>
                      <a:pt x="2094" y="3021"/>
                      <a:pt x="2093" y="3021"/>
                    </a:cubicBezTo>
                    <a:lnTo>
                      <a:pt x="2093" y="3021"/>
                    </a:lnTo>
                    <a:cubicBezTo>
                      <a:pt x="2094" y="3021"/>
                      <a:pt x="2283" y="3149"/>
                      <a:pt x="2486" y="3149"/>
                    </a:cubicBezTo>
                    <a:cubicBezTo>
                      <a:pt x="2581" y="3149"/>
                      <a:pt x="2680" y="3121"/>
                      <a:pt x="2763" y="3037"/>
                    </a:cubicBezTo>
                    <a:cubicBezTo>
                      <a:pt x="3020" y="2778"/>
                      <a:pt x="2668" y="2407"/>
                      <a:pt x="2668" y="2407"/>
                    </a:cubicBezTo>
                    <a:lnTo>
                      <a:pt x="2668" y="2407"/>
                    </a:lnTo>
                    <a:cubicBezTo>
                      <a:pt x="2668" y="2407"/>
                      <a:pt x="2732" y="2424"/>
                      <a:pt x="2821" y="2424"/>
                    </a:cubicBezTo>
                    <a:cubicBezTo>
                      <a:pt x="2961" y="2424"/>
                      <a:pt x="3162" y="2381"/>
                      <a:pt x="3265" y="2160"/>
                    </a:cubicBezTo>
                    <a:cubicBezTo>
                      <a:pt x="3436" y="1800"/>
                      <a:pt x="3008" y="1414"/>
                      <a:pt x="3008" y="1414"/>
                    </a:cubicBezTo>
                    <a:cubicBezTo>
                      <a:pt x="3008" y="1414"/>
                      <a:pt x="3437" y="524"/>
                      <a:pt x="3091" y="238"/>
                    </a:cubicBezTo>
                    <a:cubicBezTo>
                      <a:pt x="3015" y="175"/>
                      <a:pt x="2868" y="76"/>
                      <a:pt x="2693" y="1"/>
                    </a:cubicBezTo>
                    <a:close/>
                  </a:path>
                </a:pathLst>
              </a:custGeom>
              <a:solidFill>
                <a:srgbClr val="EE7A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17"/>
            <p:cNvGrpSpPr/>
            <p:nvPr/>
          </p:nvGrpSpPr>
          <p:grpSpPr>
            <a:xfrm>
              <a:off x="426809" y="4446155"/>
              <a:ext cx="3176810" cy="294507"/>
              <a:chOff x="1055407" y="4450538"/>
              <a:chExt cx="3085779" cy="286068"/>
            </a:xfrm>
          </p:grpSpPr>
          <p:sp>
            <p:nvSpPr>
              <p:cNvPr id="1302" name="Google Shape;1302;p17"/>
              <p:cNvSpPr/>
              <p:nvPr/>
            </p:nvSpPr>
            <p:spPr>
              <a:xfrm>
                <a:off x="1084876" y="4641059"/>
                <a:ext cx="3056310" cy="95546"/>
              </a:xfrm>
              <a:custGeom>
                <a:avLst/>
                <a:gdLst/>
                <a:ahLst/>
                <a:cxnLst/>
                <a:rect l="l" t="t" r="r" b="b"/>
                <a:pathLst>
                  <a:path w="86239" h="2696" extrusionOk="0">
                    <a:moveTo>
                      <a:pt x="43119" y="1"/>
                    </a:moveTo>
                    <a:cubicBezTo>
                      <a:pt x="31684" y="1"/>
                      <a:pt x="20716" y="143"/>
                      <a:pt x="12629" y="395"/>
                    </a:cubicBezTo>
                    <a:cubicBezTo>
                      <a:pt x="4544" y="649"/>
                      <a:pt x="0" y="992"/>
                      <a:pt x="0" y="1347"/>
                    </a:cubicBezTo>
                    <a:cubicBezTo>
                      <a:pt x="0" y="1705"/>
                      <a:pt x="4544" y="2048"/>
                      <a:pt x="12629" y="2301"/>
                    </a:cubicBezTo>
                    <a:cubicBezTo>
                      <a:pt x="20716" y="2553"/>
                      <a:pt x="31684" y="2696"/>
                      <a:pt x="43119" y="2696"/>
                    </a:cubicBezTo>
                    <a:cubicBezTo>
                      <a:pt x="54555" y="2696"/>
                      <a:pt x="65523" y="2553"/>
                      <a:pt x="73610" y="2301"/>
                    </a:cubicBezTo>
                    <a:cubicBezTo>
                      <a:pt x="81695" y="2048"/>
                      <a:pt x="86239" y="1705"/>
                      <a:pt x="86239" y="1347"/>
                    </a:cubicBezTo>
                    <a:cubicBezTo>
                      <a:pt x="86239" y="992"/>
                      <a:pt x="81695" y="649"/>
                      <a:pt x="73610" y="395"/>
                    </a:cubicBezTo>
                    <a:cubicBezTo>
                      <a:pt x="65523" y="143"/>
                      <a:pt x="54555" y="1"/>
                      <a:pt x="43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1055407" y="4450538"/>
                <a:ext cx="233195" cy="238334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725" extrusionOk="0">
                    <a:moveTo>
                      <a:pt x="1639" y="1"/>
                    </a:moveTo>
                    <a:cubicBezTo>
                      <a:pt x="1467" y="1"/>
                      <a:pt x="1309" y="81"/>
                      <a:pt x="1170" y="264"/>
                    </a:cubicBezTo>
                    <a:cubicBezTo>
                      <a:pt x="0" y="1804"/>
                      <a:pt x="5576" y="6725"/>
                      <a:pt x="5576" y="6725"/>
                    </a:cubicBezTo>
                    <a:lnTo>
                      <a:pt x="6580" y="6541"/>
                    </a:lnTo>
                    <a:cubicBezTo>
                      <a:pt x="6580" y="6541"/>
                      <a:pt x="6413" y="1482"/>
                      <a:pt x="5326" y="1263"/>
                    </a:cubicBezTo>
                    <a:cubicBezTo>
                      <a:pt x="5296" y="1257"/>
                      <a:pt x="5268" y="1254"/>
                      <a:pt x="5241" y="1254"/>
                    </a:cubicBezTo>
                    <a:cubicBezTo>
                      <a:pt x="4316" y="1254"/>
                      <a:pt x="5049" y="4722"/>
                      <a:pt x="5025" y="4722"/>
                    </a:cubicBezTo>
                    <a:cubicBezTo>
                      <a:pt x="5024" y="4722"/>
                      <a:pt x="5022" y="4718"/>
                      <a:pt x="5020" y="4709"/>
                    </a:cubicBezTo>
                    <a:cubicBezTo>
                      <a:pt x="4945" y="4482"/>
                      <a:pt x="2920" y="1"/>
                      <a:pt x="16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390044" y="4450538"/>
                <a:ext cx="233231" cy="23833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725" extrusionOk="0">
                    <a:moveTo>
                      <a:pt x="4941" y="1"/>
                    </a:moveTo>
                    <a:cubicBezTo>
                      <a:pt x="3661" y="1"/>
                      <a:pt x="1634" y="4482"/>
                      <a:pt x="1562" y="4709"/>
                    </a:cubicBezTo>
                    <a:cubicBezTo>
                      <a:pt x="1559" y="4718"/>
                      <a:pt x="1557" y="4722"/>
                      <a:pt x="1556" y="4722"/>
                    </a:cubicBezTo>
                    <a:cubicBezTo>
                      <a:pt x="1532" y="4722"/>
                      <a:pt x="2264" y="1254"/>
                      <a:pt x="1340" y="1254"/>
                    </a:cubicBezTo>
                    <a:cubicBezTo>
                      <a:pt x="1314" y="1254"/>
                      <a:pt x="1285" y="1257"/>
                      <a:pt x="1256" y="1263"/>
                    </a:cubicBezTo>
                    <a:cubicBezTo>
                      <a:pt x="168" y="1482"/>
                      <a:pt x="0" y="6541"/>
                      <a:pt x="0" y="6541"/>
                    </a:cubicBezTo>
                    <a:lnTo>
                      <a:pt x="1004" y="6725"/>
                    </a:lnTo>
                    <a:cubicBezTo>
                      <a:pt x="1004" y="6725"/>
                      <a:pt x="6581" y="1804"/>
                      <a:pt x="5409" y="264"/>
                    </a:cubicBezTo>
                    <a:cubicBezTo>
                      <a:pt x="5271" y="81"/>
                      <a:pt x="5113" y="1"/>
                      <a:pt x="49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322A-E502-206F-3F60-3AC4D0F3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35" y="129990"/>
            <a:ext cx="8238900" cy="564300"/>
          </a:xfrm>
        </p:spPr>
        <p:txBody>
          <a:bodyPr/>
          <a:lstStyle/>
          <a:p>
            <a:r>
              <a:rPr lang="en"/>
              <a:t>Data Preparation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2A2B2-C0EB-4186-24F8-F738CD90A0E0}"/>
              </a:ext>
            </a:extLst>
          </p:cNvPr>
          <p:cNvSpPr txBox="1"/>
          <p:nvPr/>
        </p:nvSpPr>
        <p:spPr>
          <a:xfrm>
            <a:off x="3565170" y="849541"/>
            <a:ext cx="5034544" cy="193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200" b="1">
                <a:solidFill>
                  <a:srgbClr val="FFFFFF"/>
                </a:solidFill>
                <a:latin typeface="Times New Roman"/>
                <a:cs typeface="Times New Roman"/>
              </a:rPr>
              <a:t>   2 columns were removed – Unnamed and Index</a:t>
            </a:r>
            <a:endParaRPr lang="en-US" sz="1200" b="1">
              <a:solidFill>
                <a:srgbClr val="FFFFFF"/>
              </a:solidFill>
              <a:latin typeface="Times New Roman"/>
              <a:cs typeface="Arial"/>
            </a:endParaRPr>
          </a:p>
          <a:p>
            <a:endParaRPr lang="en-US" sz="1200" b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85750" indent="-285750" algn="just">
              <a:buChar char="•"/>
            </a:pPr>
            <a:r>
              <a:rPr lang="en-US" sz="1200" b="1">
                <a:solidFill>
                  <a:srgbClr val="FFFFFF"/>
                </a:solidFill>
                <a:latin typeface="Times New Roman"/>
                <a:cs typeface="Times New Roman"/>
              </a:rPr>
              <a:t>Two new columns were created:</a:t>
            </a:r>
            <a:endParaRPr lang="en-US" sz="1200" b="1">
              <a:solidFill>
                <a:srgbClr val="FFFFFF"/>
              </a:solidFill>
              <a:latin typeface="Times New Roman"/>
              <a:cs typeface="Arial"/>
            </a:endParaRPr>
          </a:p>
          <a:p>
            <a:pPr marL="285750" indent="-171450" algn="just">
              <a:buFont typeface="Wingdings" pitchFamily="2" charset="2"/>
              <a:buChar char="Ø"/>
            </a:pPr>
            <a:r>
              <a:rPr lang="en-US" sz="1200" b="1">
                <a:solidFill>
                  <a:srgbClr val="FFFFFF"/>
                </a:solidFill>
                <a:latin typeface="Times New Roman"/>
                <a:cs typeface="Times New Roman"/>
              </a:rPr>
              <a:t>"Length of lyrics" column</a:t>
            </a:r>
            <a:r>
              <a:rPr lang="en-US" sz="1200">
                <a:solidFill>
                  <a:srgbClr val="FFFFFF"/>
                </a:solidFill>
                <a:latin typeface="Times New Roman"/>
                <a:cs typeface="Times New Roman"/>
              </a:rPr>
              <a:t> - Shows the word count of lyrics of the songs.</a:t>
            </a:r>
          </a:p>
          <a:p>
            <a:pPr marL="285750" indent="-171450" algn="just">
              <a:buFont typeface="Wingdings" pitchFamily="2" charset="2"/>
              <a:buChar char="Ø"/>
            </a:pPr>
            <a:r>
              <a:rPr lang="en-US" sz="1200">
                <a:solidFill>
                  <a:srgbClr val="FFFFFF"/>
                </a:solidFill>
                <a:latin typeface="Times New Roman"/>
                <a:cs typeface="Times New Roman"/>
              </a:rPr>
              <a:t>"Period" column – Compiled year-wise data of songs released in a period. </a:t>
            </a:r>
          </a:p>
          <a:p>
            <a:pPr marL="114300" algn="just"/>
            <a:endParaRPr lang="en-US" sz="12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85750" indent="-285750" algn="just">
              <a:buFont typeface="Arial,Sans-Serif" pitchFamily="2" charset="2"/>
              <a:buChar char="•"/>
            </a:pPr>
            <a:r>
              <a:rPr lang="en-US" sz="1200" b="1">
                <a:solidFill>
                  <a:srgbClr val="FFFFFF"/>
                </a:solidFill>
                <a:latin typeface="Times New Roman"/>
                <a:cs typeface="Times New Roman"/>
              </a:rPr>
              <a:t>Missing and duplicate values in all variables were identified and  removed</a:t>
            </a:r>
          </a:p>
          <a:p>
            <a:pPr marL="285750" indent="-285750" algn="just">
              <a:buFont typeface="Arial,Sans-Serif" pitchFamily="2" charset="2"/>
              <a:buChar char="•"/>
            </a:pPr>
            <a:endParaRPr lang="en-US" sz="1200" b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85750" indent="-285750" algn="just">
              <a:buFont typeface="Arial,Sans-Serif" pitchFamily="2" charset="2"/>
              <a:buChar char="•"/>
            </a:pPr>
            <a:r>
              <a:rPr lang="en-US" sz="1200" b="1">
                <a:solidFill>
                  <a:srgbClr val="FFFFFF"/>
                </a:solidFill>
                <a:latin typeface="Times New Roman"/>
                <a:cs typeface="Times New Roman"/>
              </a:rPr>
              <a:t>Formatted the column names</a:t>
            </a: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228CA7F-8788-E49F-EDCD-BA5EC14B4529}"/>
              </a:ext>
            </a:extLst>
          </p:cNvPr>
          <p:cNvSpPr/>
          <p:nvPr/>
        </p:nvSpPr>
        <p:spPr>
          <a:xfrm rot="10800000" flipH="1">
            <a:off x="365760" y="2694014"/>
            <a:ext cx="771267" cy="772495"/>
          </a:xfrm>
          <a:prstGeom prst="bentArrow">
            <a:avLst>
              <a:gd name="adj1" fmla="val 25000"/>
              <a:gd name="adj2" fmla="val 2734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D6A1E-C8C6-7C74-C945-E92DF0BF2F0F}"/>
              </a:ext>
            </a:extLst>
          </p:cNvPr>
          <p:cNvSpPr txBox="1"/>
          <p:nvPr/>
        </p:nvSpPr>
        <p:spPr>
          <a:xfrm>
            <a:off x="4537880" y="3011037"/>
            <a:ext cx="1825387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latin typeface="Cambria"/>
              </a:rPr>
              <a:t>Missing Values</a:t>
            </a:r>
            <a:endParaRPr lang="en-US" sz="1100" b="1">
              <a:latin typeface="Cambria"/>
              <a:ea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82C96-815A-5609-63B4-9D2AFD693DCB}"/>
              </a:ext>
            </a:extLst>
          </p:cNvPr>
          <p:cNvSpPr txBox="1"/>
          <p:nvPr/>
        </p:nvSpPr>
        <p:spPr>
          <a:xfrm>
            <a:off x="6849469" y="3011037"/>
            <a:ext cx="1607877" cy="26161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latin typeface="Cambria"/>
              </a:rPr>
              <a:t>Unique Values</a:t>
            </a:r>
            <a:endParaRPr lang="en-US" sz="1100" b="1">
              <a:latin typeface="Cambria"/>
              <a:ea typeface="Cambria"/>
            </a:endParaRPr>
          </a:p>
        </p:txBody>
      </p:sp>
      <p:pic>
        <p:nvPicPr>
          <p:cNvPr id="4" name="Picture 11" descr="Table&#10;&#10;Description automatically generated">
            <a:extLst>
              <a:ext uri="{FF2B5EF4-FFF2-40B4-BE49-F238E27FC236}">
                <a16:creationId xmlns:a16="http://schemas.microsoft.com/office/drawing/2014/main" id="{F5D6AC3A-457D-E166-532C-F86FAFE1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9" y="603171"/>
            <a:ext cx="2743200" cy="2066795"/>
          </a:xfrm>
          <a:prstGeom prst="rect">
            <a:avLst/>
          </a:prstGeom>
        </p:spPr>
      </p:pic>
      <p:pic>
        <p:nvPicPr>
          <p:cNvPr id="17" name="Picture 17" descr="Table&#10;&#10;Description automatically generated">
            <a:extLst>
              <a:ext uri="{FF2B5EF4-FFF2-40B4-BE49-F238E27FC236}">
                <a16:creationId xmlns:a16="http://schemas.microsoft.com/office/drawing/2014/main" id="{C4BADDD7-C3BB-3BDF-D358-0DA92E88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11" y="3009700"/>
            <a:ext cx="2743200" cy="2024109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E3EEAF0-31EB-1FE2-FF5A-243DB0D6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264" y="3328635"/>
            <a:ext cx="1864697" cy="1386239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FED37A3-BE20-219A-E420-68C8F00F9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755" y="3327851"/>
            <a:ext cx="1831634" cy="15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7E31-3C32-6DE1-3BCD-A2279FAD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55" y="-17060"/>
            <a:ext cx="8238900" cy="564300"/>
          </a:xfrm>
        </p:spPr>
        <p:txBody>
          <a:bodyPr/>
          <a:lstStyle/>
          <a:p>
            <a:r>
              <a:rPr lang="en-US"/>
              <a:t>Exploratory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285D7-A70D-C263-985E-5C2B10E9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17" y="180108"/>
            <a:ext cx="2903281" cy="2558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8BB4B-1B5A-9CC0-FEB0-35F2A5C2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311" y="2442029"/>
            <a:ext cx="2773106" cy="2521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3A8CD-24BE-4651-AA4D-937142AC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417" y="2725453"/>
            <a:ext cx="2905229" cy="2237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C8FF2-5734-7E37-04C7-79677211E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63" y="624499"/>
            <a:ext cx="2643478" cy="2114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B2EEA-1F8C-4D49-3EF8-894B36D2E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375" y="2818909"/>
            <a:ext cx="2734366" cy="2165945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C760D44C-3038-9BA6-F6D0-E00B1AA28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3311" y="694534"/>
            <a:ext cx="2257850" cy="16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FAC7-176B-10C1-62AF-DE252D27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50" y="196907"/>
            <a:ext cx="8238900" cy="564300"/>
          </a:xfrm>
        </p:spPr>
        <p:txBody>
          <a:bodyPr/>
          <a:lstStyle/>
          <a:p>
            <a:r>
              <a:rPr lang="en-US"/>
              <a:t>Lyrics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A539-7148-3B2F-2FFF-8CED178C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47" y="809872"/>
            <a:ext cx="3973017" cy="2261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5C25A-D933-808A-C9FF-4F2FB3EC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58" y="4509283"/>
            <a:ext cx="8183313" cy="381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22F5B8-070D-F6E9-06D6-E81D2A942A6D}"/>
              </a:ext>
            </a:extLst>
          </p:cNvPr>
          <p:cNvSpPr txBox="1"/>
          <p:nvPr/>
        </p:nvSpPr>
        <p:spPr>
          <a:xfrm>
            <a:off x="299170" y="4199876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 common words used are: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14DD02-0AFF-2260-67D0-327698EEA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00" y="871292"/>
            <a:ext cx="3299221" cy="2369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9407C-8CBB-4584-0854-F94B23806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510" y="3390562"/>
            <a:ext cx="3973017" cy="720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DED96-AAF1-E961-D188-570E421A0630}"/>
              </a:ext>
            </a:extLst>
          </p:cNvPr>
          <p:cNvSpPr txBox="1"/>
          <p:nvPr/>
        </p:nvSpPr>
        <p:spPr>
          <a:xfrm>
            <a:off x="3325090" y="3190657"/>
            <a:ext cx="1803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LDA Analysis</a:t>
            </a:r>
          </a:p>
        </p:txBody>
      </p:sp>
    </p:spTree>
    <p:extLst>
      <p:ext uri="{BB962C8B-B14F-4D97-AF65-F5344CB8AC3E}">
        <p14:creationId xmlns:p14="http://schemas.microsoft.com/office/powerpoint/2010/main" val="156312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0" name="Google Shape;6790;p44"/>
          <p:cNvSpPr/>
          <p:nvPr/>
        </p:nvSpPr>
        <p:spPr>
          <a:xfrm>
            <a:off x="3304263" y="3621825"/>
            <a:ext cx="876000" cy="876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03</a:t>
            </a:r>
            <a:endParaRPr sz="1800" b="1">
              <a:solidFill>
                <a:schemeClr val="accent6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6791" name="Google Shape;6791;p44"/>
          <p:cNvCxnSpPr>
            <a:stCxn id="6790" idx="0"/>
          </p:cNvCxnSpPr>
          <p:nvPr/>
        </p:nvCxnSpPr>
        <p:spPr>
          <a:xfrm rot="10800000">
            <a:off x="3742263" y="2711325"/>
            <a:ext cx="0" cy="9105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2" name="Google Shape;679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Songs Changes over Decades</a:t>
            </a:r>
            <a:endParaRPr/>
          </a:p>
        </p:txBody>
      </p:sp>
      <p:grpSp>
        <p:nvGrpSpPr>
          <p:cNvPr id="6793" name="Google Shape;6793;p44"/>
          <p:cNvGrpSpPr/>
          <p:nvPr/>
        </p:nvGrpSpPr>
        <p:grpSpPr>
          <a:xfrm>
            <a:off x="5574425" y="1386700"/>
            <a:ext cx="3203815" cy="755677"/>
            <a:chOff x="5574425" y="1386700"/>
            <a:chExt cx="3203815" cy="755677"/>
          </a:xfrm>
        </p:grpSpPr>
        <p:sp>
          <p:nvSpPr>
            <p:cNvPr id="6794" name="Google Shape;6794;p44"/>
            <p:cNvSpPr txBox="1"/>
            <p:nvPr/>
          </p:nvSpPr>
          <p:spPr>
            <a:xfrm>
              <a:off x="5574434" y="1386700"/>
              <a:ext cx="3203806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Length &amp; Genre of the Decades</a:t>
              </a:r>
              <a:endParaRPr sz="1800" b="1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795" name="Google Shape;6795;p44"/>
            <p:cNvSpPr txBox="1"/>
            <p:nvPr/>
          </p:nvSpPr>
          <p:spPr>
            <a:xfrm>
              <a:off x="5574425" y="1760477"/>
              <a:ext cx="31218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97" name="Google Shape;6797;p44"/>
          <p:cNvSpPr txBox="1"/>
          <p:nvPr/>
        </p:nvSpPr>
        <p:spPr>
          <a:xfrm>
            <a:off x="5574434" y="3634558"/>
            <a:ext cx="3121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6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Sentiment of the Decades</a:t>
            </a:r>
            <a:endParaRPr sz="1800" b="1">
              <a:solidFill>
                <a:schemeClr val="accent6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800" name="Google Shape;6800;p44"/>
          <p:cNvSpPr txBox="1"/>
          <p:nvPr/>
        </p:nvSpPr>
        <p:spPr>
          <a:xfrm>
            <a:off x="5574434" y="2510629"/>
            <a:ext cx="3121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Favorite Words of the Decades</a:t>
            </a:r>
            <a:endParaRPr sz="1800" b="1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802" name="Google Shape;6802;p44"/>
          <p:cNvSpPr/>
          <p:nvPr/>
        </p:nvSpPr>
        <p:spPr>
          <a:xfrm>
            <a:off x="685338" y="3621825"/>
            <a:ext cx="876000" cy="87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01</a:t>
            </a:r>
            <a:endParaRPr sz="1800" b="1">
              <a:solidFill>
                <a:schemeClr val="accen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803" name="Google Shape;6803;p44"/>
          <p:cNvSpPr/>
          <p:nvPr/>
        </p:nvSpPr>
        <p:spPr>
          <a:xfrm>
            <a:off x="1913000" y="1386700"/>
            <a:ext cx="876000" cy="876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02</a:t>
            </a:r>
            <a:endParaRPr sz="1800" b="1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6804" name="Google Shape;6804;p44"/>
          <p:cNvCxnSpPr>
            <a:stCxn id="6802" idx="0"/>
          </p:cNvCxnSpPr>
          <p:nvPr/>
        </p:nvCxnSpPr>
        <p:spPr>
          <a:xfrm rot="10800000">
            <a:off x="1123338" y="3192525"/>
            <a:ext cx="0" cy="42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5" name="Google Shape;6805;p44"/>
          <p:cNvCxnSpPr/>
          <p:nvPr/>
        </p:nvCxnSpPr>
        <p:spPr>
          <a:xfrm>
            <a:off x="2351000" y="2262700"/>
            <a:ext cx="0" cy="56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6" name="Google Shape;6806;p44"/>
          <p:cNvCxnSpPr>
            <a:cxnSpLocks/>
            <a:stCxn id="6794" idx="1"/>
            <a:endCxn id="6800" idx="0"/>
          </p:cNvCxnSpPr>
          <p:nvPr/>
        </p:nvCxnSpPr>
        <p:spPr>
          <a:xfrm rot="10800000" flipH="1" flipV="1">
            <a:off x="5574434" y="1611699"/>
            <a:ext cx="1560900" cy="898929"/>
          </a:xfrm>
          <a:prstGeom prst="bentConnector4">
            <a:avLst>
              <a:gd name="adj1" fmla="val -14645"/>
              <a:gd name="adj2" fmla="val 6251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7" name="Google Shape;6807;p44"/>
          <p:cNvCxnSpPr>
            <a:stCxn id="6800" idx="1"/>
            <a:endCxn id="6797" idx="0"/>
          </p:cNvCxnSpPr>
          <p:nvPr/>
        </p:nvCxnSpPr>
        <p:spPr>
          <a:xfrm rot="10800000" flipH="1" flipV="1">
            <a:off x="5574434" y="2735628"/>
            <a:ext cx="1560900" cy="898929"/>
          </a:xfrm>
          <a:prstGeom prst="bentConnector4">
            <a:avLst>
              <a:gd name="adj1" fmla="val -14645"/>
              <a:gd name="adj2" fmla="val 6251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00" name="Google Shape;6900;p44"/>
          <p:cNvGrpSpPr/>
          <p:nvPr/>
        </p:nvGrpSpPr>
        <p:grpSpPr>
          <a:xfrm>
            <a:off x="2912560" y="1109675"/>
            <a:ext cx="1659435" cy="1681865"/>
            <a:chOff x="2912560" y="1109675"/>
            <a:chExt cx="1659435" cy="1681865"/>
          </a:xfrm>
        </p:grpSpPr>
        <p:sp>
          <p:nvSpPr>
            <p:cNvPr id="6901" name="Google Shape;6901;p44"/>
            <p:cNvSpPr/>
            <p:nvPr/>
          </p:nvSpPr>
          <p:spPr>
            <a:xfrm>
              <a:off x="2917743" y="2707217"/>
              <a:ext cx="1654253" cy="84324"/>
            </a:xfrm>
            <a:custGeom>
              <a:avLst/>
              <a:gdLst/>
              <a:ahLst/>
              <a:cxnLst/>
              <a:rect l="l" t="t" r="r" b="b"/>
              <a:pathLst>
                <a:path w="56813" h="2896" extrusionOk="0">
                  <a:moveTo>
                    <a:pt x="1449" y="0"/>
                  </a:moveTo>
                  <a:cubicBezTo>
                    <a:pt x="648" y="0"/>
                    <a:pt x="1" y="647"/>
                    <a:pt x="1" y="1448"/>
                  </a:cubicBezTo>
                  <a:cubicBezTo>
                    <a:pt x="1" y="2249"/>
                    <a:pt x="648" y="2896"/>
                    <a:pt x="1449" y="2896"/>
                  </a:cubicBezTo>
                  <a:lnTo>
                    <a:pt x="55365" y="2896"/>
                  </a:lnTo>
                  <a:cubicBezTo>
                    <a:pt x="56166" y="2896"/>
                    <a:pt x="56812" y="2249"/>
                    <a:pt x="56812" y="1448"/>
                  </a:cubicBezTo>
                  <a:cubicBezTo>
                    <a:pt x="56812" y="647"/>
                    <a:pt x="56166" y="0"/>
                    <a:pt x="55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44"/>
            <p:cNvSpPr/>
            <p:nvPr/>
          </p:nvSpPr>
          <p:spPr>
            <a:xfrm>
              <a:off x="3336817" y="1452349"/>
              <a:ext cx="1200282" cy="799683"/>
            </a:xfrm>
            <a:custGeom>
              <a:avLst/>
              <a:gdLst/>
              <a:ahLst/>
              <a:cxnLst/>
              <a:rect l="l" t="t" r="r" b="b"/>
              <a:pathLst>
                <a:path w="41222" h="27464" extrusionOk="0">
                  <a:moveTo>
                    <a:pt x="22309" y="1"/>
                  </a:moveTo>
                  <a:cubicBezTo>
                    <a:pt x="7004" y="1"/>
                    <a:pt x="1" y="16064"/>
                    <a:pt x="8741" y="27463"/>
                  </a:cubicBezTo>
                  <a:lnTo>
                    <a:pt x="26459" y="27463"/>
                  </a:lnTo>
                  <a:cubicBezTo>
                    <a:pt x="26981" y="27463"/>
                    <a:pt x="27491" y="27290"/>
                    <a:pt x="27908" y="26973"/>
                  </a:cubicBezTo>
                  <a:cubicBezTo>
                    <a:pt x="41221" y="16881"/>
                    <a:pt x="37369" y="1"/>
                    <a:pt x="22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44"/>
            <p:cNvSpPr/>
            <p:nvPr/>
          </p:nvSpPr>
          <p:spPr>
            <a:xfrm>
              <a:off x="4011184" y="2250231"/>
              <a:ext cx="145442" cy="497269"/>
            </a:xfrm>
            <a:custGeom>
              <a:avLst/>
              <a:gdLst/>
              <a:ahLst/>
              <a:cxnLst/>
              <a:rect l="l" t="t" r="r" b="b"/>
              <a:pathLst>
                <a:path w="4995" h="17078" extrusionOk="0">
                  <a:moveTo>
                    <a:pt x="1" y="1"/>
                  </a:moveTo>
                  <a:lnTo>
                    <a:pt x="4212" y="16791"/>
                  </a:lnTo>
                  <a:cubicBezTo>
                    <a:pt x="4254" y="16960"/>
                    <a:pt x="4406" y="17078"/>
                    <a:pt x="4579" y="17078"/>
                  </a:cubicBezTo>
                  <a:cubicBezTo>
                    <a:pt x="4816" y="17078"/>
                    <a:pt x="4995" y="16863"/>
                    <a:pt x="4950" y="16632"/>
                  </a:cubicBezTo>
                  <a:lnTo>
                    <a:pt x="19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44"/>
            <p:cNvSpPr/>
            <p:nvPr/>
          </p:nvSpPr>
          <p:spPr>
            <a:xfrm>
              <a:off x="3976536" y="2250307"/>
              <a:ext cx="130592" cy="22886"/>
            </a:xfrm>
            <a:custGeom>
              <a:avLst/>
              <a:gdLst/>
              <a:ahLst/>
              <a:cxnLst/>
              <a:rect l="l" t="t" r="r" b="b"/>
              <a:pathLst>
                <a:path w="4485" h="786" extrusionOk="0">
                  <a:moveTo>
                    <a:pt x="1" y="0"/>
                  </a:moveTo>
                  <a:cubicBezTo>
                    <a:pt x="472" y="472"/>
                    <a:pt x="1388" y="786"/>
                    <a:pt x="2322" y="786"/>
                  </a:cubicBezTo>
                  <a:cubicBezTo>
                    <a:pt x="3119" y="786"/>
                    <a:pt x="3928" y="557"/>
                    <a:pt x="4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44"/>
            <p:cNvSpPr/>
            <p:nvPr/>
          </p:nvSpPr>
          <p:spPr>
            <a:xfrm>
              <a:off x="3031093" y="2542475"/>
              <a:ext cx="499482" cy="205016"/>
            </a:xfrm>
            <a:custGeom>
              <a:avLst/>
              <a:gdLst/>
              <a:ahLst/>
              <a:cxnLst/>
              <a:rect l="l" t="t" r="r" b="b"/>
              <a:pathLst>
                <a:path w="17154" h="7041" extrusionOk="0">
                  <a:moveTo>
                    <a:pt x="9780" y="1"/>
                  </a:moveTo>
                  <a:cubicBezTo>
                    <a:pt x="7929" y="1"/>
                    <a:pt x="6073" y="245"/>
                    <a:pt x="4267" y="721"/>
                  </a:cubicBezTo>
                  <a:cubicBezTo>
                    <a:pt x="4437" y="1816"/>
                    <a:pt x="4216" y="2965"/>
                    <a:pt x="3648" y="3924"/>
                  </a:cubicBezTo>
                  <a:cubicBezTo>
                    <a:pt x="3080" y="4881"/>
                    <a:pt x="2171" y="5638"/>
                    <a:pt x="1116" y="6032"/>
                  </a:cubicBezTo>
                  <a:cubicBezTo>
                    <a:pt x="862" y="6127"/>
                    <a:pt x="598" y="6203"/>
                    <a:pt x="381" y="6359"/>
                  </a:cubicBezTo>
                  <a:cubicBezTo>
                    <a:pt x="163" y="6517"/>
                    <a:pt x="0" y="6780"/>
                    <a:pt x="56" y="7041"/>
                  </a:cubicBezTo>
                  <a:lnTo>
                    <a:pt x="15165" y="6920"/>
                  </a:lnTo>
                  <a:cubicBezTo>
                    <a:pt x="15848" y="5096"/>
                    <a:pt x="16472" y="3211"/>
                    <a:pt x="17154" y="1386"/>
                  </a:cubicBezTo>
                  <a:cubicBezTo>
                    <a:pt x="14799" y="452"/>
                    <a:pt x="12295" y="1"/>
                    <a:pt x="9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44"/>
            <p:cNvSpPr/>
            <p:nvPr/>
          </p:nvSpPr>
          <p:spPr>
            <a:xfrm>
              <a:off x="3172338" y="2560964"/>
              <a:ext cx="172579" cy="187662"/>
            </a:xfrm>
            <a:custGeom>
              <a:avLst/>
              <a:gdLst/>
              <a:ahLst/>
              <a:cxnLst/>
              <a:rect l="l" t="t" r="r" b="b"/>
              <a:pathLst>
                <a:path w="5927" h="6445" extrusionOk="0">
                  <a:moveTo>
                    <a:pt x="5827" y="1"/>
                  </a:moveTo>
                  <a:cubicBezTo>
                    <a:pt x="5781" y="1"/>
                    <a:pt x="5740" y="35"/>
                    <a:pt x="5734" y="84"/>
                  </a:cubicBezTo>
                  <a:cubicBezTo>
                    <a:pt x="5447" y="2282"/>
                    <a:pt x="3860" y="4281"/>
                    <a:pt x="1783" y="5058"/>
                  </a:cubicBezTo>
                  <a:cubicBezTo>
                    <a:pt x="1692" y="5093"/>
                    <a:pt x="1601" y="5126"/>
                    <a:pt x="1509" y="5156"/>
                  </a:cubicBezTo>
                  <a:cubicBezTo>
                    <a:pt x="1256" y="5245"/>
                    <a:pt x="997" y="5335"/>
                    <a:pt x="757" y="5468"/>
                  </a:cubicBezTo>
                  <a:cubicBezTo>
                    <a:pt x="368" y="5686"/>
                    <a:pt x="104" y="5990"/>
                    <a:pt x="14" y="6327"/>
                  </a:cubicBezTo>
                  <a:cubicBezTo>
                    <a:pt x="1" y="6378"/>
                    <a:pt x="30" y="6428"/>
                    <a:pt x="81" y="6442"/>
                  </a:cubicBezTo>
                  <a:cubicBezTo>
                    <a:pt x="89" y="6443"/>
                    <a:pt x="96" y="6445"/>
                    <a:pt x="104" y="6445"/>
                  </a:cubicBezTo>
                  <a:cubicBezTo>
                    <a:pt x="146" y="6445"/>
                    <a:pt x="185" y="6417"/>
                    <a:pt x="200" y="6378"/>
                  </a:cubicBezTo>
                  <a:cubicBezTo>
                    <a:pt x="304" y="5987"/>
                    <a:pt x="653" y="5744"/>
                    <a:pt x="853" y="5633"/>
                  </a:cubicBezTo>
                  <a:cubicBezTo>
                    <a:pt x="1076" y="5508"/>
                    <a:pt x="1329" y="5420"/>
                    <a:pt x="1573" y="5335"/>
                  </a:cubicBezTo>
                  <a:cubicBezTo>
                    <a:pt x="1667" y="5302"/>
                    <a:pt x="1760" y="5270"/>
                    <a:pt x="1851" y="5235"/>
                  </a:cubicBezTo>
                  <a:cubicBezTo>
                    <a:pt x="3991" y="4433"/>
                    <a:pt x="5626" y="2373"/>
                    <a:pt x="5921" y="107"/>
                  </a:cubicBezTo>
                  <a:cubicBezTo>
                    <a:pt x="5927" y="56"/>
                    <a:pt x="5892" y="9"/>
                    <a:pt x="5839" y="2"/>
                  </a:cubicBezTo>
                  <a:cubicBezTo>
                    <a:pt x="5835" y="1"/>
                    <a:pt x="5831" y="1"/>
                    <a:pt x="58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44"/>
            <p:cNvSpPr/>
            <p:nvPr/>
          </p:nvSpPr>
          <p:spPr>
            <a:xfrm>
              <a:off x="3403202" y="2659145"/>
              <a:ext cx="103571" cy="89682"/>
            </a:xfrm>
            <a:custGeom>
              <a:avLst/>
              <a:gdLst/>
              <a:ahLst/>
              <a:cxnLst/>
              <a:rect l="l" t="t" r="r" b="b"/>
              <a:pathLst>
                <a:path w="3557" h="3080" extrusionOk="0">
                  <a:moveTo>
                    <a:pt x="3458" y="1"/>
                  </a:moveTo>
                  <a:cubicBezTo>
                    <a:pt x="3453" y="1"/>
                    <a:pt x="3449" y="1"/>
                    <a:pt x="3444" y="2"/>
                  </a:cubicBezTo>
                  <a:cubicBezTo>
                    <a:pt x="1874" y="223"/>
                    <a:pt x="463" y="1438"/>
                    <a:pt x="15" y="2960"/>
                  </a:cubicBezTo>
                  <a:cubicBezTo>
                    <a:pt x="1" y="3009"/>
                    <a:pt x="28" y="3063"/>
                    <a:pt x="78" y="3077"/>
                  </a:cubicBezTo>
                  <a:cubicBezTo>
                    <a:pt x="87" y="3078"/>
                    <a:pt x="96" y="3080"/>
                    <a:pt x="105" y="3080"/>
                  </a:cubicBezTo>
                  <a:cubicBezTo>
                    <a:pt x="145" y="3080"/>
                    <a:pt x="182" y="3055"/>
                    <a:pt x="195" y="3014"/>
                  </a:cubicBezTo>
                  <a:cubicBezTo>
                    <a:pt x="623" y="1560"/>
                    <a:pt x="1969" y="398"/>
                    <a:pt x="3471" y="187"/>
                  </a:cubicBezTo>
                  <a:cubicBezTo>
                    <a:pt x="3522" y="180"/>
                    <a:pt x="3557" y="133"/>
                    <a:pt x="3550" y="80"/>
                  </a:cubicBezTo>
                  <a:cubicBezTo>
                    <a:pt x="3543" y="34"/>
                    <a:pt x="3505" y="1"/>
                    <a:pt x="3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44"/>
            <p:cNvSpPr/>
            <p:nvPr/>
          </p:nvSpPr>
          <p:spPr>
            <a:xfrm>
              <a:off x="3244255" y="2697899"/>
              <a:ext cx="32000" cy="50927"/>
            </a:xfrm>
            <a:custGeom>
              <a:avLst/>
              <a:gdLst/>
              <a:ahLst/>
              <a:cxnLst/>
              <a:rect l="l" t="t" r="r" b="b"/>
              <a:pathLst>
                <a:path w="1099" h="1749" extrusionOk="0">
                  <a:moveTo>
                    <a:pt x="104" y="1"/>
                  </a:moveTo>
                  <a:cubicBezTo>
                    <a:pt x="83" y="1"/>
                    <a:pt x="61" y="8"/>
                    <a:pt x="43" y="23"/>
                  </a:cubicBezTo>
                  <a:cubicBezTo>
                    <a:pt x="3" y="56"/>
                    <a:pt x="0" y="114"/>
                    <a:pt x="32" y="154"/>
                  </a:cubicBezTo>
                  <a:cubicBezTo>
                    <a:pt x="412" y="602"/>
                    <a:pt x="714" y="1131"/>
                    <a:pt x="904" y="1685"/>
                  </a:cubicBezTo>
                  <a:cubicBezTo>
                    <a:pt x="918" y="1725"/>
                    <a:pt x="954" y="1749"/>
                    <a:pt x="992" y="1749"/>
                  </a:cubicBezTo>
                  <a:cubicBezTo>
                    <a:pt x="1002" y="1749"/>
                    <a:pt x="1013" y="1747"/>
                    <a:pt x="1023" y="1744"/>
                  </a:cubicBezTo>
                  <a:cubicBezTo>
                    <a:pt x="1074" y="1726"/>
                    <a:pt x="1099" y="1672"/>
                    <a:pt x="1082" y="1624"/>
                  </a:cubicBezTo>
                  <a:cubicBezTo>
                    <a:pt x="883" y="1048"/>
                    <a:pt x="570" y="498"/>
                    <a:pt x="175" y="34"/>
                  </a:cubicBezTo>
                  <a:cubicBezTo>
                    <a:pt x="156" y="12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44"/>
            <p:cNvSpPr/>
            <p:nvPr/>
          </p:nvSpPr>
          <p:spPr>
            <a:xfrm>
              <a:off x="3094334" y="2696298"/>
              <a:ext cx="55906" cy="53052"/>
            </a:xfrm>
            <a:custGeom>
              <a:avLst/>
              <a:gdLst/>
              <a:ahLst/>
              <a:cxnLst/>
              <a:rect l="l" t="t" r="r" b="b"/>
              <a:pathLst>
                <a:path w="1920" h="1822" extrusionOk="0">
                  <a:moveTo>
                    <a:pt x="108" y="0"/>
                  </a:moveTo>
                  <a:cubicBezTo>
                    <a:pt x="71" y="0"/>
                    <a:pt x="37" y="22"/>
                    <a:pt x="21" y="57"/>
                  </a:cubicBezTo>
                  <a:cubicBezTo>
                    <a:pt x="1" y="104"/>
                    <a:pt x="24" y="159"/>
                    <a:pt x="70" y="180"/>
                  </a:cubicBezTo>
                  <a:cubicBezTo>
                    <a:pt x="783" y="492"/>
                    <a:pt x="1389" y="1069"/>
                    <a:pt x="1729" y="1769"/>
                  </a:cubicBezTo>
                  <a:cubicBezTo>
                    <a:pt x="1746" y="1802"/>
                    <a:pt x="1779" y="1822"/>
                    <a:pt x="1814" y="1822"/>
                  </a:cubicBezTo>
                  <a:cubicBezTo>
                    <a:pt x="1828" y="1822"/>
                    <a:pt x="1842" y="1817"/>
                    <a:pt x="1854" y="1810"/>
                  </a:cubicBezTo>
                  <a:cubicBezTo>
                    <a:pt x="1901" y="1788"/>
                    <a:pt x="1919" y="1733"/>
                    <a:pt x="1897" y="1686"/>
                  </a:cubicBezTo>
                  <a:cubicBezTo>
                    <a:pt x="1535" y="949"/>
                    <a:pt x="898" y="338"/>
                    <a:pt x="145" y="8"/>
                  </a:cubicBezTo>
                  <a:cubicBezTo>
                    <a:pt x="133" y="3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44"/>
            <p:cNvSpPr/>
            <p:nvPr/>
          </p:nvSpPr>
          <p:spPr>
            <a:xfrm>
              <a:off x="3091481" y="1751260"/>
              <a:ext cx="899003" cy="860539"/>
            </a:xfrm>
            <a:custGeom>
              <a:avLst/>
              <a:gdLst/>
              <a:ahLst/>
              <a:cxnLst/>
              <a:rect l="l" t="t" r="r" b="b"/>
              <a:pathLst>
                <a:path w="30875" h="29554" extrusionOk="0">
                  <a:moveTo>
                    <a:pt x="12035" y="1"/>
                  </a:moveTo>
                  <a:cubicBezTo>
                    <a:pt x="11592" y="916"/>
                    <a:pt x="11219" y="1861"/>
                    <a:pt x="10776" y="2778"/>
                  </a:cubicBezTo>
                  <a:cubicBezTo>
                    <a:pt x="6980" y="4165"/>
                    <a:pt x="2866" y="5925"/>
                    <a:pt x="835" y="9418"/>
                  </a:cubicBezTo>
                  <a:cubicBezTo>
                    <a:pt x="75" y="10725"/>
                    <a:pt x="25" y="12311"/>
                    <a:pt x="20" y="13823"/>
                  </a:cubicBezTo>
                  <a:cubicBezTo>
                    <a:pt x="0" y="18861"/>
                    <a:pt x="279" y="23821"/>
                    <a:pt x="791" y="28830"/>
                  </a:cubicBezTo>
                  <a:cubicBezTo>
                    <a:pt x="3214" y="28501"/>
                    <a:pt x="5699" y="28300"/>
                    <a:pt x="8122" y="27969"/>
                  </a:cubicBezTo>
                  <a:cubicBezTo>
                    <a:pt x="10568" y="28490"/>
                    <a:pt x="13102" y="29031"/>
                    <a:pt x="15548" y="29553"/>
                  </a:cubicBezTo>
                  <a:cubicBezTo>
                    <a:pt x="17620" y="24284"/>
                    <a:pt x="19094" y="18848"/>
                    <a:pt x="19942" y="13251"/>
                  </a:cubicBezTo>
                  <a:cubicBezTo>
                    <a:pt x="21244" y="13205"/>
                    <a:pt x="22549" y="13161"/>
                    <a:pt x="23851" y="13115"/>
                  </a:cubicBezTo>
                  <a:cubicBezTo>
                    <a:pt x="25442" y="13059"/>
                    <a:pt x="26921" y="12110"/>
                    <a:pt x="27842" y="10814"/>
                  </a:cubicBezTo>
                  <a:cubicBezTo>
                    <a:pt x="28762" y="9516"/>
                    <a:pt x="29196" y="7944"/>
                    <a:pt x="29546" y="6389"/>
                  </a:cubicBezTo>
                  <a:cubicBezTo>
                    <a:pt x="29895" y="4837"/>
                    <a:pt x="30186" y="3252"/>
                    <a:pt x="30874" y="1817"/>
                  </a:cubicBezTo>
                  <a:lnTo>
                    <a:pt x="12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44"/>
            <p:cNvSpPr/>
            <p:nvPr/>
          </p:nvSpPr>
          <p:spPr>
            <a:xfrm>
              <a:off x="3670405" y="2047143"/>
              <a:ext cx="15170" cy="104881"/>
            </a:xfrm>
            <a:custGeom>
              <a:avLst/>
              <a:gdLst/>
              <a:ahLst/>
              <a:cxnLst/>
              <a:rect l="l" t="t" r="r" b="b"/>
              <a:pathLst>
                <a:path w="521" h="3602" extrusionOk="0">
                  <a:moveTo>
                    <a:pt x="422" y="0"/>
                  </a:moveTo>
                  <a:cubicBezTo>
                    <a:pt x="375" y="0"/>
                    <a:pt x="334" y="37"/>
                    <a:pt x="329" y="85"/>
                  </a:cubicBezTo>
                  <a:lnTo>
                    <a:pt x="4" y="3499"/>
                  </a:lnTo>
                  <a:cubicBezTo>
                    <a:pt x="1" y="3551"/>
                    <a:pt x="37" y="3596"/>
                    <a:pt x="90" y="3601"/>
                  </a:cubicBezTo>
                  <a:lnTo>
                    <a:pt x="98" y="3601"/>
                  </a:lnTo>
                  <a:cubicBezTo>
                    <a:pt x="146" y="3601"/>
                    <a:pt x="187" y="3565"/>
                    <a:pt x="191" y="3517"/>
                  </a:cubicBezTo>
                  <a:lnTo>
                    <a:pt x="516" y="103"/>
                  </a:lnTo>
                  <a:cubicBezTo>
                    <a:pt x="520" y="51"/>
                    <a:pt x="484" y="6"/>
                    <a:pt x="432" y="1"/>
                  </a:cubicBezTo>
                  <a:cubicBezTo>
                    <a:pt x="428" y="0"/>
                    <a:pt x="425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44"/>
            <p:cNvSpPr/>
            <p:nvPr/>
          </p:nvSpPr>
          <p:spPr>
            <a:xfrm>
              <a:off x="3279865" y="2319558"/>
              <a:ext cx="56371" cy="250061"/>
            </a:xfrm>
            <a:custGeom>
              <a:avLst/>
              <a:gdLst/>
              <a:ahLst/>
              <a:cxnLst/>
              <a:rect l="l" t="t" r="r" b="b"/>
              <a:pathLst>
                <a:path w="1936" h="8588" extrusionOk="0">
                  <a:moveTo>
                    <a:pt x="1495" y="1"/>
                  </a:moveTo>
                  <a:cubicBezTo>
                    <a:pt x="1451" y="1"/>
                    <a:pt x="1410" y="33"/>
                    <a:pt x="1403" y="78"/>
                  </a:cubicBezTo>
                  <a:cubicBezTo>
                    <a:pt x="1168" y="1441"/>
                    <a:pt x="933" y="2791"/>
                    <a:pt x="699" y="4139"/>
                  </a:cubicBezTo>
                  <a:cubicBezTo>
                    <a:pt x="470" y="5464"/>
                    <a:pt x="240" y="6786"/>
                    <a:pt x="10" y="8124"/>
                  </a:cubicBezTo>
                  <a:cubicBezTo>
                    <a:pt x="1" y="8174"/>
                    <a:pt x="33" y="8221"/>
                    <a:pt x="82" y="8231"/>
                  </a:cubicBezTo>
                  <a:lnTo>
                    <a:pt x="1818" y="8585"/>
                  </a:lnTo>
                  <a:cubicBezTo>
                    <a:pt x="1825" y="8588"/>
                    <a:pt x="1829" y="8588"/>
                    <a:pt x="1836" y="8588"/>
                  </a:cubicBezTo>
                  <a:cubicBezTo>
                    <a:pt x="1880" y="8588"/>
                    <a:pt x="1919" y="8557"/>
                    <a:pt x="1925" y="8512"/>
                  </a:cubicBezTo>
                  <a:cubicBezTo>
                    <a:pt x="1936" y="8460"/>
                    <a:pt x="1903" y="8411"/>
                    <a:pt x="1853" y="8401"/>
                  </a:cubicBezTo>
                  <a:lnTo>
                    <a:pt x="207" y="8064"/>
                  </a:lnTo>
                  <a:cubicBezTo>
                    <a:pt x="433" y="6759"/>
                    <a:pt x="657" y="5466"/>
                    <a:pt x="883" y="4170"/>
                  </a:cubicBezTo>
                  <a:cubicBezTo>
                    <a:pt x="1116" y="2820"/>
                    <a:pt x="1351" y="1471"/>
                    <a:pt x="1585" y="110"/>
                  </a:cubicBezTo>
                  <a:cubicBezTo>
                    <a:pt x="1594" y="59"/>
                    <a:pt x="1559" y="10"/>
                    <a:pt x="1509" y="2"/>
                  </a:cubicBezTo>
                  <a:cubicBezTo>
                    <a:pt x="1504" y="1"/>
                    <a:pt x="1499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44"/>
            <p:cNvSpPr/>
            <p:nvPr/>
          </p:nvSpPr>
          <p:spPr>
            <a:xfrm>
              <a:off x="3106127" y="2505002"/>
              <a:ext cx="189293" cy="38610"/>
            </a:xfrm>
            <a:custGeom>
              <a:avLst/>
              <a:gdLst/>
              <a:ahLst/>
              <a:cxnLst/>
              <a:rect l="l" t="t" r="r" b="b"/>
              <a:pathLst>
                <a:path w="6501" h="1326" extrusionOk="0">
                  <a:moveTo>
                    <a:pt x="6401" y="1"/>
                  </a:moveTo>
                  <a:cubicBezTo>
                    <a:pt x="6395" y="1"/>
                    <a:pt x="6389" y="1"/>
                    <a:pt x="6383" y="3"/>
                  </a:cubicBezTo>
                  <a:lnTo>
                    <a:pt x="85" y="1140"/>
                  </a:lnTo>
                  <a:cubicBezTo>
                    <a:pt x="32" y="1148"/>
                    <a:pt x="0" y="1198"/>
                    <a:pt x="8" y="1249"/>
                  </a:cubicBezTo>
                  <a:cubicBezTo>
                    <a:pt x="17" y="1294"/>
                    <a:pt x="55" y="1325"/>
                    <a:pt x="100" y="1325"/>
                  </a:cubicBezTo>
                  <a:lnTo>
                    <a:pt x="118" y="1325"/>
                  </a:lnTo>
                  <a:lnTo>
                    <a:pt x="6416" y="187"/>
                  </a:lnTo>
                  <a:cubicBezTo>
                    <a:pt x="6469" y="178"/>
                    <a:pt x="6501" y="129"/>
                    <a:pt x="6493" y="79"/>
                  </a:cubicBezTo>
                  <a:cubicBezTo>
                    <a:pt x="6485" y="32"/>
                    <a:pt x="6447" y="1"/>
                    <a:pt x="6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44"/>
            <p:cNvSpPr/>
            <p:nvPr/>
          </p:nvSpPr>
          <p:spPr>
            <a:xfrm>
              <a:off x="3295006" y="2473119"/>
              <a:ext cx="279120" cy="64495"/>
            </a:xfrm>
            <a:custGeom>
              <a:avLst/>
              <a:gdLst/>
              <a:ahLst/>
              <a:cxnLst/>
              <a:rect l="l" t="t" r="r" b="b"/>
              <a:pathLst>
                <a:path w="9586" h="2215" extrusionOk="0">
                  <a:moveTo>
                    <a:pt x="102" y="1"/>
                  </a:moveTo>
                  <a:cubicBezTo>
                    <a:pt x="59" y="1"/>
                    <a:pt x="22" y="31"/>
                    <a:pt x="13" y="74"/>
                  </a:cubicBezTo>
                  <a:cubicBezTo>
                    <a:pt x="0" y="124"/>
                    <a:pt x="33" y="174"/>
                    <a:pt x="83" y="185"/>
                  </a:cubicBezTo>
                  <a:lnTo>
                    <a:pt x="9464" y="2213"/>
                  </a:lnTo>
                  <a:cubicBezTo>
                    <a:pt x="9468" y="2214"/>
                    <a:pt x="9475" y="2214"/>
                    <a:pt x="9482" y="2214"/>
                  </a:cubicBezTo>
                  <a:cubicBezTo>
                    <a:pt x="9526" y="2214"/>
                    <a:pt x="9565" y="2182"/>
                    <a:pt x="9575" y="2141"/>
                  </a:cubicBezTo>
                  <a:cubicBezTo>
                    <a:pt x="9586" y="2091"/>
                    <a:pt x="9553" y="2041"/>
                    <a:pt x="9503" y="2030"/>
                  </a:cubicBezTo>
                  <a:lnTo>
                    <a:pt x="123" y="3"/>
                  </a:lnTo>
                  <a:cubicBezTo>
                    <a:pt x="116" y="1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44"/>
            <p:cNvSpPr/>
            <p:nvPr/>
          </p:nvSpPr>
          <p:spPr>
            <a:xfrm>
              <a:off x="3177142" y="1286501"/>
              <a:ext cx="916910" cy="574255"/>
            </a:xfrm>
            <a:custGeom>
              <a:avLst/>
              <a:gdLst/>
              <a:ahLst/>
              <a:cxnLst/>
              <a:rect l="l" t="t" r="r" b="b"/>
              <a:pathLst>
                <a:path w="31490" h="19722" extrusionOk="0">
                  <a:moveTo>
                    <a:pt x="20740" y="1"/>
                  </a:moveTo>
                  <a:cubicBezTo>
                    <a:pt x="18583" y="203"/>
                    <a:pt x="16442" y="553"/>
                    <a:pt x="14365" y="1177"/>
                  </a:cubicBezTo>
                  <a:cubicBezTo>
                    <a:pt x="12724" y="1668"/>
                    <a:pt x="11395" y="3018"/>
                    <a:pt x="10537" y="4500"/>
                  </a:cubicBezTo>
                  <a:cubicBezTo>
                    <a:pt x="9457" y="6360"/>
                    <a:pt x="8208" y="7590"/>
                    <a:pt x="6899" y="9300"/>
                  </a:cubicBezTo>
                  <a:cubicBezTo>
                    <a:pt x="6396" y="9057"/>
                    <a:pt x="5803" y="8949"/>
                    <a:pt x="5191" y="8949"/>
                  </a:cubicBezTo>
                  <a:cubicBezTo>
                    <a:pt x="4182" y="8949"/>
                    <a:pt x="3121" y="9241"/>
                    <a:pt x="2323" y="9699"/>
                  </a:cubicBezTo>
                  <a:cubicBezTo>
                    <a:pt x="1042" y="10436"/>
                    <a:pt x="161" y="11825"/>
                    <a:pt x="45" y="13299"/>
                  </a:cubicBezTo>
                  <a:cubicBezTo>
                    <a:pt x="0" y="13860"/>
                    <a:pt x="64" y="14439"/>
                    <a:pt x="296" y="14951"/>
                  </a:cubicBezTo>
                  <a:cubicBezTo>
                    <a:pt x="696" y="15828"/>
                    <a:pt x="1574" y="16434"/>
                    <a:pt x="2516" y="16637"/>
                  </a:cubicBezTo>
                  <a:cubicBezTo>
                    <a:pt x="2798" y="16699"/>
                    <a:pt x="3085" y="16727"/>
                    <a:pt x="3373" y="16727"/>
                  </a:cubicBezTo>
                  <a:cubicBezTo>
                    <a:pt x="4045" y="16727"/>
                    <a:pt x="4720" y="16573"/>
                    <a:pt x="5349" y="16324"/>
                  </a:cubicBezTo>
                  <a:cubicBezTo>
                    <a:pt x="6246" y="15970"/>
                    <a:pt x="7057" y="15432"/>
                    <a:pt x="7837" y="14866"/>
                  </a:cubicBezTo>
                  <a:lnTo>
                    <a:pt x="15633" y="17624"/>
                  </a:lnTo>
                  <a:cubicBezTo>
                    <a:pt x="18254" y="17974"/>
                    <a:pt x="23543" y="18775"/>
                    <a:pt x="23543" y="18775"/>
                  </a:cubicBezTo>
                  <a:cubicBezTo>
                    <a:pt x="24400" y="19204"/>
                    <a:pt x="25309" y="19552"/>
                    <a:pt x="26259" y="19675"/>
                  </a:cubicBezTo>
                  <a:cubicBezTo>
                    <a:pt x="26493" y="19706"/>
                    <a:pt x="26731" y="19721"/>
                    <a:pt x="26968" y="19721"/>
                  </a:cubicBezTo>
                  <a:cubicBezTo>
                    <a:pt x="27693" y="19721"/>
                    <a:pt x="28418" y="19573"/>
                    <a:pt x="29054" y="19235"/>
                  </a:cubicBezTo>
                  <a:cubicBezTo>
                    <a:pt x="29901" y="18784"/>
                    <a:pt x="30732" y="18042"/>
                    <a:pt x="30866" y="17093"/>
                  </a:cubicBezTo>
                  <a:cubicBezTo>
                    <a:pt x="31490" y="12718"/>
                    <a:pt x="30739" y="8175"/>
                    <a:pt x="28816" y="4198"/>
                  </a:cubicBezTo>
                  <a:cubicBezTo>
                    <a:pt x="28208" y="2937"/>
                    <a:pt x="27042" y="2051"/>
                    <a:pt x="25778" y="1449"/>
                  </a:cubicBezTo>
                  <a:cubicBezTo>
                    <a:pt x="24194" y="697"/>
                    <a:pt x="22484" y="203"/>
                    <a:pt x="20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44"/>
            <p:cNvSpPr/>
            <p:nvPr/>
          </p:nvSpPr>
          <p:spPr>
            <a:xfrm>
              <a:off x="3648101" y="1293809"/>
              <a:ext cx="200707" cy="97282"/>
            </a:xfrm>
            <a:custGeom>
              <a:avLst/>
              <a:gdLst/>
              <a:ahLst/>
              <a:cxnLst/>
              <a:rect l="l" t="t" r="r" b="b"/>
              <a:pathLst>
                <a:path w="6893" h="3341" extrusionOk="0">
                  <a:moveTo>
                    <a:pt x="6788" y="0"/>
                  </a:moveTo>
                  <a:cubicBezTo>
                    <a:pt x="6749" y="0"/>
                    <a:pt x="6712" y="26"/>
                    <a:pt x="6699" y="65"/>
                  </a:cubicBezTo>
                  <a:cubicBezTo>
                    <a:pt x="6352" y="1156"/>
                    <a:pt x="5700" y="2055"/>
                    <a:pt x="4862" y="2595"/>
                  </a:cubicBezTo>
                  <a:cubicBezTo>
                    <a:pt x="4290" y="2962"/>
                    <a:pt x="3636" y="3152"/>
                    <a:pt x="3001" y="3152"/>
                  </a:cubicBezTo>
                  <a:cubicBezTo>
                    <a:pt x="2598" y="3152"/>
                    <a:pt x="2203" y="3075"/>
                    <a:pt x="1842" y="2919"/>
                  </a:cubicBezTo>
                  <a:cubicBezTo>
                    <a:pt x="857" y="2492"/>
                    <a:pt x="198" y="1422"/>
                    <a:pt x="304" y="427"/>
                  </a:cubicBezTo>
                  <a:cubicBezTo>
                    <a:pt x="310" y="377"/>
                    <a:pt x="274" y="330"/>
                    <a:pt x="221" y="324"/>
                  </a:cubicBezTo>
                  <a:cubicBezTo>
                    <a:pt x="217" y="324"/>
                    <a:pt x="213" y="324"/>
                    <a:pt x="210" y="324"/>
                  </a:cubicBezTo>
                  <a:cubicBezTo>
                    <a:pt x="164" y="324"/>
                    <a:pt x="124" y="360"/>
                    <a:pt x="119" y="408"/>
                  </a:cubicBezTo>
                  <a:cubicBezTo>
                    <a:pt x="1" y="1498"/>
                    <a:pt x="696" y="2627"/>
                    <a:pt x="1770" y="3092"/>
                  </a:cubicBezTo>
                  <a:cubicBezTo>
                    <a:pt x="2152" y="3258"/>
                    <a:pt x="2573" y="3340"/>
                    <a:pt x="3003" y="3340"/>
                  </a:cubicBezTo>
                  <a:cubicBezTo>
                    <a:pt x="3672" y="3340"/>
                    <a:pt x="4363" y="3141"/>
                    <a:pt x="4964" y="2753"/>
                  </a:cubicBezTo>
                  <a:cubicBezTo>
                    <a:pt x="5838" y="2188"/>
                    <a:pt x="6518" y="1254"/>
                    <a:pt x="6877" y="122"/>
                  </a:cubicBezTo>
                  <a:cubicBezTo>
                    <a:pt x="6892" y="72"/>
                    <a:pt x="6865" y="20"/>
                    <a:pt x="6816" y="4"/>
                  </a:cubicBezTo>
                  <a:cubicBezTo>
                    <a:pt x="6807" y="2"/>
                    <a:pt x="6798" y="0"/>
                    <a:pt x="6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44"/>
            <p:cNvSpPr/>
            <p:nvPr/>
          </p:nvSpPr>
          <p:spPr>
            <a:xfrm>
              <a:off x="3513467" y="1331049"/>
              <a:ext cx="72037" cy="291059"/>
            </a:xfrm>
            <a:custGeom>
              <a:avLst/>
              <a:gdLst/>
              <a:ahLst/>
              <a:cxnLst/>
              <a:rect l="l" t="t" r="r" b="b"/>
              <a:pathLst>
                <a:path w="2474" h="9996" extrusionOk="0">
                  <a:moveTo>
                    <a:pt x="1936" y="0"/>
                  </a:moveTo>
                  <a:cubicBezTo>
                    <a:pt x="1929" y="0"/>
                    <a:pt x="1922" y="1"/>
                    <a:pt x="1915" y="3"/>
                  </a:cubicBezTo>
                  <a:cubicBezTo>
                    <a:pt x="1865" y="15"/>
                    <a:pt x="1834" y="65"/>
                    <a:pt x="1846" y="116"/>
                  </a:cubicBezTo>
                  <a:cubicBezTo>
                    <a:pt x="2280" y="1905"/>
                    <a:pt x="1748" y="3776"/>
                    <a:pt x="1278" y="5429"/>
                  </a:cubicBezTo>
                  <a:lnTo>
                    <a:pt x="15" y="9877"/>
                  </a:lnTo>
                  <a:cubicBezTo>
                    <a:pt x="1" y="9926"/>
                    <a:pt x="29" y="9979"/>
                    <a:pt x="79" y="9993"/>
                  </a:cubicBezTo>
                  <a:cubicBezTo>
                    <a:pt x="87" y="9994"/>
                    <a:pt x="95" y="9996"/>
                    <a:pt x="105" y="9996"/>
                  </a:cubicBezTo>
                  <a:cubicBezTo>
                    <a:pt x="146" y="9996"/>
                    <a:pt x="182" y="9968"/>
                    <a:pt x="195" y="9928"/>
                  </a:cubicBezTo>
                  <a:lnTo>
                    <a:pt x="1458" y="5480"/>
                  </a:lnTo>
                  <a:cubicBezTo>
                    <a:pt x="1910" y="3891"/>
                    <a:pt x="2474" y="1910"/>
                    <a:pt x="2028" y="72"/>
                  </a:cubicBezTo>
                  <a:cubicBezTo>
                    <a:pt x="2018" y="29"/>
                    <a:pt x="1979" y="0"/>
                    <a:pt x="1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44"/>
            <p:cNvSpPr/>
            <p:nvPr/>
          </p:nvSpPr>
          <p:spPr>
            <a:xfrm>
              <a:off x="3881558" y="1345666"/>
              <a:ext cx="77074" cy="262058"/>
            </a:xfrm>
            <a:custGeom>
              <a:avLst/>
              <a:gdLst/>
              <a:ahLst/>
              <a:cxnLst/>
              <a:rect l="l" t="t" r="r" b="b"/>
              <a:pathLst>
                <a:path w="2647" h="9000" extrusionOk="0">
                  <a:moveTo>
                    <a:pt x="2551" y="0"/>
                  </a:moveTo>
                  <a:cubicBezTo>
                    <a:pt x="2548" y="0"/>
                    <a:pt x="2545" y="0"/>
                    <a:pt x="2543" y="1"/>
                  </a:cubicBezTo>
                  <a:cubicBezTo>
                    <a:pt x="1998" y="44"/>
                    <a:pt x="1477" y="407"/>
                    <a:pt x="1149" y="975"/>
                  </a:cubicBezTo>
                  <a:cubicBezTo>
                    <a:pt x="866" y="1463"/>
                    <a:pt x="751" y="2019"/>
                    <a:pt x="652" y="2594"/>
                  </a:cubicBezTo>
                  <a:cubicBezTo>
                    <a:pt x="287" y="4672"/>
                    <a:pt x="70" y="6795"/>
                    <a:pt x="2" y="8902"/>
                  </a:cubicBezTo>
                  <a:cubicBezTo>
                    <a:pt x="1" y="8954"/>
                    <a:pt x="41" y="8998"/>
                    <a:pt x="92" y="8999"/>
                  </a:cubicBezTo>
                  <a:lnTo>
                    <a:pt x="96" y="8999"/>
                  </a:lnTo>
                  <a:cubicBezTo>
                    <a:pt x="146" y="8999"/>
                    <a:pt x="188" y="8959"/>
                    <a:pt x="188" y="8908"/>
                  </a:cubicBezTo>
                  <a:cubicBezTo>
                    <a:pt x="256" y="6806"/>
                    <a:pt x="473" y="4694"/>
                    <a:pt x="835" y="2626"/>
                  </a:cubicBezTo>
                  <a:cubicBezTo>
                    <a:pt x="932" y="2067"/>
                    <a:pt x="1042" y="1529"/>
                    <a:pt x="1310" y="1069"/>
                  </a:cubicBezTo>
                  <a:cubicBezTo>
                    <a:pt x="1603" y="563"/>
                    <a:pt x="2080" y="225"/>
                    <a:pt x="2556" y="188"/>
                  </a:cubicBezTo>
                  <a:cubicBezTo>
                    <a:pt x="2608" y="184"/>
                    <a:pt x="2646" y="139"/>
                    <a:pt x="2642" y="87"/>
                  </a:cubicBezTo>
                  <a:cubicBezTo>
                    <a:pt x="2640" y="38"/>
                    <a:pt x="2602" y="0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44"/>
            <p:cNvSpPr/>
            <p:nvPr/>
          </p:nvSpPr>
          <p:spPr>
            <a:xfrm>
              <a:off x="3800497" y="1588673"/>
              <a:ext cx="192496" cy="36775"/>
            </a:xfrm>
            <a:custGeom>
              <a:avLst/>
              <a:gdLst/>
              <a:ahLst/>
              <a:cxnLst/>
              <a:rect l="l" t="t" r="r" b="b"/>
              <a:pathLst>
                <a:path w="6611" h="1263" extrusionOk="0">
                  <a:moveTo>
                    <a:pt x="98" y="0"/>
                  </a:moveTo>
                  <a:cubicBezTo>
                    <a:pt x="53" y="0"/>
                    <a:pt x="16" y="33"/>
                    <a:pt x="9" y="78"/>
                  </a:cubicBezTo>
                  <a:cubicBezTo>
                    <a:pt x="0" y="128"/>
                    <a:pt x="35" y="177"/>
                    <a:pt x="85" y="185"/>
                  </a:cubicBezTo>
                  <a:lnTo>
                    <a:pt x="6496" y="1260"/>
                  </a:lnTo>
                  <a:cubicBezTo>
                    <a:pt x="6500" y="1263"/>
                    <a:pt x="6505" y="1263"/>
                    <a:pt x="6511" y="1263"/>
                  </a:cubicBezTo>
                  <a:cubicBezTo>
                    <a:pt x="6555" y="1263"/>
                    <a:pt x="6595" y="1229"/>
                    <a:pt x="6602" y="1185"/>
                  </a:cubicBezTo>
                  <a:cubicBezTo>
                    <a:pt x="6611" y="1134"/>
                    <a:pt x="6576" y="1085"/>
                    <a:pt x="6526" y="1077"/>
                  </a:cubicBezTo>
                  <a:lnTo>
                    <a:pt x="117" y="2"/>
                  </a:lnTo>
                  <a:cubicBezTo>
                    <a:pt x="110" y="1"/>
                    <a:pt x="104" y="0"/>
                    <a:pt x="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44"/>
            <p:cNvSpPr/>
            <p:nvPr/>
          </p:nvSpPr>
          <p:spPr>
            <a:xfrm>
              <a:off x="3709421" y="1698268"/>
              <a:ext cx="157729" cy="138861"/>
            </a:xfrm>
            <a:custGeom>
              <a:avLst/>
              <a:gdLst/>
              <a:ahLst/>
              <a:cxnLst/>
              <a:rect l="l" t="t" r="r" b="b"/>
              <a:pathLst>
                <a:path w="5417" h="4769" extrusionOk="0">
                  <a:moveTo>
                    <a:pt x="105" y="0"/>
                  </a:moveTo>
                  <a:cubicBezTo>
                    <a:pt x="84" y="0"/>
                    <a:pt x="62" y="8"/>
                    <a:pt x="45" y="23"/>
                  </a:cubicBezTo>
                  <a:cubicBezTo>
                    <a:pt x="5" y="56"/>
                    <a:pt x="0" y="115"/>
                    <a:pt x="34" y="154"/>
                  </a:cubicBezTo>
                  <a:cubicBezTo>
                    <a:pt x="1549" y="1929"/>
                    <a:pt x="3308" y="3477"/>
                    <a:pt x="5262" y="4753"/>
                  </a:cubicBezTo>
                  <a:cubicBezTo>
                    <a:pt x="5278" y="4764"/>
                    <a:pt x="5296" y="4768"/>
                    <a:pt x="5313" y="4768"/>
                  </a:cubicBezTo>
                  <a:cubicBezTo>
                    <a:pt x="5343" y="4768"/>
                    <a:pt x="5372" y="4753"/>
                    <a:pt x="5389" y="4728"/>
                  </a:cubicBezTo>
                  <a:cubicBezTo>
                    <a:pt x="5417" y="4684"/>
                    <a:pt x="5406" y="4626"/>
                    <a:pt x="5361" y="4598"/>
                  </a:cubicBezTo>
                  <a:cubicBezTo>
                    <a:pt x="3425" y="3331"/>
                    <a:pt x="1679" y="1794"/>
                    <a:pt x="176" y="34"/>
                  </a:cubicBezTo>
                  <a:cubicBezTo>
                    <a:pt x="158" y="12"/>
                    <a:pt x="132" y="0"/>
                    <a:pt x="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44"/>
            <p:cNvSpPr/>
            <p:nvPr/>
          </p:nvSpPr>
          <p:spPr>
            <a:xfrm>
              <a:off x="3214003" y="1572280"/>
              <a:ext cx="123487" cy="116354"/>
            </a:xfrm>
            <a:custGeom>
              <a:avLst/>
              <a:gdLst/>
              <a:ahLst/>
              <a:cxnLst/>
              <a:rect l="l" t="t" r="r" b="b"/>
              <a:pathLst>
                <a:path w="4241" h="3996" extrusionOk="0">
                  <a:moveTo>
                    <a:pt x="828" y="0"/>
                  </a:moveTo>
                  <a:cubicBezTo>
                    <a:pt x="803" y="0"/>
                    <a:pt x="778" y="10"/>
                    <a:pt x="760" y="30"/>
                  </a:cubicBezTo>
                  <a:cubicBezTo>
                    <a:pt x="204" y="636"/>
                    <a:pt x="1" y="1535"/>
                    <a:pt x="240" y="2320"/>
                  </a:cubicBezTo>
                  <a:cubicBezTo>
                    <a:pt x="480" y="3104"/>
                    <a:pt x="1152" y="3739"/>
                    <a:pt x="1950" y="3931"/>
                  </a:cubicBezTo>
                  <a:cubicBezTo>
                    <a:pt x="2124" y="3974"/>
                    <a:pt x="2307" y="3995"/>
                    <a:pt x="2487" y="3995"/>
                  </a:cubicBezTo>
                  <a:cubicBezTo>
                    <a:pt x="3124" y="3995"/>
                    <a:pt x="3761" y="3737"/>
                    <a:pt x="4205" y="3279"/>
                  </a:cubicBezTo>
                  <a:cubicBezTo>
                    <a:pt x="4241" y="3241"/>
                    <a:pt x="4241" y="3183"/>
                    <a:pt x="4202" y="3147"/>
                  </a:cubicBezTo>
                  <a:cubicBezTo>
                    <a:pt x="4184" y="3129"/>
                    <a:pt x="4162" y="3120"/>
                    <a:pt x="4139" y="3120"/>
                  </a:cubicBezTo>
                  <a:cubicBezTo>
                    <a:pt x="4114" y="3120"/>
                    <a:pt x="4090" y="3130"/>
                    <a:pt x="4070" y="3149"/>
                  </a:cubicBezTo>
                  <a:cubicBezTo>
                    <a:pt x="3660" y="3572"/>
                    <a:pt x="3074" y="3809"/>
                    <a:pt x="2486" y="3809"/>
                  </a:cubicBezTo>
                  <a:cubicBezTo>
                    <a:pt x="2320" y="3809"/>
                    <a:pt x="2155" y="3790"/>
                    <a:pt x="1993" y="3751"/>
                  </a:cubicBezTo>
                  <a:cubicBezTo>
                    <a:pt x="1257" y="3573"/>
                    <a:pt x="641" y="2991"/>
                    <a:pt x="419" y="2268"/>
                  </a:cubicBezTo>
                  <a:cubicBezTo>
                    <a:pt x="197" y="1543"/>
                    <a:pt x="386" y="713"/>
                    <a:pt x="897" y="157"/>
                  </a:cubicBezTo>
                  <a:cubicBezTo>
                    <a:pt x="931" y="118"/>
                    <a:pt x="930" y="60"/>
                    <a:pt x="891" y="25"/>
                  </a:cubicBezTo>
                  <a:cubicBezTo>
                    <a:pt x="873" y="8"/>
                    <a:pt x="851" y="0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44"/>
            <p:cNvSpPr/>
            <p:nvPr/>
          </p:nvSpPr>
          <p:spPr>
            <a:xfrm>
              <a:off x="3741682" y="1596010"/>
              <a:ext cx="107269" cy="144306"/>
            </a:xfrm>
            <a:custGeom>
              <a:avLst/>
              <a:gdLst/>
              <a:ahLst/>
              <a:cxnLst/>
              <a:rect l="l" t="t" r="r" b="b"/>
              <a:pathLst>
                <a:path w="3684" h="4956" extrusionOk="0">
                  <a:moveTo>
                    <a:pt x="3539" y="0"/>
                  </a:moveTo>
                  <a:cubicBezTo>
                    <a:pt x="3536" y="0"/>
                    <a:pt x="3533" y="1"/>
                    <a:pt x="3530" y="1"/>
                  </a:cubicBezTo>
                  <a:cubicBezTo>
                    <a:pt x="3478" y="4"/>
                    <a:pt x="3439" y="48"/>
                    <a:pt x="3442" y="99"/>
                  </a:cubicBezTo>
                  <a:cubicBezTo>
                    <a:pt x="3496" y="1142"/>
                    <a:pt x="3191" y="2181"/>
                    <a:pt x="2581" y="3026"/>
                  </a:cubicBezTo>
                  <a:cubicBezTo>
                    <a:pt x="1973" y="3873"/>
                    <a:pt x="1085" y="4492"/>
                    <a:pt x="81" y="4772"/>
                  </a:cubicBezTo>
                  <a:cubicBezTo>
                    <a:pt x="31" y="4786"/>
                    <a:pt x="1" y="4837"/>
                    <a:pt x="15" y="4887"/>
                  </a:cubicBezTo>
                  <a:cubicBezTo>
                    <a:pt x="27" y="4928"/>
                    <a:pt x="63" y="4956"/>
                    <a:pt x="105" y="4956"/>
                  </a:cubicBezTo>
                  <a:cubicBezTo>
                    <a:pt x="114" y="4956"/>
                    <a:pt x="121" y="4955"/>
                    <a:pt x="131" y="4949"/>
                  </a:cubicBezTo>
                  <a:cubicBezTo>
                    <a:pt x="1175" y="4658"/>
                    <a:pt x="2099" y="4013"/>
                    <a:pt x="2734" y="3133"/>
                  </a:cubicBezTo>
                  <a:cubicBezTo>
                    <a:pt x="3367" y="2253"/>
                    <a:pt x="3684" y="1173"/>
                    <a:pt x="3629" y="90"/>
                  </a:cubicBezTo>
                  <a:cubicBezTo>
                    <a:pt x="3626" y="40"/>
                    <a:pt x="3585" y="0"/>
                    <a:pt x="3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44"/>
            <p:cNvSpPr/>
            <p:nvPr/>
          </p:nvSpPr>
          <p:spPr>
            <a:xfrm>
              <a:off x="3650722" y="1777814"/>
              <a:ext cx="188565" cy="42861"/>
            </a:xfrm>
            <a:custGeom>
              <a:avLst/>
              <a:gdLst/>
              <a:ahLst/>
              <a:cxnLst/>
              <a:rect l="l" t="t" r="r" b="b"/>
              <a:pathLst>
                <a:path w="6476" h="1472" extrusionOk="0">
                  <a:moveTo>
                    <a:pt x="103" y="1"/>
                  </a:moveTo>
                  <a:cubicBezTo>
                    <a:pt x="58" y="1"/>
                    <a:pt x="20" y="32"/>
                    <a:pt x="12" y="75"/>
                  </a:cubicBezTo>
                  <a:cubicBezTo>
                    <a:pt x="1" y="126"/>
                    <a:pt x="34" y="176"/>
                    <a:pt x="84" y="186"/>
                  </a:cubicBezTo>
                  <a:lnTo>
                    <a:pt x="6355" y="1470"/>
                  </a:lnTo>
                  <a:cubicBezTo>
                    <a:pt x="6362" y="1471"/>
                    <a:pt x="6366" y="1471"/>
                    <a:pt x="6373" y="1471"/>
                  </a:cubicBezTo>
                  <a:cubicBezTo>
                    <a:pt x="6417" y="1471"/>
                    <a:pt x="6456" y="1439"/>
                    <a:pt x="6466" y="1397"/>
                  </a:cubicBezTo>
                  <a:cubicBezTo>
                    <a:pt x="6476" y="1347"/>
                    <a:pt x="6442" y="1297"/>
                    <a:pt x="6392" y="1286"/>
                  </a:cubicBezTo>
                  <a:lnTo>
                    <a:pt x="123" y="3"/>
                  </a:lnTo>
                  <a:cubicBezTo>
                    <a:pt x="116" y="2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44"/>
            <p:cNvSpPr/>
            <p:nvPr/>
          </p:nvSpPr>
          <p:spPr>
            <a:xfrm>
              <a:off x="3681993" y="1245475"/>
              <a:ext cx="132397" cy="114752"/>
            </a:xfrm>
            <a:custGeom>
              <a:avLst/>
              <a:gdLst/>
              <a:ahLst/>
              <a:cxnLst/>
              <a:rect l="l" t="t" r="r" b="b"/>
              <a:pathLst>
                <a:path w="4547" h="3941" extrusionOk="0">
                  <a:moveTo>
                    <a:pt x="3482" y="1"/>
                  </a:moveTo>
                  <a:cubicBezTo>
                    <a:pt x="2383" y="23"/>
                    <a:pt x="1307" y="483"/>
                    <a:pt x="567" y="1296"/>
                  </a:cubicBezTo>
                  <a:cubicBezTo>
                    <a:pt x="592" y="1493"/>
                    <a:pt x="602" y="1705"/>
                    <a:pt x="627" y="1900"/>
                  </a:cubicBezTo>
                  <a:cubicBezTo>
                    <a:pt x="419" y="1976"/>
                    <a:pt x="207" y="2047"/>
                    <a:pt x="0" y="2123"/>
                  </a:cubicBezTo>
                  <a:cubicBezTo>
                    <a:pt x="27" y="2629"/>
                    <a:pt x="237" y="3105"/>
                    <a:pt x="614" y="3444"/>
                  </a:cubicBezTo>
                  <a:cubicBezTo>
                    <a:pt x="966" y="3761"/>
                    <a:pt x="1437" y="3940"/>
                    <a:pt x="1909" y="3940"/>
                  </a:cubicBezTo>
                  <a:cubicBezTo>
                    <a:pt x="1943" y="3940"/>
                    <a:pt x="1977" y="3939"/>
                    <a:pt x="2010" y="3938"/>
                  </a:cubicBezTo>
                  <a:cubicBezTo>
                    <a:pt x="2585" y="3907"/>
                    <a:pt x="3124" y="3616"/>
                    <a:pt x="3540" y="3217"/>
                  </a:cubicBezTo>
                  <a:cubicBezTo>
                    <a:pt x="3958" y="2818"/>
                    <a:pt x="4292" y="2286"/>
                    <a:pt x="4547" y="1770"/>
                  </a:cubicBezTo>
                  <a:cubicBezTo>
                    <a:pt x="4257" y="1714"/>
                    <a:pt x="3966" y="1669"/>
                    <a:pt x="3677" y="1613"/>
                  </a:cubicBezTo>
                  <a:cubicBezTo>
                    <a:pt x="3612" y="1076"/>
                    <a:pt x="3547" y="537"/>
                    <a:pt x="3482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44"/>
            <p:cNvSpPr/>
            <p:nvPr/>
          </p:nvSpPr>
          <p:spPr>
            <a:xfrm>
              <a:off x="3786405" y="1120187"/>
              <a:ext cx="16772" cy="21198"/>
            </a:xfrm>
            <a:custGeom>
              <a:avLst/>
              <a:gdLst/>
              <a:ahLst/>
              <a:cxnLst/>
              <a:rect l="l" t="t" r="r" b="b"/>
              <a:pathLst>
                <a:path w="576" h="728" extrusionOk="0">
                  <a:moveTo>
                    <a:pt x="106" y="0"/>
                  </a:moveTo>
                  <a:cubicBezTo>
                    <a:pt x="96" y="0"/>
                    <a:pt x="86" y="2"/>
                    <a:pt x="76" y="5"/>
                  </a:cubicBezTo>
                  <a:cubicBezTo>
                    <a:pt x="27" y="23"/>
                    <a:pt x="1" y="76"/>
                    <a:pt x="19" y="124"/>
                  </a:cubicBezTo>
                  <a:cubicBezTo>
                    <a:pt x="74" y="280"/>
                    <a:pt x="77" y="450"/>
                    <a:pt x="33" y="608"/>
                  </a:cubicBezTo>
                  <a:cubicBezTo>
                    <a:pt x="20" y="649"/>
                    <a:pt x="40" y="692"/>
                    <a:pt x="76" y="716"/>
                  </a:cubicBezTo>
                  <a:cubicBezTo>
                    <a:pt x="90" y="724"/>
                    <a:pt x="106" y="727"/>
                    <a:pt x="123" y="727"/>
                  </a:cubicBezTo>
                  <a:cubicBezTo>
                    <a:pt x="146" y="727"/>
                    <a:pt x="171" y="719"/>
                    <a:pt x="189" y="698"/>
                  </a:cubicBezTo>
                  <a:cubicBezTo>
                    <a:pt x="238" y="650"/>
                    <a:pt x="306" y="623"/>
                    <a:pt x="374" y="623"/>
                  </a:cubicBezTo>
                  <a:cubicBezTo>
                    <a:pt x="397" y="623"/>
                    <a:pt x="421" y="626"/>
                    <a:pt x="444" y="633"/>
                  </a:cubicBezTo>
                  <a:cubicBezTo>
                    <a:pt x="453" y="636"/>
                    <a:pt x="462" y="637"/>
                    <a:pt x="471" y="637"/>
                  </a:cubicBezTo>
                  <a:cubicBezTo>
                    <a:pt x="511" y="637"/>
                    <a:pt x="548" y="611"/>
                    <a:pt x="561" y="571"/>
                  </a:cubicBezTo>
                  <a:cubicBezTo>
                    <a:pt x="576" y="522"/>
                    <a:pt x="548" y="469"/>
                    <a:pt x="498" y="454"/>
                  </a:cubicBezTo>
                  <a:cubicBezTo>
                    <a:pt x="459" y="442"/>
                    <a:pt x="417" y="436"/>
                    <a:pt x="376" y="436"/>
                  </a:cubicBezTo>
                  <a:cubicBezTo>
                    <a:pt x="333" y="436"/>
                    <a:pt x="289" y="443"/>
                    <a:pt x="249" y="454"/>
                  </a:cubicBezTo>
                  <a:cubicBezTo>
                    <a:pt x="257" y="323"/>
                    <a:pt x="238" y="187"/>
                    <a:pt x="195" y="62"/>
                  </a:cubicBezTo>
                  <a:cubicBezTo>
                    <a:pt x="182" y="24"/>
                    <a:pt x="145" y="0"/>
                    <a:pt x="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44"/>
            <p:cNvSpPr/>
            <p:nvPr/>
          </p:nvSpPr>
          <p:spPr>
            <a:xfrm>
              <a:off x="3674044" y="1114946"/>
              <a:ext cx="50286" cy="11006"/>
            </a:xfrm>
            <a:custGeom>
              <a:avLst/>
              <a:gdLst/>
              <a:ahLst/>
              <a:cxnLst/>
              <a:rect l="l" t="t" r="r" b="b"/>
              <a:pathLst>
                <a:path w="1727" h="378" extrusionOk="0">
                  <a:moveTo>
                    <a:pt x="1626" y="0"/>
                  </a:moveTo>
                  <a:cubicBezTo>
                    <a:pt x="1620" y="0"/>
                    <a:pt x="1613" y="1"/>
                    <a:pt x="1606" y="2"/>
                  </a:cubicBezTo>
                  <a:lnTo>
                    <a:pt x="1422" y="41"/>
                  </a:lnTo>
                  <a:cubicBezTo>
                    <a:pt x="1097" y="113"/>
                    <a:pt x="738" y="192"/>
                    <a:pt x="438" y="192"/>
                  </a:cubicBezTo>
                  <a:cubicBezTo>
                    <a:pt x="326" y="192"/>
                    <a:pt x="222" y="181"/>
                    <a:pt x="131" y="155"/>
                  </a:cubicBezTo>
                  <a:cubicBezTo>
                    <a:pt x="122" y="152"/>
                    <a:pt x="113" y="151"/>
                    <a:pt x="104" y="151"/>
                  </a:cubicBezTo>
                  <a:cubicBezTo>
                    <a:pt x="63" y="151"/>
                    <a:pt x="26" y="177"/>
                    <a:pt x="14" y="219"/>
                  </a:cubicBezTo>
                  <a:cubicBezTo>
                    <a:pt x="1" y="268"/>
                    <a:pt x="28" y="321"/>
                    <a:pt x="78" y="335"/>
                  </a:cubicBezTo>
                  <a:cubicBezTo>
                    <a:pt x="188" y="365"/>
                    <a:pt x="308" y="378"/>
                    <a:pt x="437" y="378"/>
                  </a:cubicBezTo>
                  <a:cubicBezTo>
                    <a:pt x="758" y="378"/>
                    <a:pt x="1125" y="296"/>
                    <a:pt x="1462" y="225"/>
                  </a:cubicBezTo>
                  <a:lnTo>
                    <a:pt x="1644" y="185"/>
                  </a:lnTo>
                  <a:cubicBezTo>
                    <a:pt x="1693" y="176"/>
                    <a:pt x="1727" y="126"/>
                    <a:pt x="1717" y="75"/>
                  </a:cubicBezTo>
                  <a:cubicBezTo>
                    <a:pt x="1707" y="30"/>
                    <a:pt x="1670" y="0"/>
                    <a:pt x="1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44"/>
            <p:cNvSpPr/>
            <p:nvPr/>
          </p:nvSpPr>
          <p:spPr>
            <a:xfrm>
              <a:off x="3656254" y="1109675"/>
              <a:ext cx="155924" cy="193457"/>
            </a:xfrm>
            <a:custGeom>
              <a:avLst/>
              <a:gdLst/>
              <a:ahLst/>
              <a:cxnLst/>
              <a:rect l="l" t="t" r="r" b="b"/>
              <a:pathLst>
                <a:path w="5355" h="6644" extrusionOk="0">
                  <a:moveTo>
                    <a:pt x="3082" y="0"/>
                  </a:moveTo>
                  <a:cubicBezTo>
                    <a:pt x="2942" y="0"/>
                    <a:pt x="2801" y="13"/>
                    <a:pt x="2663" y="34"/>
                  </a:cubicBezTo>
                  <a:cubicBezTo>
                    <a:pt x="2286" y="93"/>
                    <a:pt x="1922" y="218"/>
                    <a:pt x="1560" y="343"/>
                  </a:cubicBezTo>
                  <a:cubicBezTo>
                    <a:pt x="1304" y="431"/>
                    <a:pt x="1077" y="599"/>
                    <a:pt x="807" y="628"/>
                  </a:cubicBezTo>
                  <a:cubicBezTo>
                    <a:pt x="607" y="649"/>
                    <a:pt x="420" y="771"/>
                    <a:pt x="319" y="944"/>
                  </a:cubicBezTo>
                  <a:cubicBezTo>
                    <a:pt x="217" y="1117"/>
                    <a:pt x="231" y="1348"/>
                    <a:pt x="308" y="1535"/>
                  </a:cubicBezTo>
                  <a:cubicBezTo>
                    <a:pt x="141" y="1634"/>
                    <a:pt x="52" y="1842"/>
                    <a:pt x="77" y="2036"/>
                  </a:cubicBezTo>
                  <a:cubicBezTo>
                    <a:pt x="100" y="2229"/>
                    <a:pt x="229" y="2401"/>
                    <a:pt x="396" y="2500"/>
                  </a:cubicBezTo>
                  <a:cubicBezTo>
                    <a:pt x="528" y="2579"/>
                    <a:pt x="683" y="2614"/>
                    <a:pt x="839" y="2614"/>
                  </a:cubicBezTo>
                  <a:cubicBezTo>
                    <a:pt x="878" y="2614"/>
                    <a:pt x="918" y="2612"/>
                    <a:pt x="958" y="2608"/>
                  </a:cubicBezTo>
                  <a:lnTo>
                    <a:pt x="958" y="2608"/>
                  </a:lnTo>
                  <a:cubicBezTo>
                    <a:pt x="898" y="3005"/>
                    <a:pt x="790" y="3403"/>
                    <a:pt x="731" y="3800"/>
                  </a:cubicBezTo>
                  <a:cubicBezTo>
                    <a:pt x="238" y="4151"/>
                    <a:pt x="1" y="4834"/>
                    <a:pt x="161" y="5416"/>
                  </a:cubicBezTo>
                  <a:cubicBezTo>
                    <a:pt x="322" y="5997"/>
                    <a:pt x="833" y="6460"/>
                    <a:pt x="1422" y="6597"/>
                  </a:cubicBezTo>
                  <a:cubicBezTo>
                    <a:pt x="1558" y="6629"/>
                    <a:pt x="1696" y="6644"/>
                    <a:pt x="1835" y="6644"/>
                  </a:cubicBezTo>
                  <a:cubicBezTo>
                    <a:pt x="2298" y="6644"/>
                    <a:pt x="2762" y="6474"/>
                    <a:pt x="3122" y="6180"/>
                  </a:cubicBezTo>
                  <a:cubicBezTo>
                    <a:pt x="3467" y="5898"/>
                    <a:pt x="3715" y="5515"/>
                    <a:pt x="3957" y="5141"/>
                  </a:cubicBezTo>
                  <a:cubicBezTo>
                    <a:pt x="4282" y="4631"/>
                    <a:pt x="4601" y="4079"/>
                    <a:pt x="4947" y="3584"/>
                  </a:cubicBezTo>
                  <a:cubicBezTo>
                    <a:pt x="5231" y="3177"/>
                    <a:pt x="5355" y="2659"/>
                    <a:pt x="5285" y="2167"/>
                  </a:cubicBezTo>
                  <a:cubicBezTo>
                    <a:pt x="5216" y="1675"/>
                    <a:pt x="4961" y="1224"/>
                    <a:pt x="4575" y="912"/>
                  </a:cubicBezTo>
                  <a:cubicBezTo>
                    <a:pt x="4457" y="549"/>
                    <a:pt x="4147" y="267"/>
                    <a:pt x="3792" y="127"/>
                  </a:cubicBezTo>
                  <a:cubicBezTo>
                    <a:pt x="3567" y="37"/>
                    <a:pt x="3326" y="0"/>
                    <a:pt x="3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44"/>
            <p:cNvSpPr/>
            <p:nvPr/>
          </p:nvSpPr>
          <p:spPr>
            <a:xfrm>
              <a:off x="3701443" y="1247426"/>
              <a:ext cx="22391" cy="11589"/>
            </a:xfrm>
            <a:custGeom>
              <a:avLst/>
              <a:gdLst/>
              <a:ahLst/>
              <a:cxnLst/>
              <a:rect l="l" t="t" r="r" b="b"/>
              <a:pathLst>
                <a:path w="769" h="398" extrusionOk="0">
                  <a:moveTo>
                    <a:pt x="661" y="1"/>
                  </a:moveTo>
                  <a:cubicBezTo>
                    <a:pt x="625" y="1"/>
                    <a:pt x="591" y="22"/>
                    <a:pt x="576" y="58"/>
                  </a:cubicBezTo>
                  <a:cubicBezTo>
                    <a:pt x="547" y="133"/>
                    <a:pt x="474" y="191"/>
                    <a:pt x="395" y="207"/>
                  </a:cubicBezTo>
                  <a:cubicBezTo>
                    <a:pt x="380" y="209"/>
                    <a:pt x="366" y="210"/>
                    <a:pt x="351" y="210"/>
                  </a:cubicBezTo>
                  <a:cubicBezTo>
                    <a:pt x="284" y="210"/>
                    <a:pt x="216" y="185"/>
                    <a:pt x="169" y="136"/>
                  </a:cubicBezTo>
                  <a:cubicBezTo>
                    <a:pt x="151" y="117"/>
                    <a:pt x="127" y="108"/>
                    <a:pt x="103" y="108"/>
                  </a:cubicBezTo>
                  <a:cubicBezTo>
                    <a:pt x="80" y="108"/>
                    <a:pt x="56" y="116"/>
                    <a:pt x="38" y="135"/>
                  </a:cubicBezTo>
                  <a:cubicBezTo>
                    <a:pt x="2" y="169"/>
                    <a:pt x="0" y="227"/>
                    <a:pt x="36" y="266"/>
                  </a:cubicBezTo>
                  <a:cubicBezTo>
                    <a:pt x="118" y="351"/>
                    <a:pt x="233" y="398"/>
                    <a:pt x="349" y="398"/>
                  </a:cubicBezTo>
                  <a:cubicBezTo>
                    <a:pt x="376" y="398"/>
                    <a:pt x="403" y="394"/>
                    <a:pt x="430" y="392"/>
                  </a:cubicBezTo>
                  <a:cubicBezTo>
                    <a:pt x="571" y="365"/>
                    <a:pt x="694" y="265"/>
                    <a:pt x="750" y="130"/>
                  </a:cubicBezTo>
                  <a:cubicBezTo>
                    <a:pt x="769" y="82"/>
                    <a:pt x="745" y="27"/>
                    <a:pt x="697" y="9"/>
                  </a:cubicBezTo>
                  <a:cubicBezTo>
                    <a:pt x="685" y="3"/>
                    <a:pt x="673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44"/>
            <p:cNvSpPr/>
            <p:nvPr/>
          </p:nvSpPr>
          <p:spPr>
            <a:xfrm>
              <a:off x="3669007" y="1153671"/>
              <a:ext cx="91778" cy="90264"/>
            </a:xfrm>
            <a:custGeom>
              <a:avLst/>
              <a:gdLst/>
              <a:ahLst/>
              <a:cxnLst/>
              <a:rect l="l" t="t" r="r" b="b"/>
              <a:pathLst>
                <a:path w="3152" h="3100" extrusionOk="0">
                  <a:moveTo>
                    <a:pt x="2350" y="1"/>
                  </a:moveTo>
                  <a:cubicBezTo>
                    <a:pt x="1901" y="507"/>
                    <a:pt x="1190" y="786"/>
                    <a:pt x="507" y="786"/>
                  </a:cubicBezTo>
                  <a:cubicBezTo>
                    <a:pt x="440" y="786"/>
                    <a:pt x="373" y="783"/>
                    <a:pt x="307" y="778"/>
                  </a:cubicBezTo>
                  <a:cubicBezTo>
                    <a:pt x="204" y="1460"/>
                    <a:pt x="103" y="2143"/>
                    <a:pt x="0" y="2827"/>
                  </a:cubicBezTo>
                  <a:cubicBezTo>
                    <a:pt x="395" y="2834"/>
                    <a:pt x="800" y="2843"/>
                    <a:pt x="1195" y="2850"/>
                  </a:cubicBezTo>
                  <a:cubicBezTo>
                    <a:pt x="1599" y="2856"/>
                    <a:pt x="1970" y="3030"/>
                    <a:pt x="2368" y="3100"/>
                  </a:cubicBezTo>
                  <a:cubicBezTo>
                    <a:pt x="2628" y="2683"/>
                    <a:pt x="2890" y="2295"/>
                    <a:pt x="3152" y="1878"/>
                  </a:cubicBezTo>
                  <a:cubicBezTo>
                    <a:pt x="2738" y="1332"/>
                    <a:pt x="2432" y="680"/>
                    <a:pt x="2350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44"/>
            <p:cNvSpPr/>
            <p:nvPr/>
          </p:nvSpPr>
          <p:spPr>
            <a:xfrm>
              <a:off x="3682546" y="1205178"/>
              <a:ext cx="10919" cy="10919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8" y="1"/>
                  </a:moveTo>
                  <a:cubicBezTo>
                    <a:pt x="84" y="1"/>
                    <a:pt x="1" y="84"/>
                    <a:pt x="1" y="188"/>
                  </a:cubicBezTo>
                  <a:cubicBezTo>
                    <a:pt x="1" y="292"/>
                    <a:pt x="84" y="375"/>
                    <a:pt x="188" y="375"/>
                  </a:cubicBezTo>
                  <a:cubicBezTo>
                    <a:pt x="292" y="375"/>
                    <a:pt x="375" y="292"/>
                    <a:pt x="375" y="188"/>
                  </a:cubicBezTo>
                  <a:cubicBezTo>
                    <a:pt x="375" y="84"/>
                    <a:pt x="292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44"/>
            <p:cNvSpPr/>
            <p:nvPr/>
          </p:nvSpPr>
          <p:spPr>
            <a:xfrm>
              <a:off x="3729075" y="1209575"/>
              <a:ext cx="10919" cy="10919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7" y="1"/>
                  </a:moveTo>
                  <a:cubicBezTo>
                    <a:pt x="83" y="1"/>
                    <a:pt x="0" y="84"/>
                    <a:pt x="0" y="188"/>
                  </a:cubicBezTo>
                  <a:cubicBezTo>
                    <a:pt x="0" y="290"/>
                    <a:pt x="83" y="375"/>
                    <a:pt x="187" y="375"/>
                  </a:cubicBezTo>
                  <a:cubicBezTo>
                    <a:pt x="290" y="375"/>
                    <a:pt x="374" y="290"/>
                    <a:pt x="374" y="188"/>
                  </a:cubicBezTo>
                  <a:cubicBezTo>
                    <a:pt x="374" y="84"/>
                    <a:pt x="290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44"/>
            <p:cNvSpPr/>
            <p:nvPr/>
          </p:nvSpPr>
          <p:spPr>
            <a:xfrm>
              <a:off x="3696843" y="1207158"/>
              <a:ext cx="15112" cy="33864"/>
            </a:xfrm>
            <a:custGeom>
              <a:avLst/>
              <a:gdLst/>
              <a:ahLst/>
              <a:cxnLst/>
              <a:rect l="l" t="t" r="r" b="b"/>
              <a:pathLst>
                <a:path w="519" h="1163" extrusionOk="0">
                  <a:moveTo>
                    <a:pt x="362" y="0"/>
                  </a:moveTo>
                  <a:cubicBezTo>
                    <a:pt x="320" y="0"/>
                    <a:pt x="283" y="28"/>
                    <a:pt x="272" y="70"/>
                  </a:cubicBezTo>
                  <a:lnTo>
                    <a:pt x="9" y="1044"/>
                  </a:lnTo>
                  <a:cubicBezTo>
                    <a:pt x="0" y="1077"/>
                    <a:pt x="10" y="1110"/>
                    <a:pt x="34" y="1134"/>
                  </a:cubicBezTo>
                  <a:cubicBezTo>
                    <a:pt x="52" y="1152"/>
                    <a:pt x="76" y="1163"/>
                    <a:pt x="100" y="1163"/>
                  </a:cubicBezTo>
                  <a:cubicBezTo>
                    <a:pt x="107" y="1163"/>
                    <a:pt x="117" y="1163"/>
                    <a:pt x="124" y="1160"/>
                  </a:cubicBezTo>
                  <a:lnTo>
                    <a:pt x="438" y="1081"/>
                  </a:lnTo>
                  <a:cubicBezTo>
                    <a:pt x="488" y="1067"/>
                    <a:pt x="518" y="1018"/>
                    <a:pt x="506" y="966"/>
                  </a:cubicBezTo>
                  <a:cubicBezTo>
                    <a:pt x="494" y="924"/>
                    <a:pt x="458" y="897"/>
                    <a:pt x="415" y="897"/>
                  </a:cubicBezTo>
                  <a:cubicBezTo>
                    <a:pt x="407" y="897"/>
                    <a:pt x="399" y="898"/>
                    <a:pt x="391" y="900"/>
                  </a:cubicBezTo>
                  <a:lnTo>
                    <a:pt x="230" y="939"/>
                  </a:lnTo>
                  <a:lnTo>
                    <a:pt x="452" y="118"/>
                  </a:lnTo>
                  <a:cubicBezTo>
                    <a:pt x="466" y="69"/>
                    <a:pt x="437" y="17"/>
                    <a:pt x="387" y="4"/>
                  </a:cubicBezTo>
                  <a:cubicBezTo>
                    <a:pt x="378" y="1"/>
                    <a:pt x="370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44"/>
            <p:cNvSpPr/>
            <p:nvPr/>
          </p:nvSpPr>
          <p:spPr>
            <a:xfrm>
              <a:off x="3674015" y="1183777"/>
              <a:ext cx="26672" cy="8124"/>
            </a:xfrm>
            <a:custGeom>
              <a:avLst/>
              <a:gdLst/>
              <a:ahLst/>
              <a:cxnLst/>
              <a:rect l="l" t="t" r="r" b="b"/>
              <a:pathLst>
                <a:path w="916" h="279" extrusionOk="0">
                  <a:moveTo>
                    <a:pt x="257" y="1"/>
                  </a:moveTo>
                  <a:cubicBezTo>
                    <a:pt x="201" y="1"/>
                    <a:pt x="145" y="3"/>
                    <a:pt x="90" y="9"/>
                  </a:cubicBezTo>
                  <a:cubicBezTo>
                    <a:pt x="38" y="14"/>
                    <a:pt x="0" y="58"/>
                    <a:pt x="4" y="111"/>
                  </a:cubicBezTo>
                  <a:cubicBezTo>
                    <a:pt x="10" y="160"/>
                    <a:pt x="42" y="196"/>
                    <a:pt x="98" y="196"/>
                  </a:cubicBezTo>
                  <a:cubicBezTo>
                    <a:pt x="101" y="196"/>
                    <a:pt x="104" y="196"/>
                    <a:pt x="107" y="196"/>
                  </a:cubicBezTo>
                  <a:cubicBezTo>
                    <a:pt x="157" y="191"/>
                    <a:pt x="207" y="189"/>
                    <a:pt x="258" y="189"/>
                  </a:cubicBezTo>
                  <a:cubicBezTo>
                    <a:pt x="435" y="189"/>
                    <a:pt x="613" y="217"/>
                    <a:pt x="780" y="273"/>
                  </a:cubicBezTo>
                  <a:cubicBezTo>
                    <a:pt x="791" y="277"/>
                    <a:pt x="800" y="279"/>
                    <a:pt x="811" y="279"/>
                  </a:cubicBezTo>
                  <a:cubicBezTo>
                    <a:pt x="848" y="279"/>
                    <a:pt x="884" y="252"/>
                    <a:pt x="901" y="214"/>
                  </a:cubicBezTo>
                  <a:cubicBezTo>
                    <a:pt x="916" y="165"/>
                    <a:pt x="890" y="111"/>
                    <a:pt x="841" y="96"/>
                  </a:cubicBezTo>
                  <a:cubicBezTo>
                    <a:pt x="653" y="33"/>
                    <a:pt x="454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44"/>
            <p:cNvSpPr/>
            <p:nvPr/>
          </p:nvSpPr>
          <p:spPr>
            <a:xfrm>
              <a:off x="3720660" y="1183457"/>
              <a:ext cx="26701" cy="12491"/>
            </a:xfrm>
            <a:custGeom>
              <a:avLst/>
              <a:gdLst/>
              <a:ahLst/>
              <a:cxnLst/>
              <a:rect l="l" t="t" r="r" b="b"/>
              <a:pathLst>
                <a:path w="917" h="429" extrusionOk="0">
                  <a:moveTo>
                    <a:pt x="263" y="1"/>
                  </a:moveTo>
                  <a:cubicBezTo>
                    <a:pt x="203" y="1"/>
                    <a:pt x="142" y="7"/>
                    <a:pt x="83" y="21"/>
                  </a:cubicBezTo>
                  <a:cubicBezTo>
                    <a:pt x="33" y="33"/>
                    <a:pt x="1" y="83"/>
                    <a:pt x="13" y="135"/>
                  </a:cubicBezTo>
                  <a:cubicBezTo>
                    <a:pt x="24" y="178"/>
                    <a:pt x="63" y="206"/>
                    <a:pt x="105" y="206"/>
                  </a:cubicBezTo>
                  <a:cubicBezTo>
                    <a:pt x="112" y="206"/>
                    <a:pt x="119" y="205"/>
                    <a:pt x="126" y="204"/>
                  </a:cubicBezTo>
                  <a:cubicBezTo>
                    <a:pt x="171" y="193"/>
                    <a:pt x="218" y="188"/>
                    <a:pt x="265" y="188"/>
                  </a:cubicBezTo>
                  <a:cubicBezTo>
                    <a:pt x="444" y="188"/>
                    <a:pt x="625" y="264"/>
                    <a:pt x="743" y="398"/>
                  </a:cubicBezTo>
                  <a:cubicBezTo>
                    <a:pt x="761" y="419"/>
                    <a:pt x="788" y="428"/>
                    <a:pt x="813" y="428"/>
                  </a:cubicBezTo>
                  <a:cubicBezTo>
                    <a:pt x="836" y="428"/>
                    <a:pt x="858" y="420"/>
                    <a:pt x="875" y="405"/>
                  </a:cubicBezTo>
                  <a:cubicBezTo>
                    <a:pt x="914" y="370"/>
                    <a:pt x="917" y="311"/>
                    <a:pt x="882" y="273"/>
                  </a:cubicBezTo>
                  <a:cubicBezTo>
                    <a:pt x="726" y="99"/>
                    <a:pt x="495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44"/>
            <p:cNvSpPr/>
            <p:nvPr/>
          </p:nvSpPr>
          <p:spPr>
            <a:xfrm>
              <a:off x="3768906" y="1198132"/>
              <a:ext cx="39512" cy="53780"/>
            </a:xfrm>
            <a:custGeom>
              <a:avLst/>
              <a:gdLst/>
              <a:ahLst/>
              <a:cxnLst/>
              <a:rect l="l" t="t" r="r" b="b"/>
              <a:pathLst>
                <a:path w="1357" h="1847" extrusionOk="0">
                  <a:moveTo>
                    <a:pt x="627" y="1"/>
                  </a:moveTo>
                  <a:cubicBezTo>
                    <a:pt x="399" y="1"/>
                    <a:pt x="160" y="99"/>
                    <a:pt x="42" y="278"/>
                  </a:cubicBezTo>
                  <a:lnTo>
                    <a:pt x="1" y="1847"/>
                  </a:lnTo>
                  <a:cubicBezTo>
                    <a:pt x="305" y="1841"/>
                    <a:pt x="689" y="1768"/>
                    <a:pt x="932" y="1581"/>
                  </a:cubicBezTo>
                  <a:cubicBezTo>
                    <a:pt x="1175" y="1395"/>
                    <a:pt x="1343" y="1104"/>
                    <a:pt x="1350" y="800"/>
                  </a:cubicBezTo>
                  <a:cubicBezTo>
                    <a:pt x="1357" y="495"/>
                    <a:pt x="1184" y="186"/>
                    <a:pt x="907" y="57"/>
                  </a:cubicBezTo>
                  <a:cubicBezTo>
                    <a:pt x="822" y="19"/>
                    <a:pt x="726" y="1"/>
                    <a:pt x="627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44"/>
            <p:cNvSpPr/>
            <p:nvPr/>
          </p:nvSpPr>
          <p:spPr>
            <a:xfrm>
              <a:off x="3773302" y="1208177"/>
              <a:ext cx="21168" cy="15432"/>
            </a:xfrm>
            <a:custGeom>
              <a:avLst/>
              <a:gdLst/>
              <a:ahLst/>
              <a:cxnLst/>
              <a:rect l="l" t="t" r="r" b="b"/>
              <a:pathLst>
                <a:path w="727" h="530" extrusionOk="0">
                  <a:moveTo>
                    <a:pt x="618" y="0"/>
                  </a:moveTo>
                  <a:cubicBezTo>
                    <a:pt x="601" y="0"/>
                    <a:pt x="583" y="5"/>
                    <a:pt x="567" y="16"/>
                  </a:cubicBezTo>
                  <a:lnTo>
                    <a:pt x="56" y="359"/>
                  </a:lnTo>
                  <a:cubicBezTo>
                    <a:pt x="13" y="388"/>
                    <a:pt x="1" y="445"/>
                    <a:pt x="30" y="488"/>
                  </a:cubicBezTo>
                  <a:cubicBezTo>
                    <a:pt x="49" y="516"/>
                    <a:pt x="78" y="530"/>
                    <a:pt x="109" y="530"/>
                  </a:cubicBezTo>
                  <a:cubicBezTo>
                    <a:pt x="127" y="530"/>
                    <a:pt x="145" y="525"/>
                    <a:pt x="160" y="514"/>
                  </a:cubicBezTo>
                  <a:lnTo>
                    <a:pt x="671" y="172"/>
                  </a:lnTo>
                  <a:cubicBezTo>
                    <a:pt x="714" y="142"/>
                    <a:pt x="727" y="85"/>
                    <a:pt x="697" y="42"/>
                  </a:cubicBezTo>
                  <a:cubicBezTo>
                    <a:pt x="678" y="15"/>
                    <a:pt x="649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44"/>
            <p:cNvSpPr/>
            <p:nvPr/>
          </p:nvSpPr>
          <p:spPr>
            <a:xfrm>
              <a:off x="3734170" y="1822683"/>
              <a:ext cx="451496" cy="350254"/>
            </a:xfrm>
            <a:custGeom>
              <a:avLst/>
              <a:gdLst/>
              <a:ahLst/>
              <a:cxnLst/>
              <a:rect l="l" t="t" r="r" b="b"/>
              <a:pathLst>
                <a:path w="15506" h="12029" extrusionOk="0">
                  <a:moveTo>
                    <a:pt x="12897" y="1"/>
                  </a:moveTo>
                  <a:cubicBezTo>
                    <a:pt x="10206" y="1"/>
                    <a:pt x="7500" y="1057"/>
                    <a:pt x="5408" y="2785"/>
                  </a:cubicBezTo>
                  <a:cubicBezTo>
                    <a:pt x="2632" y="5078"/>
                    <a:pt x="867" y="8429"/>
                    <a:pt x="1" y="11924"/>
                  </a:cubicBezTo>
                  <a:cubicBezTo>
                    <a:pt x="570" y="11994"/>
                    <a:pt x="1143" y="12029"/>
                    <a:pt x="1716" y="12029"/>
                  </a:cubicBezTo>
                  <a:cubicBezTo>
                    <a:pt x="4722" y="12029"/>
                    <a:pt x="7734" y="11074"/>
                    <a:pt x="10148" y="9289"/>
                  </a:cubicBezTo>
                  <a:cubicBezTo>
                    <a:pt x="13024" y="7163"/>
                    <a:pt x="14883" y="3873"/>
                    <a:pt x="15506" y="351"/>
                  </a:cubicBezTo>
                  <a:cubicBezTo>
                    <a:pt x="14653" y="113"/>
                    <a:pt x="13776" y="1"/>
                    <a:pt x="12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44"/>
            <p:cNvSpPr/>
            <p:nvPr/>
          </p:nvSpPr>
          <p:spPr>
            <a:xfrm>
              <a:off x="4042077" y="1562119"/>
              <a:ext cx="152343" cy="270967"/>
            </a:xfrm>
            <a:custGeom>
              <a:avLst/>
              <a:gdLst/>
              <a:ahLst/>
              <a:cxnLst/>
              <a:rect l="l" t="t" r="r" b="b"/>
              <a:pathLst>
                <a:path w="5232" h="9306" extrusionOk="0">
                  <a:moveTo>
                    <a:pt x="1953" y="1"/>
                  </a:moveTo>
                  <a:cubicBezTo>
                    <a:pt x="1925" y="1"/>
                    <a:pt x="1898" y="13"/>
                    <a:pt x="1879" y="37"/>
                  </a:cubicBezTo>
                  <a:cubicBezTo>
                    <a:pt x="1849" y="79"/>
                    <a:pt x="1856" y="138"/>
                    <a:pt x="1897" y="169"/>
                  </a:cubicBezTo>
                  <a:cubicBezTo>
                    <a:pt x="3141" y="1133"/>
                    <a:pt x="4101" y="2625"/>
                    <a:pt x="4594" y="4366"/>
                  </a:cubicBezTo>
                  <a:cubicBezTo>
                    <a:pt x="4786" y="5044"/>
                    <a:pt x="4912" y="5725"/>
                    <a:pt x="4981" y="6452"/>
                  </a:cubicBezTo>
                  <a:cubicBezTo>
                    <a:pt x="5039" y="7080"/>
                    <a:pt x="4834" y="7678"/>
                    <a:pt x="4399" y="8141"/>
                  </a:cubicBezTo>
                  <a:cubicBezTo>
                    <a:pt x="3968" y="8598"/>
                    <a:pt x="3364" y="8856"/>
                    <a:pt x="2736" y="8856"/>
                  </a:cubicBezTo>
                  <a:cubicBezTo>
                    <a:pt x="2712" y="8856"/>
                    <a:pt x="2688" y="8855"/>
                    <a:pt x="2663" y="8854"/>
                  </a:cubicBezTo>
                  <a:cubicBezTo>
                    <a:pt x="2560" y="8851"/>
                    <a:pt x="2458" y="8849"/>
                    <a:pt x="2355" y="8849"/>
                  </a:cubicBezTo>
                  <a:cubicBezTo>
                    <a:pt x="1585" y="8849"/>
                    <a:pt x="823" y="8941"/>
                    <a:pt x="83" y="9123"/>
                  </a:cubicBezTo>
                  <a:cubicBezTo>
                    <a:pt x="31" y="9136"/>
                    <a:pt x="1" y="9185"/>
                    <a:pt x="13" y="9235"/>
                  </a:cubicBezTo>
                  <a:cubicBezTo>
                    <a:pt x="23" y="9278"/>
                    <a:pt x="62" y="9306"/>
                    <a:pt x="103" y="9306"/>
                  </a:cubicBezTo>
                  <a:cubicBezTo>
                    <a:pt x="110" y="9306"/>
                    <a:pt x="119" y="9306"/>
                    <a:pt x="127" y="9303"/>
                  </a:cubicBezTo>
                  <a:cubicBezTo>
                    <a:pt x="852" y="9125"/>
                    <a:pt x="1600" y="9035"/>
                    <a:pt x="2353" y="9035"/>
                  </a:cubicBezTo>
                  <a:cubicBezTo>
                    <a:pt x="2455" y="9035"/>
                    <a:pt x="2557" y="9037"/>
                    <a:pt x="2659" y="9040"/>
                  </a:cubicBezTo>
                  <a:cubicBezTo>
                    <a:pt x="2685" y="9041"/>
                    <a:pt x="2711" y="9041"/>
                    <a:pt x="2737" y="9041"/>
                  </a:cubicBezTo>
                  <a:cubicBezTo>
                    <a:pt x="3413" y="9041"/>
                    <a:pt x="4071" y="8763"/>
                    <a:pt x="4536" y="8267"/>
                  </a:cubicBezTo>
                  <a:cubicBezTo>
                    <a:pt x="5009" y="7766"/>
                    <a:pt x="5232" y="7115"/>
                    <a:pt x="5168" y="6434"/>
                  </a:cubicBezTo>
                  <a:cubicBezTo>
                    <a:pt x="5099" y="5695"/>
                    <a:pt x="4968" y="5002"/>
                    <a:pt x="4774" y="4315"/>
                  </a:cubicBezTo>
                  <a:cubicBezTo>
                    <a:pt x="4269" y="2536"/>
                    <a:pt x="3289" y="1011"/>
                    <a:pt x="2011" y="21"/>
                  </a:cubicBezTo>
                  <a:cubicBezTo>
                    <a:pt x="1993" y="7"/>
                    <a:pt x="1973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44"/>
            <p:cNvSpPr/>
            <p:nvPr/>
          </p:nvSpPr>
          <p:spPr>
            <a:xfrm>
              <a:off x="3505401" y="1517861"/>
              <a:ext cx="378877" cy="1177832"/>
            </a:xfrm>
            <a:custGeom>
              <a:avLst/>
              <a:gdLst/>
              <a:ahLst/>
              <a:cxnLst/>
              <a:rect l="l" t="t" r="r" b="b"/>
              <a:pathLst>
                <a:path w="13012" h="40451" extrusionOk="0">
                  <a:moveTo>
                    <a:pt x="1625" y="1"/>
                  </a:moveTo>
                  <a:cubicBezTo>
                    <a:pt x="1312" y="1"/>
                    <a:pt x="987" y="136"/>
                    <a:pt x="745" y="383"/>
                  </a:cubicBezTo>
                  <a:cubicBezTo>
                    <a:pt x="390" y="744"/>
                    <a:pt x="282" y="1228"/>
                    <a:pt x="254" y="1568"/>
                  </a:cubicBezTo>
                  <a:cubicBezTo>
                    <a:pt x="220" y="1995"/>
                    <a:pt x="285" y="2420"/>
                    <a:pt x="347" y="2829"/>
                  </a:cubicBezTo>
                  <a:cubicBezTo>
                    <a:pt x="354" y="2875"/>
                    <a:pt x="395" y="2907"/>
                    <a:pt x="440" y="2907"/>
                  </a:cubicBezTo>
                  <a:cubicBezTo>
                    <a:pt x="444" y="2907"/>
                    <a:pt x="448" y="2907"/>
                    <a:pt x="453" y="2907"/>
                  </a:cubicBezTo>
                  <a:cubicBezTo>
                    <a:pt x="502" y="2898"/>
                    <a:pt x="537" y="2851"/>
                    <a:pt x="530" y="2798"/>
                  </a:cubicBezTo>
                  <a:cubicBezTo>
                    <a:pt x="469" y="2400"/>
                    <a:pt x="407" y="1987"/>
                    <a:pt x="440" y="1582"/>
                  </a:cubicBezTo>
                  <a:cubicBezTo>
                    <a:pt x="476" y="1142"/>
                    <a:pt x="633" y="764"/>
                    <a:pt x="878" y="511"/>
                  </a:cubicBezTo>
                  <a:cubicBezTo>
                    <a:pt x="1083" y="303"/>
                    <a:pt x="1364" y="188"/>
                    <a:pt x="1628" y="188"/>
                  </a:cubicBezTo>
                  <a:cubicBezTo>
                    <a:pt x="1728" y="188"/>
                    <a:pt x="1825" y="204"/>
                    <a:pt x="1915" y="239"/>
                  </a:cubicBezTo>
                  <a:cubicBezTo>
                    <a:pt x="2217" y="352"/>
                    <a:pt x="2450" y="660"/>
                    <a:pt x="2526" y="1038"/>
                  </a:cubicBezTo>
                  <a:cubicBezTo>
                    <a:pt x="2607" y="1433"/>
                    <a:pt x="2515" y="1847"/>
                    <a:pt x="2439" y="2125"/>
                  </a:cubicBezTo>
                  <a:cubicBezTo>
                    <a:pt x="2227" y="2897"/>
                    <a:pt x="1778" y="3585"/>
                    <a:pt x="1345" y="4252"/>
                  </a:cubicBezTo>
                  <a:lnTo>
                    <a:pt x="1331" y="4275"/>
                  </a:lnTo>
                  <a:cubicBezTo>
                    <a:pt x="1" y="6316"/>
                    <a:pt x="1539" y="7397"/>
                    <a:pt x="3486" y="8767"/>
                  </a:cubicBezTo>
                  <a:lnTo>
                    <a:pt x="7901" y="11891"/>
                  </a:lnTo>
                  <a:cubicBezTo>
                    <a:pt x="8986" y="12660"/>
                    <a:pt x="10108" y="13454"/>
                    <a:pt x="10944" y="14515"/>
                  </a:cubicBezTo>
                  <a:cubicBezTo>
                    <a:pt x="12248" y="16170"/>
                    <a:pt x="12817" y="18495"/>
                    <a:pt x="12507" y="20891"/>
                  </a:cubicBezTo>
                  <a:cubicBezTo>
                    <a:pt x="12249" y="22880"/>
                    <a:pt x="11399" y="24972"/>
                    <a:pt x="9977" y="27108"/>
                  </a:cubicBezTo>
                  <a:cubicBezTo>
                    <a:pt x="9608" y="27665"/>
                    <a:pt x="9206" y="28216"/>
                    <a:pt x="8818" y="28750"/>
                  </a:cubicBezTo>
                  <a:cubicBezTo>
                    <a:pt x="8127" y="29699"/>
                    <a:pt x="7412" y="30679"/>
                    <a:pt x="6844" y="31731"/>
                  </a:cubicBezTo>
                  <a:cubicBezTo>
                    <a:pt x="6111" y="33083"/>
                    <a:pt x="5349" y="35122"/>
                    <a:pt x="5872" y="37162"/>
                  </a:cubicBezTo>
                  <a:cubicBezTo>
                    <a:pt x="6298" y="38825"/>
                    <a:pt x="7829" y="40451"/>
                    <a:pt x="9707" y="40451"/>
                  </a:cubicBezTo>
                  <a:cubicBezTo>
                    <a:pt x="9796" y="40451"/>
                    <a:pt x="9886" y="40447"/>
                    <a:pt x="9979" y="40441"/>
                  </a:cubicBezTo>
                  <a:cubicBezTo>
                    <a:pt x="10029" y="40438"/>
                    <a:pt x="10069" y="40393"/>
                    <a:pt x="10063" y="40341"/>
                  </a:cubicBezTo>
                  <a:cubicBezTo>
                    <a:pt x="10061" y="40294"/>
                    <a:pt x="10023" y="40257"/>
                    <a:pt x="9972" y="40257"/>
                  </a:cubicBezTo>
                  <a:cubicBezTo>
                    <a:pt x="9969" y="40257"/>
                    <a:pt x="9966" y="40257"/>
                    <a:pt x="9964" y="40257"/>
                  </a:cubicBezTo>
                  <a:cubicBezTo>
                    <a:pt x="9891" y="40263"/>
                    <a:pt x="9817" y="40266"/>
                    <a:pt x="9743" y="40266"/>
                  </a:cubicBezTo>
                  <a:cubicBezTo>
                    <a:pt x="8290" y="40266"/>
                    <a:pt x="6572" y="39137"/>
                    <a:pt x="6056" y="37119"/>
                  </a:cubicBezTo>
                  <a:cubicBezTo>
                    <a:pt x="5549" y="35138"/>
                    <a:pt x="6294" y="33145"/>
                    <a:pt x="7010" y="31822"/>
                  </a:cubicBezTo>
                  <a:cubicBezTo>
                    <a:pt x="7573" y="30782"/>
                    <a:pt x="8282" y="29807"/>
                    <a:pt x="8969" y="28863"/>
                  </a:cubicBezTo>
                  <a:cubicBezTo>
                    <a:pt x="9360" y="28327"/>
                    <a:pt x="9763" y="27776"/>
                    <a:pt x="10135" y="27215"/>
                  </a:cubicBezTo>
                  <a:cubicBezTo>
                    <a:pt x="11570" y="25055"/>
                    <a:pt x="12432" y="22936"/>
                    <a:pt x="12694" y="20916"/>
                  </a:cubicBezTo>
                  <a:cubicBezTo>
                    <a:pt x="13011" y="18470"/>
                    <a:pt x="12428" y="16094"/>
                    <a:pt x="11093" y="14401"/>
                  </a:cubicBezTo>
                  <a:cubicBezTo>
                    <a:pt x="10239" y="13318"/>
                    <a:pt x="9106" y="12517"/>
                    <a:pt x="8010" y="11742"/>
                  </a:cubicBezTo>
                  <a:lnTo>
                    <a:pt x="3921" y="8846"/>
                  </a:lnTo>
                  <a:lnTo>
                    <a:pt x="3593" y="8615"/>
                  </a:lnTo>
                  <a:cubicBezTo>
                    <a:pt x="1656" y="7253"/>
                    <a:pt x="254" y="6267"/>
                    <a:pt x="1486" y="4379"/>
                  </a:cubicBezTo>
                  <a:lnTo>
                    <a:pt x="1501" y="4355"/>
                  </a:lnTo>
                  <a:cubicBezTo>
                    <a:pt x="1943" y="3677"/>
                    <a:pt x="2400" y="2976"/>
                    <a:pt x="2619" y="2178"/>
                  </a:cubicBezTo>
                  <a:cubicBezTo>
                    <a:pt x="2699" y="1881"/>
                    <a:pt x="2796" y="1437"/>
                    <a:pt x="2710" y="1003"/>
                  </a:cubicBezTo>
                  <a:cubicBezTo>
                    <a:pt x="2622" y="563"/>
                    <a:pt x="2343" y="203"/>
                    <a:pt x="1983" y="65"/>
                  </a:cubicBezTo>
                  <a:cubicBezTo>
                    <a:pt x="1869" y="22"/>
                    <a:pt x="174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44"/>
            <p:cNvSpPr/>
            <p:nvPr/>
          </p:nvSpPr>
          <p:spPr>
            <a:xfrm>
              <a:off x="3727328" y="2564953"/>
              <a:ext cx="182538" cy="182538"/>
            </a:xfrm>
            <a:custGeom>
              <a:avLst/>
              <a:gdLst/>
              <a:ahLst/>
              <a:cxnLst/>
              <a:rect l="l" t="t" r="r" b="b"/>
              <a:pathLst>
                <a:path w="6269" h="6269" extrusionOk="0">
                  <a:moveTo>
                    <a:pt x="3135" y="1"/>
                  </a:moveTo>
                  <a:cubicBezTo>
                    <a:pt x="1404" y="1"/>
                    <a:pt x="1" y="1402"/>
                    <a:pt x="1" y="3134"/>
                  </a:cubicBezTo>
                  <a:cubicBezTo>
                    <a:pt x="1" y="4866"/>
                    <a:pt x="1404" y="6269"/>
                    <a:pt x="3135" y="6269"/>
                  </a:cubicBezTo>
                  <a:cubicBezTo>
                    <a:pt x="4865" y="6269"/>
                    <a:pt x="6269" y="4866"/>
                    <a:pt x="6269" y="3134"/>
                  </a:cubicBezTo>
                  <a:cubicBezTo>
                    <a:pt x="6269" y="1402"/>
                    <a:pt x="4865" y="1"/>
                    <a:pt x="3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44"/>
            <p:cNvSpPr/>
            <p:nvPr/>
          </p:nvSpPr>
          <p:spPr>
            <a:xfrm>
              <a:off x="3785968" y="2663134"/>
              <a:ext cx="94894" cy="56517"/>
            </a:xfrm>
            <a:custGeom>
              <a:avLst/>
              <a:gdLst/>
              <a:ahLst/>
              <a:cxnLst/>
              <a:rect l="l" t="t" r="r" b="b"/>
              <a:pathLst>
                <a:path w="3259" h="1941" extrusionOk="0">
                  <a:moveTo>
                    <a:pt x="3157" y="0"/>
                  </a:moveTo>
                  <a:cubicBezTo>
                    <a:pt x="3114" y="0"/>
                    <a:pt x="3073" y="35"/>
                    <a:pt x="3068" y="81"/>
                  </a:cubicBezTo>
                  <a:cubicBezTo>
                    <a:pt x="2979" y="705"/>
                    <a:pt x="2555" y="1287"/>
                    <a:pt x="1987" y="1563"/>
                  </a:cubicBezTo>
                  <a:cubicBezTo>
                    <a:pt x="1727" y="1689"/>
                    <a:pt x="1434" y="1752"/>
                    <a:pt x="1142" y="1752"/>
                  </a:cubicBezTo>
                  <a:cubicBezTo>
                    <a:pt x="796" y="1752"/>
                    <a:pt x="450" y="1665"/>
                    <a:pt x="154" y="1492"/>
                  </a:cubicBezTo>
                  <a:cubicBezTo>
                    <a:pt x="139" y="1483"/>
                    <a:pt x="123" y="1479"/>
                    <a:pt x="106" y="1479"/>
                  </a:cubicBezTo>
                  <a:cubicBezTo>
                    <a:pt x="74" y="1479"/>
                    <a:pt x="43" y="1495"/>
                    <a:pt x="27" y="1525"/>
                  </a:cubicBezTo>
                  <a:cubicBezTo>
                    <a:pt x="1" y="1570"/>
                    <a:pt x="16" y="1627"/>
                    <a:pt x="62" y="1653"/>
                  </a:cubicBezTo>
                  <a:cubicBezTo>
                    <a:pt x="389" y="1844"/>
                    <a:pt x="764" y="1941"/>
                    <a:pt x="1139" y="1941"/>
                  </a:cubicBezTo>
                  <a:cubicBezTo>
                    <a:pt x="1461" y="1941"/>
                    <a:pt x="1779" y="1872"/>
                    <a:pt x="2070" y="1730"/>
                  </a:cubicBezTo>
                  <a:cubicBezTo>
                    <a:pt x="2702" y="1424"/>
                    <a:pt x="3153" y="802"/>
                    <a:pt x="3252" y="107"/>
                  </a:cubicBezTo>
                  <a:cubicBezTo>
                    <a:pt x="3259" y="54"/>
                    <a:pt x="3224" y="9"/>
                    <a:pt x="3173" y="2"/>
                  </a:cubicBezTo>
                  <a:cubicBezTo>
                    <a:pt x="3168" y="1"/>
                    <a:pt x="3162" y="0"/>
                    <a:pt x="3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44"/>
            <p:cNvSpPr/>
            <p:nvPr/>
          </p:nvSpPr>
          <p:spPr>
            <a:xfrm>
              <a:off x="3773623" y="2678158"/>
              <a:ext cx="123371" cy="60128"/>
            </a:xfrm>
            <a:custGeom>
              <a:avLst/>
              <a:gdLst/>
              <a:ahLst/>
              <a:cxnLst/>
              <a:rect l="l" t="t" r="r" b="b"/>
              <a:pathLst>
                <a:path w="4237" h="2065" extrusionOk="0">
                  <a:moveTo>
                    <a:pt x="4130" y="1"/>
                  </a:moveTo>
                  <a:cubicBezTo>
                    <a:pt x="4091" y="1"/>
                    <a:pt x="4055" y="26"/>
                    <a:pt x="4043" y="65"/>
                  </a:cubicBezTo>
                  <a:cubicBezTo>
                    <a:pt x="3794" y="810"/>
                    <a:pt x="3181" y="1443"/>
                    <a:pt x="2443" y="1716"/>
                  </a:cubicBezTo>
                  <a:cubicBezTo>
                    <a:pt x="2155" y="1822"/>
                    <a:pt x="1845" y="1874"/>
                    <a:pt x="1534" y="1874"/>
                  </a:cubicBezTo>
                  <a:cubicBezTo>
                    <a:pt x="1051" y="1874"/>
                    <a:pt x="565" y="1748"/>
                    <a:pt x="155" y="1503"/>
                  </a:cubicBezTo>
                  <a:cubicBezTo>
                    <a:pt x="140" y="1494"/>
                    <a:pt x="123" y="1489"/>
                    <a:pt x="107" y="1489"/>
                  </a:cubicBezTo>
                  <a:cubicBezTo>
                    <a:pt x="75" y="1489"/>
                    <a:pt x="43" y="1506"/>
                    <a:pt x="26" y="1536"/>
                  </a:cubicBezTo>
                  <a:cubicBezTo>
                    <a:pt x="1" y="1579"/>
                    <a:pt x="15" y="1637"/>
                    <a:pt x="59" y="1663"/>
                  </a:cubicBezTo>
                  <a:cubicBezTo>
                    <a:pt x="504" y="1928"/>
                    <a:pt x="1015" y="2065"/>
                    <a:pt x="1527" y="2065"/>
                  </a:cubicBezTo>
                  <a:cubicBezTo>
                    <a:pt x="1860" y="2065"/>
                    <a:pt x="2194" y="2007"/>
                    <a:pt x="2508" y="1890"/>
                  </a:cubicBezTo>
                  <a:cubicBezTo>
                    <a:pt x="3309" y="1594"/>
                    <a:pt x="3947" y="935"/>
                    <a:pt x="4220" y="124"/>
                  </a:cubicBezTo>
                  <a:cubicBezTo>
                    <a:pt x="4237" y="76"/>
                    <a:pt x="4209" y="22"/>
                    <a:pt x="4161" y="7"/>
                  </a:cubicBezTo>
                  <a:cubicBezTo>
                    <a:pt x="4151" y="3"/>
                    <a:pt x="4140" y="1"/>
                    <a:pt x="4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44"/>
            <p:cNvSpPr/>
            <p:nvPr/>
          </p:nvSpPr>
          <p:spPr>
            <a:xfrm>
              <a:off x="2912560" y="1594758"/>
              <a:ext cx="764917" cy="883833"/>
            </a:xfrm>
            <a:custGeom>
              <a:avLst/>
              <a:gdLst/>
              <a:ahLst/>
              <a:cxnLst/>
              <a:rect l="l" t="t" r="r" b="b"/>
              <a:pathLst>
                <a:path w="26270" h="30354" extrusionOk="0">
                  <a:moveTo>
                    <a:pt x="21304" y="1"/>
                  </a:moveTo>
                  <a:lnTo>
                    <a:pt x="14759" y="1990"/>
                  </a:lnTo>
                  <a:cubicBezTo>
                    <a:pt x="15454" y="3558"/>
                    <a:pt x="14677" y="5445"/>
                    <a:pt x="13451" y="6646"/>
                  </a:cubicBezTo>
                  <a:cubicBezTo>
                    <a:pt x="12225" y="7848"/>
                    <a:pt x="10621" y="8566"/>
                    <a:pt x="9164" y="9472"/>
                  </a:cubicBezTo>
                  <a:cubicBezTo>
                    <a:pt x="5951" y="11468"/>
                    <a:pt x="3373" y="14467"/>
                    <a:pt x="1884" y="17944"/>
                  </a:cubicBezTo>
                  <a:cubicBezTo>
                    <a:pt x="394" y="21421"/>
                    <a:pt x="0" y="25358"/>
                    <a:pt x="770" y="29059"/>
                  </a:cubicBezTo>
                  <a:lnTo>
                    <a:pt x="2246" y="30353"/>
                  </a:lnTo>
                  <a:lnTo>
                    <a:pt x="3207" y="28782"/>
                  </a:lnTo>
                  <a:lnTo>
                    <a:pt x="4746" y="30206"/>
                  </a:lnTo>
                  <a:lnTo>
                    <a:pt x="5728" y="28153"/>
                  </a:lnTo>
                  <a:lnTo>
                    <a:pt x="7704" y="29461"/>
                  </a:lnTo>
                  <a:lnTo>
                    <a:pt x="8373" y="27747"/>
                  </a:lnTo>
                  <a:lnTo>
                    <a:pt x="9935" y="28685"/>
                  </a:lnTo>
                  <a:lnTo>
                    <a:pt x="11032" y="26811"/>
                  </a:lnTo>
                  <a:lnTo>
                    <a:pt x="12440" y="28076"/>
                  </a:lnTo>
                  <a:lnTo>
                    <a:pt x="13630" y="26045"/>
                  </a:lnTo>
                  <a:lnTo>
                    <a:pt x="15238" y="27328"/>
                  </a:lnTo>
                  <a:lnTo>
                    <a:pt x="16201" y="25671"/>
                  </a:lnTo>
                  <a:cubicBezTo>
                    <a:pt x="16202" y="22762"/>
                    <a:pt x="16346" y="19906"/>
                    <a:pt x="17173" y="17114"/>
                  </a:cubicBezTo>
                  <a:cubicBezTo>
                    <a:pt x="18001" y="14322"/>
                    <a:pt x="19503" y="11672"/>
                    <a:pt x="21769" y="9846"/>
                  </a:cubicBezTo>
                  <a:cubicBezTo>
                    <a:pt x="22732" y="9073"/>
                    <a:pt x="23821" y="8452"/>
                    <a:pt x="24706" y="7591"/>
                  </a:cubicBezTo>
                  <a:cubicBezTo>
                    <a:pt x="25588" y="6728"/>
                    <a:pt x="26270" y="5527"/>
                    <a:pt x="26100" y="4302"/>
                  </a:cubicBezTo>
                  <a:lnTo>
                    <a:pt x="21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44"/>
            <p:cNvSpPr/>
            <p:nvPr/>
          </p:nvSpPr>
          <p:spPr>
            <a:xfrm>
              <a:off x="3001074" y="2360350"/>
              <a:ext cx="47316" cy="13132"/>
            </a:xfrm>
            <a:custGeom>
              <a:avLst/>
              <a:gdLst/>
              <a:ahLst/>
              <a:cxnLst/>
              <a:rect l="l" t="t" r="r" b="b"/>
              <a:pathLst>
                <a:path w="1625" h="451" extrusionOk="0">
                  <a:moveTo>
                    <a:pt x="1524" y="0"/>
                  </a:moveTo>
                  <a:cubicBezTo>
                    <a:pt x="1519" y="0"/>
                    <a:pt x="1513" y="1"/>
                    <a:pt x="1507" y="2"/>
                  </a:cubicBezTo>
                  <a:lnTo>
                    <a:pt x="84" y="265"/>
                  </a:lnTo>
                  <a:cubicBezTo>
                    <a:pt x="34" y="275"/>
                    <a:pt x="1" y="324"/>
                    <a:pt x="9" y="374"/>
                  </a:cubicBezTo>
                  <a:cubicBezTo>
                    <a:pt x="17" y="420"/>
                    <a:pt x="56" y="450"/>
                    <a:pt x="101" y="450"/>
                  </a:cubicBezTo>
                  <a:cubicBezTo>
                    <a:pt x="106" y="450"/>
                    <a:pt x="113" y="450"/>
                    <a:pt x="119" y="449"/>
                  </a:cubicBezTo>
                  <a:lnTo>
                    <a:pt x="1541" y="186"/>
                  </a:lnTo>
                  <a:cubicBezTo>
                    <a:pt x="1593" y="178"/>
                    <a:pt x="1624" y="126"/>
                    <a:pt x="1616" y="76"/>
                  </a:cubicBezTo>
                  <a:cubicBezTo>
                    <a:pt x="1609" y="32"/>
                    <a:pt x="1570" y="0"/>
                    <a:pt x="1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44"/>
            <p:cNvSpPr/>
            <p:nvPr/>
          </p:nvSpPr>
          <p:spPr>
            <a:xfrm>
              <a:off x="3087754" y="2294547"/>
              <a:ext cx="53955" cy="17150"/>
            </a:xfrm>
            <a:custGeom>
              <a:avLst/>
              <a:gdLst/>
              <a:ahLst/>
              <a:cxnLst/>
              <a:rect l="l" t="t" r="r" b="b"/>
              <a:pathLst>
                <a:path w="1853" h="589" extrusionOk="0">
                  <a:moveTo>
                    <a:pt x="1751" y="1"/>
                  </a:moveTo>
                  <a:cubicBezTo>
                    <a:pt x="1744" y="1"/>
                    <a:pt x="1736" y="2"/>
                    <a:pt x="1728" y="4"/>
                  </a:cubicBezTo>
                  <a:lnTo>
                    <a:pt x="81" y="404"/>
                  </a:lnTo>
                  <a:cubicBezTo>
                    <a:pt x="31" y="417"/>
                    <a:pt x="1" y="466"/>
                    <a:pt x="12" y="516"/>
                  </a:cubicBezTo>
                  <a:cubicBezTo>
                    <a:pt x="22" y="558"/>
                    <a:pt x="60" y="588"/>
                    <a:pt x="102" y="588"/>
                  </a:cubicBezTo>
                  <a:cubicBezTo>
                    <a:pt x="109" y="588"/>
                    <a:pt x="118" y="588"/>
                    <a:pt x="125" y="586"/>
                  </a:cubicBezTo>
                  <a:lnTo>
                    <a:pt x="1771" y="187"/>
                  </a:lnTo>
                  <a:cubicBezTo>
                    <a:pt x="1822" y="174"/>
                    <a:pt x="1853" y="124"/>
                    <a:pt x="1840" y="73"/>
                  </a:cubicBezTo>
                  <a:cubicBezTo>
                    <a:pt x="1831" y="30"/>
                    <a:pt x="1794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44"/>
            <p:cNvSpPr/>
            <p:nvPr/>
          </p:nvSpPr>
          <p:spPr>
            <a:xfrm>
              <a:off x="3012168" y="2247465"/>
              <a:ext cx="28390" cy="10249"/>
            </a:xfrm>
            <a:custGeom>
              <a:avLst/>
              <a:gdLst/>
              <a:ahLst/>
              <a:cxnLst/>
              <a:rect l="l" t="t" r="r" b="b"/>
              <a:pathLst>
                <a:path w="975" h="352" extrusionOk="0">
                  <a:moveTo>
                    <a:pt x="875" y="1"/>
                  </a:moveTo>
                  <a:cubicBezTo>
                    <a:pt x="868" y="1"/>
                    <a:pt x="861" y="1"/>
                    <a:pt x="854" y="3"/>
                  </a:cubicBezTo>
                  <a:lnTo>
                    <a:pt x="84" y="166"/>
                  </a:lnTo>
                  <a:cubicBezTo>
                    <a:pt x="31" y="177"/>
                    <a:pt x="1" y="227"/>
                    <a:pt x="11" y="277"/>
                  </a:cubicBezTo>
                  <a:cubicBezTo>
                    <a:pt x="22" y="323"/>
                    <a:pt x="59" y="352"/>
                    <a:pt x="103" y="352"/>
                  </a:cubicBezTo>
                  <a:cubicBezTo>
                    <a:pt x="110" y="352"/>
                    <a:pt x="117" y="350"/>
                    <a:pt x="121" y="349"/>
                  </a:cubicBezTo>
                  <a:lnTo>
                    <a:pt x="892" y="184"/>
                  </a:lnTo>
                  <a:cubicBezTo>
                    <a:pt x="944" y="173"/>
                    <a:pt x="975" y="123"/>
                    <a:pt x="965" y="73"/>
                  </a:cubicBezTo>
                  <a:cubicBezTo>
                    <a:pt x="957" y="30"/>
                    <a:pt x="918" y="1"/>
                    <a:pt x="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44"/>
            <p:cNvSpPr/>
            <p:nvPr/>
          </p:nvSpPr>
          <p:spPr>
            <a:xfrm>
              <a:off x="3247808" y="2240827"/>
              <a:ext cx="73143" cy="19072"/>
            </a:xfrm>
            <a:custGeom>
              <a:avLst/>
              <a:gdLst/>
              <a:ahLst/>
              <a:cxnLst/>
              <a:rect l="l" t="t" r="r" b="b"/>
              <a:pathLst>
                <a:path w="2512" h="655" extrusionOk="0">
                  <a:moveTo>
                    <a:pt x="2409" y="0"/>
                  </a:moveTo>
                  <a:cubicBezTo>
                    <a:pt x="2403" y="0"/>
                    <a:pt x="2396" y="1"/>
                    <a:pt x="2390" y="2"/>
                  </a:cubicBezTo>
                  <a:lnTo>
                    <a:pt x="84" y="469"/>
                  </a:lnTo>
                  <a:cubicBezTo>
                    <a:pt x="34" y="480"/>
                    <a:pt x="0" y="530"/>
                    <a:pt x="11" y="580"/>
                  </a:cubicBezTo>
                  <a:cubicBezTo>
                    <a:pt x="20" y="623"/>
                    <a:pt x="60" y="655"/>
                    <a:pt x="103" y="655"/>
                  </a:cubicBezTo>
                  <a:cubicBezTo>
                    <a:pt x="110" y="655"/>
                    <a:pt x="115" y="653"/>
                    <a:pt x="122" y="653"/>
                  </a:cubicBezTo>
                  <a:lnTo>
                    <a:pt x="2429" y="185"/>
                  </a:lnTo>
                  <a:cubicBezTo>
                    <a:pt x="2479" y="175"/>
                    <a:pt x="2512" y="124"/>
                    <a:pt x="2501" y="74"/>
                  </a:cubicBezTo>
                  <a:cubicBezTo>
                    <a:pt x="2492" y="31"/>
                    <a:pt x="2452" y="0"/>
                    <a:pt x="2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4"/>
            <p:cNvSpPr/>
            <p:nvPr/>
          </p:nvSpPr>
          <p:spPr>
            <a:xfrm>
              <a:off x="3178627" y="2181079"/>
              <a:ext cx="57303" cy="14501"/>
            </a:xfrm>
            <a:custGeom>
              <a:avLst/>
              <a:gdLst/>
              <a:ahLst/>
              <a:cxnLst/>
              <a:rect l="l" t="t" r="r" b="b"/>
              <a:pathLst>
                <a:path w="1968" h="498" extrusionOk="0">
                  <a:moveTo>
                    <a:pt x="1866" y="0"/>
                  </a:moveTo>
                  <a:cubicBezTo>
                    <a:pt x="1860" y="0"/>
                    <a:pt x="1855" y="0"/>
                    <a:pt x="1850" y="1"/>
                  </a:cubicBezTo>
                  <a:lnTo>
                    <a:pt x="87" y="310"/>
                  </a:lnTo>
                  <a:cubicBezTo>
                    <a:pt x="35" y="320"/>
                    <a:pt x="1" y="368"/>
                    <a:pt x="10" y="420"/>
                  </a:cubicBezTo>
                  <a:cubicBezTo>
                    <a:pt x="17" y="465"/>
                    <a:pt x="56" y="497"/>
                    <a:pt x="102" y="497"/>
                  </a:cubicBezTo>
                  <a:cubicBezTo>
                    <a:pt x="107" y="497"/>
                    <a:pt x="112" y="497"/>
                    <a:pt x="118" y="496"/>
                  </a:cubicBezTo>
                  <a:lnTo>
                    <a:pt x="1883" y="187"/>
                  </a:lnTo>
                  <a:cubicBezTo>
                    <a:pt x="1933" y="177"/>
                    <a:pt x="1968" y="129"/>
                    <a:pt x="1959" y="77"/>
                  </a:cubicBezTo>
                  <a:cubicBezTo>
                    <a:pt x="1952" y="33"/>
                    <a:pt x="1912" y="0"/>
                    <a:pt x="1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4"/>
            <p:cNvSpPr/>
            <p:nvPr/>
          </p:nvSpPr>
          <p:spPr>
            <a:xfrm>
              <a:off x="3300654" y="2074454"/>
              <a:ext cx="41230" cy="11734"/>
            </a:xfrm>
            <a:custGeom>
              <a:avLst/>
              <a:gdLst/>
              <a:ahLst/>
              <a:cxnLst/>
              <a:rect l="l" t="t" r="r" b="b"/>
              <a:pathLst>
                <a:path w="1416" h="403" extrusionOk="0">
                  <a:moveTo>
                    <a:pt x="1315" y="0"/>
                  </a:moveTo>
                  <a:cubicBezTo>
                    <a:pt x="1310" y="0"/>
                    <a:pt x="1304" y="1"/>
                    <a:pt x="1298" y="2"/>
                  </a:cubicBezTo>
                  <a:lnTo>
                    <a:pt x="86" y="217"/>
                  </a:lnTo>
                  <a:cubicBezTo>
                    <a:pt x="33" y="226"/>
                    <a:pt x="0" y="275"/>
                    <a:pt x="10" y="325"/>
                  </a:cubicBezTo>
                  <a:cubicBezTo>
                    <a:pt x="17" y="372"/>
                    <a:pt x="55" y="402"/>
                    <a:pt x="101" y="402"/>
                  </a:cubicBezTo>
                  <a:cubicBezTo>
                    <a:pt x="107" y="402"/>
                    <a:pt x="111" y="402"/>
                    <a:pt x="118" y="401"/>
                  </a:cubicBezTo>
                  <a:lnTo>
                    <a:pt x="1330" y="186"/>
                  </a:lnTo>
                  <a:cubicBezTo>
                    <a:pt x="1383" y="177"/>
                    <a:pt x="1416" y="128"/>
                    <a:pt x="1406" y="78"/>
                  </a:cubicBezTo>
                  <a:cubicBezTo>
                    <a:pt x="1397" y="33"/>
                    <a:pt x="1359" y="0"/>
                    <a:pt x="1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44"/>
            <p:cNvSpPr/>
            <p:nvPr/>
          </p:nvSpPr>
          <p:spPr>
            <a:xfrm>
              <a:off x="3068450" y="2096729"/>
              <a:ext cx="70115" cy="15927"/>
            </a:xfrm>
            <a:custGeom>
              <a:avLst/>
              <a:gdLst/>
              <a:ahLst/>
              <a:cxnLst/>
              <a:rect l="l" t="t" r="r" b="b"/>
              <a:pathLst>
                <a:path w="2408" h="547" extrusionOk="0">
                  <a:moveTo>
                    <a:pt x="2307" y="0"/>
                  </a:moveTo>
                  <a:cubicBezTo>
                    <a:pt x="2302" y="0"/>
                    <a:pt x="2298" y="1"/>
                    <a:pt x="2293" y="2"/>
                  </a:cubicBezTo>
                  <a:lnTo>
                    <a:pt x="86" y="360"/>
                  </a:lnTo>
                  <a:cubicBezTo>
                    <a:pt x="35" y="369"/>
                    <a:pt x="0" y="417"/>
                    <a:pt x="9" y="467"/>
                  </a:cubicBezTo>
                  <a:cubicBezTo>
                    <a:pt x="15" y="513"/>
                    <a:pt x="56" y="546"/>
                    <a:pt x="100" y="546"/>
                  </a:cubicBezTo>
                  <a:lnTo>
                    <a:pt x="115" y="546"/>
                  </a:lnTo>
                  <a:lnTo>
                    <a:pt x="2322" y="187"/>
                  </a:lnTo>
                  <a:cubicBezTo>
                    <a:pt x="2373" y="179"/>
                    <a:pt x="2408" y="129"/>
                    <a:pt x="2399" y="79"/>
                  </a:cubicBezTo>
                  <a:cubicBezTo>
                    <a:pt x="2392" y="33"/>
                    <a:pt x="2351" y="0"/>
                    <a:pt x="2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44"/>
            <p:cNvSpPr/>
            <p:nvPr/>
          </p:nvSpPr>
          <p:spPr>
            <a:xfrm>
              <a:off x="3042682" y="2003119"/>
              <a:ext cx="50548" cy="10628"/>
            </a:xfrm>
            <a:custGeom>
              <a:avLst/>
              <a:gdLst/>
              <a:ahLst/>
              <a:cxnLst/>
              <a:rect l="l" t="t" r="r" b="b"/>
              <a:pathLst>
                <a:path w="1736" h="365" extrusionOk="0">
                  <a:moveTo>
                    <a:pt x="1636" y="1"/>
                  </a:moveTo>
                  <a:cubicBezTo>
                    <a:pt x="1633" y="1"/>
                    <a:pt x="1630" y="1"/>
                    <a:pt x="1626" y="2"/>
                  </a:cubicBezTo>
                  <a:lnTo>
                    <a:pt x="87" y="177"/>
                  </a:lnTo>
                  <a:cubicBezTo>
                    <a:pt x="36" y="184"/>
                    <a:pt x="0" y="230"/>
                    <a:pt x="6" y="281"/>
                  </a:cubicBezTo>
                  <a:cubicBezTo>
                    <a:pt x="13" y="330"/>
                    <a:pt x="53" y="364"/>
                    <a:pt x="98" y="364"/>
                  </a:cubicBezTo>
                  <a:lnTo>
                    <a:pt x="109" y="364"/>
                  </a:lnTo>
                  <a:lnTo>
                    <a:pt x="1648" y="189"/>
                  </a:lnTo>
                  <a:cubicBezTo>
                    <a:pt x="1698" y="182"/>
                    <a:pt x="1736" y="136"/>
                    <a:pt x="1730" y="85"/>
                  </a:cubicBezTo>
                  <a:cubicBezTo>
                    <a:pt x="1724" y="36"/>
                    <a:pt x="1682" y="1"/>
                    <a:pt x="16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44"/>
            <p:cNvSpPr/>
            <p:nvPr/>
          </p:nvSpPr>
          <p:spPr>
            <a:xfrm>
              <a:off x="3265481" y="1943313"/>
              <a:ext cx="57158" cy="13511"/>
            </a:xfrm>
            <a:custGeom>
              <a:avLst/>
              <a:gdLst/>
              <a:ahLst/>
              <a:cxnLst/>
              <a:rect l="l" t="t" r="r" b="b"/>
              <a:pathLst>
                <a:path w="1963" h="464" extrusionOk="0">
                  <a:moveTo>
                    <a:pt x="1862" y="0"/>
                  </a:moveTo>
                  <a:cubicBezTo>
                    <a:pt x="1858" y="0"/>
                    <a:pt x="1853" y="0"/>
                    <a:pt x="1848" y="1"/>
                  </a:cubicBezTo>
                  <a:lnTo>
                    <a:pt x="86" y="277"/>
                  </a:lnTo>
                  <a:cubicBezTo>
                    <a:pt x="36" y="285"/>
                    <a:pt x="0" y="334"/>
                    <a:pt x="8" y="385"/>
                  </a:cubicBezTo>
                  <a:cubicBezTo>
                    <a:pt x="15" y="431"/>
                    <a:pt x="56" y="464"/>
                    <a:pt x="100" y="464"/>
                  </a:cubicBezTo>
                  <a:cubicBezTo>
                    <a:pt x="105" y="464"/>
                    <a:pt x="110" y="464"/>
                    <a:pt x="116" y="463"/>
                  </a:cubicBezTo>
                  <a:lnTo>
                    <a:pt x="1877" y="187"/>
                  </a:lnTo>
                  <a:cubicBezTo>
                    <a:pt x="1927" y="179"/>
                    <a:pt x="1963" y="130"/>
                    <a:pt x="1955" y="80"/>
                  </a:cubicBezTo>
                  <a:cubicBezTo>
                    <a:pt x="1947" y="34"/>
                    <a:pt x="1907" y="0"/>
                    <a:pt x="18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44"/>
            <p:cNvSpPr/>
            <p:nvPr/>
          </p:nvSpPr>
          <p:spPr>
            <a:xfrm>
              <a:off x="3424225" y="1885284"/>
              <a:ext cx="55614" cy="12870"/>
            </a:xfrm>
            <a:custGeom>
              <a:avLst/>
              <a:gdLst/>
              <a:ahLst/>
              <a:cxnLst/>
              <a:rect l="l" t="t" r="r" b="b"/>
              <a:pathLst>
                <a:path w="1910" h="442" extrusionOk="0">
                  <a:moveTo>
                    <a:pt x="1804" y="0"/>
                  </a:moveTo>
                  <a:cubicBezTo>
                    <a:pt x="1801" y="0"/>
                    <a:pt x="1799" y="1"/>
                    <a:pt x="1796" y="1"/>
                  </a:cubicBezTo>
                  <a:lnTo>
                    <a:pt x="88" y="256"/>
                  </a:lnTo>
                  <a:cubicBezTo>
                    <a:pt x="35" y="263"/>
                    <a:pt x="0" y="311"/>
                    <a:pt x="7" y="361"/>
                  </a:cubicBezTo>
                  <a:cubicBezTo>
                    <a:pt x="14" y="408"/>
                    <a:pt x="54" y="441"/>
                    <a:pt x="99" y="441"/>
                  </a:cubicBezTo>
                  <a:cubicBezTo>
                    <a:pt x="102" y="441"/>
                    <a:pt x="106" y="441"/>
                    <a:pt x="108" y="441"/>
                  </a:cubicBezTo>
                  <a:cubicBezTo>
                    <a:pt x="110" y="441"/>
                    <a:pt x="111" y="441"/>
                    <a:pt x="113" y="441"/>
                  </a:cubicBezTo>
                  <a:lnTo>
                    <a:pt x="1822" y="186"/>
                  </a:lnTo>
                  <a:cubicBezTo>
                    <a:pt x="1875" y="180"/>
                    <a:pt x="1909" y="131"/>
                    <a:pt x="1902" y="81"/>
                  </a:cubicBezTo>
                  <a:cubicBezTo>
                    <a:pt x="1896" y="32"/>
                    <a:pt x="1850" y="0"/>
                    <a:pt x="1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4"/>
            <p:cNvSpPr/>
            <p:nvPr/>
          </p:nvSpPr>
          <p:spPr>
            <a:xfrm>
              <a:off x="3320075" y="1831331"/>
              <a:ext cx="50344" cy="5620"/>
            </a:xfrm>
            <a:custGeom>
              <a:avLst/>
              <a:gdLst/>
              <a:ahLst/>
              <a:cxnLst/>
              <a:rect l="l" t="t" r="r" b="b"/>
              <a:pathLst>
                <a:path w="1729" h="193" extrusionOk="0">
                  <a:moveTo>
                    <a:pt x="94" y="0"/>
                  </a:moveTo>
                  <a:cubicBezTo>
                    <a:pt x="42" y="0"/>
                    <a:pt x="1" y="42"/>
                    <a:pt x="1" y="93"/>
                  </a:cubicBezTo>
                  <a:cubicBezTo>
                    <a:pt x="1" y="146"/>
                    <a:pt x="42" y="187"/>
                    <a:pt x="94" y="187"/>
                  </a:cubicBezTo>
                  <a:lnTo>
                    <a:pt x="1635" y="193"/>
                  </a:lnTo>
                  <a:cubicBezTo>
                    <a:pt x="1687" y="193"/>
                    <a:pt x="1728" y="151"/>
                    <a:pt x="1728" y="99"/>
                  </a:cubicBezTo>
                  <a:cubicBezTo>
                    <a:pt x="1728" y="48"/>
                    <a:pt x="1687" y="6"/>
                    <a:pt x="1635" y="6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4"/>
            <p:cNvSpPr/>
            <p:nvPr/>
          </p:nvSpPr>
          <p:spPr>
            <a:xfrm>
              <a:off x="3440122" y="1772108"/>
              <a:ext cx="50519" cy="8619"/>
            </a:xfrm>
            <a:custGeom>
              <a:avLst/>
              <a:gdLst/>
              <a:ahLst/>
              <a:cxnLst/>
              <a:rect l="l" t="t" r="r" b="b"/>
              <a:pathLst>
                <a:path w="1735" h="296" extrusionOk="0">
                  <a:moveTo>
                    <a:pt x="97" y="1"/>
                  </a:moveTo>
                  <a:cubicBezTo>
                    <a:pt x="50" y="1"/>
                    <a:pt x="7" y="38"/>
                    <a:pt x="3" y="88"/>
                  </a:cubicBezTo>
                  <a:cubicBezTo>
                    <a:pt x="0" y="139"/>
                    <a:pt x="38" y="185"/>
                    <a:pt x="90" y="188"/>
                  </a:cubicBezTo>
                  <a:lnTo>
                    <a:pt x="1631" y="296"/>
                  </a:lnTo>
                  <a:lnTo>
                    <a:pt x="1638" y="296"/>
                  </a:lnTo>
                  <a:cubicBezTo>
                    <a:pt x="1686" y="296"/>
                    <a:pt x="1728" y="257"/>
                    <a:pt x="1732" y="209"/>
                  </a:cubicBezTo>
                  <a:cubicBezTo>
                    <a:pt x="1735" y="157"/>
                    <a:pt x="1697" y="112"/>
                    <a:pt x="1644" y="109"/>
                  </a:cubicBezTo>
                  <a:lnTo>
                    <a:pt x="104" y="1"/>
                  </a:lnTo>
                  <a:cubicBezTo>
                    <a:pt x="102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4"/>
            <p:cNvSpPr/>
            <p:nvPr/>
          </p:nvSpPr>
          <p:spPr>
            <a:xfrm>
              <a:off x="3549105" y="1748086"/>
              <a:ext cx="56837" cy="8619"/>
            </a:xfrm>
            <a:custGeom>
              <a:avLst/>
              <a:gdLst/>
              <a:ahLst/>
              <a:cxnLst/>
              <a:rect l="l" t="t" r="r" b="b"/>
              <a:pathLst>
                <a:path w="1952" h="296" extrusionOk="0">
                  <a:moveTo>
                    <a:pt x="96" y="0"/>
                  </a:moveTo>
                  <a:cubicBezTo>
                    <a:pt x="44" y="0"/>
                    <a:pt x="6" y="38"/>
                    <a:pt x="3" y="89"/>
                  </a:cubicBezTo>
                  <a:cubicBezTo>
                    <a:pt x="0" y="139"/>
                    <a:pt x="39" y="183"/>
                    <a:pt x="90" y="187"/>
                  </a:cubicBezTo>
                  <a:lnTo>
                    <a:pt x="1852" y="295"/>
                  </a:lnTo>
                  <a:lnTo>
                    <a:pt x="1856" y="295"/>
                  </a:lnTo>
                  <a:cubicBezTo>
                    <a:pt x="1908" y="295"/>
                    <a:pt x="1949" y="257"/>
                    <a:pt x="1951" y="207"/>
                  </a:cubicBezTo>
                  <a:cubicBezTo>
                    <a:pt x="1952" y="155"/>
                    <a:pt x="1913" y="111"/>
                    <a:pt x="1862" y="108"/>
                  </a:cubicBezTo>
                  <a:lnTo>
                    <a:pt x="101" y="0"/>
                  </a:lnTo>
                  <a:cubicBezTo>
                    <a:pt x="99" y="0"/>
                    <a:pt x="98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4"/>
            <p:cNvSpPr/>
            <p:nvPr/>
          </p:nvSpPr>
          <p:spPr>
            <a:xfrm>
              <a:off x="3388935" y="1715155"/>
              <a:ext cx="66504" cy="7017"/>
            </a:xfrm>
            <a:custGeom>
              <a:avLst/>
              <a:gdLst/>
              <a:ahLst/>
              <a:cxnLst/>
              <a:rect l="l" t="t" r="r" b="b"/>
              <a:pathLst>
                <a:path w="2284" h="241" extrusionOk="0">
                  <a:moveTo>
                    <a:pt x="2194" y="0"/>
                  </a:moveTo>
                  <a:cubicBezTo>
                    <a:pt x="2191" y="0"/>
                    <a:pt x="2189" y="1"/>
                    <a:pt x="2186" y="1"/>
                  </a:cubicBezTo>
                  <a:lnTo>
                    <a:pt x="95" y="55"/>
                  </a:lnTo>
                  <a:cubicBezTo>
                    <a:pt x="42" y="55"/>
                    <a:pt x="0" y="98"/>
                    <a:pt x="2" y="149"/>
                  </a:cubicBezTo>
                  <a:cubicBezTo>
                    <a:pt x="5" y="202"/>
                    <a:pt x="46" y="241"/>
                    <a:pt x="96" y="241"/>
                  </a:cubicBezTo>
                  <a:lnTo>
                    <a:pt x="97" y="241"/>
                  </a:lnTo>
                  <a:lnTo>
                    <a:pt x="2189" y="188"/>
                  </a:lnTo>
                  <a:cubicBezTo>
                    <a:pt x="2242" y="188"/>
                    <a:pt x="2283" y="144"/>
                    <a:pt x="2280" y="92"/>
                  </a:cubicBezTo>
                  <a:cubicBezTo>
                    <a:pt x="2280" y="43"/>
                    <a:pt x="2235" y="0"/>
                    <a:pt x="2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4"/>
            <p:cNvSpPr/>
            <p:nvPr/>
          </p:nvSpPr>
          <p:spPr>
            <a:xfrm>
              <a:off x="3475499" y="1670607"/>
              <a:ext cx="34300" cy="5474"/>
            </a:xfrm>
            <a:custGeom>
              <a:avLst/>
              <a:gdLst/>
              <a:ahLst/>
              <a:cxnLst/>
              <a:rect l="l" t="t" r="r" b="b"/>
              <a:pathLst>
                <a:path w="1178" h="188" extrusionOk="0">
                  <a:moveTo>
                    <a:pt x="94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6"/>
                    <a:pt x="42" y="187"/>
                    <a:pt x="94" y="187"/>
                  </a:cubicBezTo>
                  <a:lnTo>
                    <a:pt x="1085" y="187"/>
                  </a:lnTo>
                  <a:cubicBezTo>
                    <a:pt x="1136" y="187"/>
                    <a:pt x="1178" y="146"/>
                    <a:pt x="1178" y="93"/>
                  </a:cubicBezTo>
                  <a:cubicBezTo>
                    <a:pt x="1178" y="42"/>
                    <a:pt x="1136" y="0"/>
                    <a:pt x="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4"/>
            <p:cNvSpPr/>
            <p:nvPr/>
          </p:nvSpPr>
          <p:spPr>
            <a:xfrm>
              <a:off x="3158187" y="1900162"/>
              <a:ext cx="52149" cy="8386"/>
            </a:xfrm>
            <a:custGeom>
              <a:avLst/>
              <a:gdLst/>
              <a:ahLst/>
              <a:cxnLst/>
              <a:rect l="l" t="t" r="r" b="b"/>
              <a:pathLst>
                <a:path w="1791" h="288" extrusionOk="0">
                  <a:moveTo>
                    <a:pt x="1698" y="1"/>
                  </a:moveTo>
                  <a:cubicBezTo>
                    <a:pt x="1695" y="1"/>
                    <a:pt x="1692" y="1"/>
                    <a:pt x="1689" y="1"/>
                  </a:cubicBezTo>
                  <a:lnTo>
                    <a:pt x="92" y="99"/>
                  </a:lnTo>
                  <a:cubicBezTo>
                    <a:pt x="41" y="104"/>
                    <a:pt x="0" y="146"/>
                    <a:pt x="3" y="199"/>
                  </a:cubicBezTo>
                  <a:cubicBezTo>
                    <a:pt x="7" y="249"/>
                    <a:pt x="49" y="288"/>
                    <a:pt x="97" y="288"/>
                  </a:cubicBezTo>
                  <a:lnTo>
                    <a:pt x="103" y="288"/>
                  </a:lnTo>
                  <a:lnTo>
                    <a:pt x="1699" y="188"/>
                  </a:lnTo>
                  <a:cubicBezTo>
                    <a:pt x="1751" y="185"/>
                    <a:pt x="1790" y="141"/>
                    <a:pt x="1787" y="90"/>
                  </a:cubicBezTo>
                  <a:cubicBezTo>
                    <a:pt x="1783" y="40"/>
                    <a:pt x="1744" y="1"/>
                    <a:pt x="16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4"/>
            <p:cNvSpPr/>
            <p:nvPr/>
          </p:nvSpPr>
          <p:spPr>
            <a:xfrm>
              <a:off x="3224980" y="1676081"/>
              <a:ext cx="24022" cy="24022"/>
            </a:xfrm>
            <a:custGeom>
              <a:avLst/>
              <a:gdLst/>
              <a:ahLst/>
              <a:cxnLst/>
              <a:rect l="l" t="t" r="r" b="b"/>
              <a:pathLst>
                <a:path w="825" h="825" extrusionOk="0">
                  <a:moveTo>
                    <a:pt x="412" y="1"/>
                  </a:moveTo>
                  <a:cubicBezTo>
                    <a:pt x="185" y="1"/>
                    <a:pt x="0" y="185"/>
                    <a:pt x="0" y="413"/>
                  </a:cubicBezTo>
                  <a:cubicBezTo>
                    <a:pt x="0" y="641"/>
                    <a:pt x="185" y="825"/>
                    <a:pt x="412" y="825"/>
                  </a:cubicBezTo>
                  <a:cubicBezTo>
                    <a:pt x="640" y="825"/>
                    <a:pt x="825" y="641"/>
                    <a:pt x="825" y="413"/>
                  </a:cubicBezTo>
                  <a:cubicBezTo>
                    <a:pt x="825" y="185"/>
                    <a:pt x="640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4"/>
            <p:cNvSpPr/>
            <p:nvPr/>
          </p:nvSpPr>
          <p:spPr>
            <a:xfrm>
              <a:off x="3233977" y="1576531"/>
              <a:ext cx="344955" cy="114315"/>
            </a:xfrm>
            <a:custGeom>
              <a:avLst/>
              <a:gdLst/>
              <a:ahLst/>
              <a:cxnLst/>
              <a:rect l="l" t="t" r="r" b="b"/>
              <a:pathLst>
                <a:path w="11847" h="3926" extrusionOk="0">
                  <a:moveTo>
                    <a:pt x="11742" y="0"/>
                  </a:moveTo>
                  <a:cubicBezTo>
                    <a:pt x="11733" y="0"/>
                    <a:pt x="11723" y="2"/>
                    <a:pt x="11714" y="5"/>
                  </a:cubicBezTo>
                  <a:lnTo>
                    <a:pt x="75" y="3742"/>
                  </a:lnTo>
                  <a:cubicBezTo>
                    <a:pt x="25" y="3758"/>
                    <a:pt x="0" y="3812"/>
                    <a:pt x="15" y="3860"/>
                  </a:cubicBezTo>
                  <a:cubicBezTo>
                    <a:pt x="28" y="3899"/>
                    <a:pt x="64" y="3925"/>
                    <a:pt x="104" y="3925"/>
                  </a:cubicBezTo>
                  <a:cubicBezTo>
                    <a:pt x="114" y="3925"/>
                    <a:pt x="122" y="3924"/>
                    <a:pt x="133" y="3920"/>
                  </a:cubicBezTo>
                  <a:lnTo>
                    <a:pt x="11771" y="184"/>
                  </a:lnTo>
                  <a:cubicBezTo>
                    <a:pt x="11821" y="168"/>
                    <a:pt x="11847" y="114"/>
                    <a:pt x="11832" y="66"/>
                  </a:cubicBezTo>
                  <a:cubicBezTo>
                    <a:pt x="11818" y="27"/>
                    <a:pt x="11781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4"/>
            <p:cNvSpPr/>
            <p:nvPr/>
          </p:nvSpPr>
          <p:spPr>
            <a:xfrm>
              <a:off x="3719029" y="1755657"/>
              <a:ext cx="24022" cy="23993"/>
            </a:xfrm>
            <a:custGeom>
              <a:avLst/>
              <a:gdLst/>
              <a:ahLst/>
              <a:cxnLst/>
              <a:rect l="l" t="t" r="r" b="b"/>
              <a:pathLst>
                <a:path w="825" h="824" extrusionOk="0">
                  <a:moveTo>
                    <a:pt x="412" y="1"/>
                  </a:moveTo>
                  <a:cubicBezTo>
                    <a:pt x="184" y="1"/>
                    <a:pt x="0" y="185"/>
                    <a:pt x="0" y="412"/>
                  </a:cubicBezTo>
                  <a:cubicBezTo>
                    <a:pt x="0" y="639"/>
                    <a:pt x="184" y="824"/>
                    <a:pt x="412" y="824"/>
                  </a:cubicBezTo>
                  <a:cubicBezTo>
                    <a:pt x="640" y="824"/>
                    <a:pt x="824" y="639"/>
                    <a:pt x="824" y="412"/>
                  </a:cubicBezTo>
                  <a:cubicBezTo>
                    <a:pt x="824" y="185"/>
                    <a:pt x="640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4"/>
            <p:cNvSpPr/>
            <p:nvPr/>
          </p:nvSpPr>
          <p:spPr>
            <a:xfrm>
              <a:off x="3483069" y="1551404"/>
              <a:ext cx="250993" cy="219022"/>
            </a:xfrm>
            <a:custGeom>
              <a:avLst/>
              <a:gdLst/>
              <a:ahLst/>
              <a:cxnLst/>
              <a:rect l="l" t="t" r="r" b="b"/>
              <a:pathLst>
                <a:path w="8620" h="7522" extrusionOk="0">
                  <a:moveTo>
                    <a:pt x="106" y="1"/>
                  </a:moveTo>
                  <a:cubicBezTo>
                    <a:pt x="80" y="1"/>
                    <a:pt x="54" y="12"/>
                    <a:pt x="35" y="34"/>
                  </a:cubicBezTo>
                  <a:cubicBezTo>
                    <a:pt x="0" y="71"/>
                    <a:pt x="3" y="131"/>
                    <a:pt x="43" y="166"/>
                  </a:cubicBezTo>
                  <a:lnTo>
                    <a:pt x="8456" y="7498"/>
                  </a:lnTo>
                  <a:cubicBezTo>
                    <a:pt x="8473" y="7514"/>
                    <a:pt x="8493" y="7521"/>
                    <a:pt x="8516" y="7521"/>
                  </a:cubicBezTo>
                  <a:cubicBezTo>
                    <a:pt x="8542" y="7521"/>
                    <a:pt x="8568" y="7509"/>
                    <a:pt x="8585" y="7489"/>
                  </a:cubicBezTo>
                  <a:cubicBezTo>
                    <a:pt x="8619" y="7452"/>
                    <a:pt x="8617" y="7392"/>
                    <a:pt x="8577" y="7358"/>
                  </a:cubicBezTo>
                  <a:lnTo>
                    <a:pt x="167" y="24"/>
                  </a:lnTo>
                  <a:cubicBezTo>
                    <a:pt x="149" y="9"/>
                    <a:pt x="128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4"/>
            <p:cNvSpPr/>
            <p:nvPr/>
          </p:nvSpPr>
          <p:spPr>
            <a:xfrm>
              <a:off x="3533877" y="1539116"/>
              <a:ext cx="268522" cy="162971"/>
            </a:xfrm>
            <a:custGeom>
              <a:avLst/>
              <a:gdLst/>
              <a:ahLst/>
              <a:cxnLst/>
              <a:rect l="l" t="t" r="r" b="b"/>
              <a:pathLst>
                <a:path w="9222" h="5597" extrusionOk="0">
                  <a:moveTo>
                    <a:pt x="2142" y="0"/>
                  </a:moveTo>
                  <a:cubicBezTo>
                    <a:pt x="2142" y="0"/>
                    <a:pt x="745" y="466"/>
                    <a:pt x="45" y="698"/>
                  </a:cubicBezTo>
                  <a:cubicBezTo>
                    <a:pt x="1" y="802"/>
                    <a:pt x="103" y="955"/>
                    <a:pt x="202" y="1010"/>
                  </a:cubicBezTo>
                  <a:cubicBezTo>
                    <a:pt x="301" y="1066"/>
                    <a:pt x="419" y="1068"/>
                    <a:pt x="534" y="1070"/>
                  </a:cubicBezTo>
                  <a:cubicBezTo>
                    <a:pt x="1166" y="1082"/>
                    <a:pt x="1796" y="1093"/>
                    <a:pt x="2428" y="1104"/>
                  </a:cubicBezTo>
                  <a:cubicBezTo>
                    <a:pt x="2627" y="1333"/>
                    <a:pt x="2812" y="1541"/>
                    <a:pt x="3008" y="1769"/>
                  </a:cubicBezTo>
                  <a:cubicBezTo>
                    <a:pt x="2084" y="2509"/>
                    <a:pt x="1171" y="3243"/>
                    <a:pt x="246" y="3984"/>
                  </a:cubicBezTo>
                  <a:cubicBezTo>
                    <a:pt x="94" y="4108"/>
                    <a:pt x="116" y="4383"/>
                    <a:pt x="245" y="4530"/>
                  </a:cubicBezTo>
                  <a:cubicBezTo>
                    <a:pt x="327" y="4627"/>
                    <a:pt x="456" y="4680"/>
                    <a:pt x="584" y="4680"/>
                  </a:cubicBezTo>
                  <a:cubicBezTo>
                    <a:pt x="651" y="4680"/>
                    <a:pt x="718" y="4666"/>
                    <a:pt x="778" y="4635"/>
                  </a:cubicBezTo>
                  <a:cubicBezTo>
                    <a:pt x="1228" y="4407"/>
                    <a:pt x="1726" y="4282"/>
                    <a:pt x="2191" y="4090"/>
                  </a:cubicBezTo>
                  <a:lnTo>
                    <a:pt x="2191" y="4090"/>
                  </a:lnTo>
                  <a:cubicBezTo>
                    <a:pt x="2039" y="4175"/>
                    <a:pt x="1860" y="4289"/>
                    <a:pt x="1760" y="4432"/>
                  </a:cubicBezTo>
                  <a:cubicBezTo>
                    <a:pt x="1659" y="4573"/>
                    <a:pt x="1634" y="4782"/>
                    <a:pt x="1748" y="4914"/>
                  </a:cubicBezTo>
                  <a:cubicBezTo>
                    <a:pt x="1820" y="4997"/>
                    <a:pt x="1933" y="5032"/>
                    <a:pt x="2043" y="5032"/>
                  </a:cubicBezTo>
                  <a:cubicBezTo>
                    <a:pt x="2051" y="5032"/>
                    <a:pt x="2059" y="5032"/>
                    <a:pt x="2068" y="5032"/>
                  </a:cubicBezTo>
                  <a:cubicBezTo>
                    <a:pt x="2185" y="5025"/>
                    <a:pt x="2299" y="4983"/>
                    <a:pt x="2410" y="4944"/>
                  </a:cubicBezTo>
                  <a:cubicBezTo>
                    <a:pt x="2680" y="4845"/>
                    <a:pt x="2950" y="4745"/>
                    <a:pt x="3220" y="4646"/>
                  </a:cubicBezTo>
                  <a:lnTo>
                    <a:pt x="3220" y="4646"/>
                  </a:lnTo>
                  <a:cubicBezTo>
                    <a:pt x="3082" y="4718"/>
                    <a:pt x="3043" y="4912"/>
                    <a:pt x="3130" y="5044"/>
                  </a:cubicBezTo>
                  <a:cubicBezTo>
                    <a:pt x="3213" y="5170"/>
                    <a:pt x="3372" y="5231"/>
                    <a:pt x="3525" y="5231"/>
                  </a:cubicBezTo>
                  <a:cubicBezTo>
                    <a:pt x="3530" y="5231"/>
                    <a:pt x="3535" y="5231"/>
                    <a:pt x="3540" y="5231"/>
                  </a:cubicBezTo>
                  <a:cubicBezTo>
                    <a:pt x="3698" y="5230"/>
                    <a:pt x="3848" y="5174"/>
                    <a:pt x="3996" y="5120"/>
                  </a:cubicBezTo>
                  <a:cubicBezTo>
                    <a:pt x="4159" y="5060"/>
                    <a:pt x="4330" y="5041"/>
                    <a:pt x="4506" y="5041"/>
                  </a:cubicBezTo>
                  <a:cubicBezTo>
                    <a:pt x="4846" y="5041"/>
                    <a:pt x="5202" y="5115"/>
                    <a:pt x="5543" y="5115"/>
                  </a:cubicBezTo>
                  <a:cubicBezTo>
                    <a:pt x="5557" y="5115"/>
                    <a:pt x="5571" y="5115"/>
                    <a:pt x="5585" y="5115"/>
                  </a:cubicBezTo>
                  <a:lnTo>
                    <a:pt x="5585" y="5115"/>
                  </a:lnTo>
                  <a:cubicBezTo>
                    <a:pt x="5584" y="5116"/>
                    <a:pt x="5584" y="5117"/>
                    <a:pt x="5584" y="5117"/>
                  </a:cubicBezTo>
                  <a:cubicBezTo>
                    <a:pt x="5585" y="5117"/>
                    <a:pt x="5586" y="5116"/>
                    <a:pt x="5587" y="5115"/>
                  </a:cubicBezTo>
                  <a:lnTo>
                    <a:pt x="5587" y="5115"/>
                  </a:lnTo>
                  <a:cubicBezTo>
                    <a:pt x="5587" y="5115"/>
                    <a:pt x="5586" y="5115"/>
                    <a:pt x="5585" y="5115"/>
                  </a:cubicBezTo>
                  <a:lnTo>
                    <a:pt x="5585" y="5115"/>
                  </a:lnTo>
                  <a:cubicBezTo>
                    <a:pt x="5585" y="5114"/>
                    <a:pt x="5586" y="5114"/>
                    <a:pt x="5586" y="5113"/>
                  </a:cubicBezTo>
                  <a:cubicBezTo>
                    <a:pt x="5587" y="5114"/>
                    <a:pt x="5587" y="5114"/>
                    <a:pt x="5588" y="5114"/>
                  </a:cubicBezTo>
                  <a:lnTo>
                    <a:pt x="5588" y="5114"/>
                  </a:lnTo>
                  <a:cubicBezTo>
                    <a:pt x="5588" y="5114"/>
                    <a:pt x="5588" y="5115"/>
                    <a:pt x="5587" y="5115"/>
                  </a:cubicBezTo>
                  <a:lnTo>
                    <a:pt x="5587" y="5115"/>
                  </a:lnTo>
                  <a:cubicBezTo>
                    <a:pt x="5588" y="5115"/>
                    <a:pt x="5588" y="5115"/>
                    <a:pt x="5589" y="5115"/>
                  </a:cubicBezTo>
                  <a:lnTo>
                    <a:pt x="5589" y="5115"/>
                  </a:lnTo>
                  <a:cubicBezTo>
                    <a:pt x="5948" y="5315"/>
                    <a:pt x="6331" y="5478"/>
                    <a:pt x="6726" y="5597"/>
                  </a:cubicBezTo>
                  <a:cubicBezTo>
                    <a:pt x="7514" y="5378"/>
                    <a:pt x="8190" y="4876"/>
                    <a:pt x="8624" y="4184"/>
                  </a:cubicBezTo>
                  <a:cubicBezTo>
                    <a:pt x="9056" y="3491"/>
                    <a:pt x="9221" y="2632"/>
                    <a:pt x="9073" y="1829"/>
                  </a:cubicBezTo>
                  <a:cubicBezTo>
                    <a:pt x="7731" y="951"/>
                    <a:pt x="6194" y="607"/>
                    <a:pt x="4608" y="367"/>
                  </a:cubicBezTo>
                  <a:cubicBezTo>
                    <a:pt x="3788" y="243"/>
                    <a:pt x="2142" y="0"/>
                    <a:pt x="2142" y="0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4"/>
            <p:cNvSpPr/>
            <p:nvPr/>
          </p:nvSpPr>
          <p:spPr>
            <a:xfrm>
              <a:off x="3581658" y="1624748"/>
              <a:ext cx="70231" cy="42541"/>
            </a:xfrm>
            <a:custGeom>
              <a:avLst/>
              <a:gdLst/>
              <a:ahLst/>
              <a:cxnLst/>
              <a:rect l="l" t="t" r="r" b="b"/>
              <a:pathLst>
                <a:path w="2412" h="1461" extrusionOk="0">
                  <a:moveTo>
                    <a:pt x="2303" y="0"/>
                  </a:moveTo>
                  <a:cubicBezTo>
                    <a:pt x="2288" y="0"/>
                    <a:pt x="2272" y="4"/>
                    <a:pt x="2258" y="13"/>
                  </a:cubicBezTo>
                  <a:lnTo>
                    <a:pt x="60" y="1286"/>
                  </a:lnTo>
                  <a:cubicBezTo>
                    <a:pt x="15" y="1312"/>
                    <a:pt x="0" y="1369"/>
                    <a:pt x="25" y="1413"/>
                  </a:cubicBezTo>
                  <a:cubicBezTo>
                    <a:pt x="43" y="1444"/>
                    <a:pt x="73" y="1460"/>
                    <a:pt x="107" y="1460"/>
                  </a:cubicBezTo>
                  <a:cubicBezTo>
                    <a:pt x="122" y="1460"/>
                    <a:pt x="140" y="1457"/>
                    <a:pt x="154" y="1448"/>
                  </a:cubicBezTo>
                  <a:lnTo>
                    <a:pt x="2351" y="176"/>
                  </a:lnTo>
                  <a:cubicBezTo>
                    <a:pt x="2396" y="150"/>
                    <a:pt x="2412" y="93"/>
                    <a:pt x="2385" y="47"/>
                  </a:cubicBezTo>
                  <a:cubicBezTo>
                    <a:pt x="2368" y="17"/>
                    <a:pt x="2335" y="0"/>
                    <a:pt x="2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4"/>
            <p:cNvSpPr/>
            <p:nvPr/>
          </p:nvSpPr>
          <p:spPr>
            <a:xfrm>
              <a:off x="3618636" y="1654680"/>
              <a:ext cx="55207" cy="26031"/>
            </a:xfrm>
            <a:custGeom>
              <a:avLst/>
              <a:gdLst/>
              <a:ahLst/>
              <a:cxnLst/>
              <a:rect l="l" t="t" r="r" b="b"/>
              <a:pathLst>
                <a:path w="1896" h="894" extrusionOk="0">
                  <a:moveTo>
                    <a:pt x="1789" y="1"/>
                  </a:moveTo>
                  <a:cubicBezTo>
                    <a:pt x="1777" y="1"/>
                    <a:pt x="1765" y="3"/>
                    <a:pt x="1753" y="8"/>
                  </a:cubicBezTo>
                  <a:lnTo>
                    <a:pt x="70" y="713"/>
                  </a:lnTo>
                  <a:cubicBezTo>
                    <a:pt x="21" y="734"/>
                    <a:pt x="0" y="788"/>
                    <a:pt x="20" y="837"/>
                  </a:cubicBezTo>
                  <a:cubicBezTo>
                    <a:pt x="35" y="873"/>
                    <a:pt x="70" y="894"/>
                    <a:pt x="106" y="894"/>
                  </a:cubicBezTo>
                  <a:cubicBezTo>
                    <a:pt x="118" y="894"/>
                    <a:pt x="132" y="889"/>
                    <a:pt x="143" y="887"/>
                  </a:cubicBezTo>
                  <a:lnTo>
                    <a:pt x="1826" y="182"/>
                  </a:lnTo>
                  <a:cubicBezTo>
                    <a:pt x="1875" y="161"/>
                    <a:pt x="1895" y="107"/>
                    <a:pt x="1876" y="58"/>
                  </a:cubicBezTo>
                  <a:cubicBezTo>
                    <a:pt x="1860" y="22"/>
                    <a:pt x="1826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4"/>
            <p:cNvSpPr/>
            <p:nvPr/>
          </p:nvSpPr>
          <p:spPr>
            <a:xfrm>
              <a:off x="3608387" y="1580025"/>
              <a:ext cx="25565" cy="20295"/>
            </a:xfrm>
            <a:custGeom>
              <a:avLst/>
              <a:gdLst/>
              <a:ahLst/>
              <a:cxnLst/>
              <a:rect l="l" t="t" r="r" b="b"/>
              <a:pathLst>
                <a:path w="878" h="697" extrusionOk="0">
                  <a:moveTo>
                    <a:pt x="772" y="1"/>
                  </a:moveTo>
                  <a:cubicBezTo>
                    <a:pt x="752" y="1"/>
                    <a:pt x="731" y="7"/>
                    <a:pt x="714" y="21"/>
                  </a:cubicBezTo>
                  <a:lnTo>
                    <a:pt x="49" y="529"/>
                  </a:lnTo>
                  <a:cubicBezTo>
                    <a:pt x="7" y="561"/>
                    <a:pt x="0" y="619"/>
                    <a:pt x="32" y="661"/>
                  </a:cubicBezTo>
                  <a:cubicBezTo>
                    <a:pt x="52" y="686"/>
                    <a:pt x="79" y="697"/>
                    <a:pt x="107" y="697"/>
                  </a:cubicBezTo>
                  <a:cubicBezTo>
                    <a:pt x="125" y="697"/>
                    <a:pt x="146" y="690"/>
                    <a:pt x="164" y="679"/>
                  </a:cubicBezTo>
                  <a:lnTo>
                    <a:pt x="829" y="169"/>
                  </a:lnTo>
                  <a:cubicBezTo>
                    <a:pt x="870" y="137"/>
                    <a:pt x="877" y="79"/>
                    <a:pt x="845" y="37"/>
                  </a:cubicBezTo>
                  <a:cubicBezTo>
                    <a:pt x="828" y="13"/>
                    <a:pt x="80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4"/>
            <p:cNvSpPr/>
            <p:nvPr/>
          </p:nvSpPr>
          <p:spPr>
            <a:xfrm>
              <a:off x="3244168" y="1541184"/>
              <a:ext cx="272773" cy="127564"/>
            </a:xfrm>
            <a:custGeom>
              <a:avLst/>
              <a:gdLst/>
              <a:ahLst/>
              <a:cxnLst/>
              <a:rect l="l" t="t" r="r" b="b"/>
              <a:pathLst>
                <a:path w="9368" h="4381" extrusionOk="0">
                  <a:moveTo>
                    <a:pt x="3149" y="1"/>
                  </a:moveTo>
                  <a:cubicBezTo>
                    <a:pt x="2766" y="1"/>
                    <a:pt x="2384" y="44"/>
                    <a:pt x="2015" y="132"/>
                  </a:cubicBezTo>
                  <a:cubicBezTo>
                    <a:pt x="1458" y="265"/>
                    <a:pt x="945" y="582"/>
                    <a:pt x="580" y="1025"/>
                  </a:cubicBezTo>
                  <a:cubicBezTo>
                    <a:pt x="214" y="1468"/>
                    <a:pt x="1" y="2060"/>
                    <a:pt x="15" y="2633"/>
                  </a:cubicBezTo>
                  <a:cubicBezTo>
                    <a:pt x="27" y="3124"/>
                    <a:pt x="375" y="3559"/>
                    <a:pt x="807" y="3789"/>
                  </a:cubicBezTo>
                  <a:cubicBezTo>
                    <a:pt x="1239" y="4019"/>
                    <a:pt x="1778" y="4100"/>
                    <a:pt x="2266" y="4100"/>
                  </a:cubicBezTo>
                  <a:cubicBezTo>
                    <a:pt x="2310" y="4183"/>
                    <a:pt x="2365" y="4264"/>
                    <a:pt x="2443" y="4318"/>
                  </a:cubicBezTo>
                  <a:cubicBezTo>
                    <a:pt x="2497" y="4356"/>
                    <a:pt x="2563" y="4380"/>
                    <a:pt x="2629" y="4380"/>
                  </a:cubicBezTo>
                  <a:cubicBezTo>
                    <a:pt x="2658" y="4380"/>
                    <a:pt x="2686" y="4376"/>
                    <a:pt x="2713" y="4366"/>
                  </a:cubicBezTo>
                  <a:cubicBezTo>
                    <a:pt x="2840" y="4322"/>
                    <a:pt x="2906" y="4179"/>
                    <a:pt x="2937" y="4048"/>
                  </a:cubicBezTo>
                  <a:cubicBezTo>
                    <a:pt x="2986" y="3858"/>
                    <a:pt x="3000" y="3660"/>
                    <a:pt x="2982" y="3466"/>
                  </a:cubicBezTo>
                  <a:lnTo>
                    <a:pt x="2982" y="3466"/>
                  </a:lnTo>
                  <a:cubicBezTo>
                    <a:pt x="3054" y="3685"/>
                    <a:pt x="3109" y="3894"/>
                    <a:pt x="3183" y="4113"/>
                  </a:cubicBezTo>
                  <a:cubicBezTo>
                    <a:pt x="3224" y="4237"/>
                    <a:pt x="3379" y="4308"/>
                    <a:pt x="3510" y="4329"/>
                  </a:cubicBezTo>
                  <a:cubicBezTo>
                    <a:pt x="3527" y="4332"/>
                    <a:pt x="3546" y="4333"/>
                    <a:pt x="3564" y="4333"/>
                  </a:cubicBezTo>
                  <a:cubicBezTo>
                    <a:pt x="3675" y="4333"/>
                    <a:pt x="3788" y="4283"/>
                    <a:pt x="3863" y="4199"/>
                  </a:cubicBezTo>
                  <a:cubicBezTo>
                    <a:pt x="3979" y="4066"/>
                    <a:pt x="3990" y="3874"/>
                    <a:pt x="3997" y="3699"/>
                  </a:cubicBezTo>
                  <a:cubicBezTo>
                    <a:pt x="4011" y="3345"/>
                    <a:pt x="3976" y="2992"/>
                    <a:pt x="3972" y="2639"/>
                  </a:cubicBezTo>
                  <a:lnTo>
                    <a:pt x="3972" y="2639"/>
                  </a:lnTo>
                  <a:cubicBezTo>
                    <a:pt x="4867" y="2944"/>
                    <a:pt x="5705" y="3216"/>
                    <a:pt x="6600" y="3521"/>
                  </a:cubicBezTo>
                  <a:cubicBezTo>
                    <a:pt x="6776" y="3583"/>
                    <a:pt x="6960" y="3644"/>
                    <a:pt x="7146" y="3644"/>
                  </a:cubicBezTo>
                  <a:cubicBezTo>
                    <a:pt x="7164" y="3644"/>
                    <a:pt x="7183" y="3643"/>
                    <a:pt x="7201" y="3642"/>
                  </a:cubicBezTo>
                  <a:cubicBezTo>
                    <a:pt x="7405" y="3628"/>
                    <a:pt x="7618" y="3510"/>
                    <a:pt x="7680" y="3313"/>
                  </a:cubicBezTo>
                  <a:cubicBezTo>
                    <a:pt x="7270" y="2993"/>
                    <a:pt x="6863" y="2646"/>
                    <a:pt x="6453" y="2326"/>
                  </a:cubicBezTo>
                  <a:lnTo>
                    <a:pt x="6453" y="2326"/>
                  </a:lnTo>
                  <a:cubicBezTo>
                    <a:pt x="7133" y="2356"/>
                    <a:pt x="7818" y="2371"/>
                    <a:pt x="8498" y="2405"/>
                  </a:cubicBezTo>
                  <a:cubicBezTo>
                    <a:pt x="8558" y="2407"/>
                    <a:pt x="8619" y="2410"/>
                    <a:pt x="8679" y="2410"/>
                  </a:cubicBezTo>
                  <a:cubicBezTo>
                    <a:pt x="8804" y="2410"/>
                    <a:pt x="8927" y="2399"/>
                    <a:pt x="9044" y="2356"/>
                  </a:cubicBezTo>
                  <a:cubicBezTo>
                    <a:pt x="9217" y="2293"/>
                    <a:pt x="9368" y="2135"/>
                    <a:pt x="9368" y="1952"/>
                  </a:cubicBezTo>
                  <a:cubicBezTo>
                    <a:pt x="8668" y="1725"/>
                    <a:pt x="7927" y="1497"/>
                    <a:pt x="7225" y="1270"/>
                  </a:cubicBezTo>
                  <a:cubicBezTo>
                    <a:pt x="6507" y="1039"/>
                    <a:pt x="5794" y="686"/>
                    <a:pt x="5098" y="392"/>
                  </a:cubicBezTo>
                  <a:cubicBezTo>
                    <a:pt x="4488" y="133"/>
                    <a:pt x="3817" y="1"/>
                    <a:pt x="3149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4"/>
            <p:cNvSpPr/>
            <p:nvPr/>
          </p:nvSpPr>
          <p:spPr>
            <a:xfrm>
              <a:off x="3389896" y="1586606"/>
              <a:ext cx="49121" cy="27021"/>
            </a:xfrm>
            <a:custGeom>
              <a:avLst/>
              <a:gdLst/>
              <a:ahLst/>
              <a:cxnLst/>
              <a:rect l="l" t="t" r="r" b="b"/>
              <a:pathLst>
                <a:path w="1687" h="928" extrusionOk="0">
                  <a:moveTo>
                    <a:pt x="109" y="0"/>
                  </a:moveTo>
                  <a:cubicBezTo>
                    <a:pt x="72" y="0"/>
                    <a:pt x="37" y="21"/>
                    <a:pt x="21" y="58"/>
                  </a:cubicBezTo>
                  <a:cubicBezTo>
                    <a:pt x="1" y="104"/>
                    <a:pt x="23" y="159"/>
                    <a:pt x="71" y="178"/>
                  </a:cubicBezTo>
                  <a:cubicBezTo>
                    <a:pt x="575" y="386"/>
                    <a:pt x="1066" y="634"/>
                    <a:pt x="1531" y="914"/>
                  </a:cubicBezTo>
                  <a:cubicBezTo>
                    <a:pt x="1547" y="924"/>
                    <a:pt x="1565" y="928"/>
                    <a:pt x="1580" y="928"/>
                  </a:cubicBezTo>
                  <a:cubicBezTo>
                    <a:pt x="1610" y="928"/>
                    <a:pt x="1642" y="911"/>
                    <a:pt x="1659" y="884"/>
                  </a:cubicBezTo>
                  <a:cubicBezTo>
                    <a:pt x="1686" y="841"/>
                    <a:pt x="1671" y="781"/>
                    <a:pt x="1628" y="755"/>
                  </a:cubicBezTo>
                  <a:cubicBezTo>
                    <a:pt x="1156" y="469"/>
                    <a:pt x="654" y="219"/>
                    <a:pt x="145" y="7"/>
                  </a:cubicBezTo>
                  <a:cubicBezTo>
                    <a:pt x="133" y="2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4"/>
            <p:cNvSpPr/>
            <p:nvPr/>
          </p:nvSpPr>
          <p:spPr>
            <a:xfrm>
              <a:off x="3326044" y="1621691"/>
              <a:ext cx="9871" cy="34766"/>
            </a:xfrm>
            <a:custGeom>
              <a:avLst/>
              <a:gdLst/>
              <a:ahLst/>
              <a:cxnLst/>
              <a:rect l="l" t="t" r="r" b="b"/>
              <a:pathLst>
                <a:path w="339" h="1194" extrusionOk="0">
                  <a:moveTo>
                    <a:pt x="102" y="0"/>
                  </a:moveTo>
                  <a:cubicBezTo>
                    <a:pt x="98" y="0"/>
                    <a:pt x="93" y="0"/>
                    <a:pt x="88" y="1"/>
                  </a:cubicBezTo>
                  <a:cubicBezTo>
                    <a:pt x="35" y="8"/>
                    <a:pt x="1" y="55"/>
                    <a:pt x="8" y="108"/>
                  </a:cubicBezTo>
                  <a:lnTo>
                    <a:pt x="146" y="1112"/>
                  </a:lnTo>
                  <a:cubicBezTo>
                    <a:pt x="152" y="1159"/>
                    <a:pt x="192" y="1194"/>
                    <a:pt x="239" y="1194"/>
                  </a:cubicBezTo>
                  <a:cubicBezTo>
                    <a:pt x="243" y="1194"/>
                    <a:pt x="247" y="1194"/>
                    <a:pt x="253" y="1191"/>
                  </a:cubicBezTo>
                  <a:cubicBezTo>
                    <a:pt x="303" y="1184"/>
                    <a:pt x="339" y="1137"/>
                    <a:pt x="332" y="1086"/>
                  </a:cubicBezTo>
                  <a:lnTo>
                    <a:pt x="193" y="82"/>
                  </a:lnTo>
                  <a:cubicBezTo>
                    <a:pt x="187" y="34"/>
                    <a:pt x="147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4"/>
            <p:cNvSpPr/>
            <p:nvPr/>
          </p:nvSpPr>
          <p:spPr>
            <a:xfrm>
              <a:off x="3354578" y="1608501"/>
              <a:ext cx="12171" cy="15491"/>
            </a:xfrm>
            <a:custGeom>
              <a:avLst/>
              <a:gdLst/>
              <a:ahLst/>
              <a:cxnLst/>
              <a:rect l="l" t="t" r="r" b="b"/>
              <a:pathLst>
                <a:path w="418" h="532" extrusionOk="0">
                  <a:moveTo>
                    <a:pt x="105" y="0"/>
                  </a:moveTo>
                  <a:cubicBezTo>
                    <a:pt x="88" y="0"/>
                    <a:pt x="72" y="5"/>
                    <a:pt x="57" y="14"/>
                  </a:cubicBezTo>
                  <a:cubicBezTo>
                    <a:pt x="14" y="40"/>
                    <a:pt x="0" y="97"/>
                    <a:pt x="25" y="141"/>
                  </a:cubicBezTo>
                  <a:lnTo>
                    <a:pt x="231" y="486"/>
                  </a:lnTo>
                  <a:cubicBezTo>
                    <a:pt x="249" y="515"/>
                    <a:pt x="280" y="532"/>
                    <a:pt x="312" y="532"/>
                  </a:cubicBezTo>
                  <a:cubicBezTo>
                    <a:pt x="328" y="532"/>
                    <a:pt x="344" y="528"/>
                    <a:pt x="360" y="517"/>
                  </a:cubicBezTo>
                  <a:cubicBezTo>
                    <a:pt x="403" y="492"/>
                    <a:pt x="417" y="435"/>
                    <a:pt x="391" y="389"/>
                  </a:cubicBezTo>
                  <a:lnTo>
                    <a:pt x="184" y="44"/>
                  </a:lnTo>
                  <a:cubicBezTo>
                    <a:pt x="168" y="16"/>
                    <a:pt x="137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4"/>
            <p:cNvSpPr/>
            <p:nvPr/>
          </p:nvSpPr>
          <p:spPr>
            <a:xfrm>
              <a:off x="3297160" y="1636395"/>
              <a:ext cx="14966" cy="30486"/>
            </a:xfrm>
            <a:custGeom>
              <a:avLst/>
              <a:gdLst/>
              <a:ahLst/>
              <a:cxnLst/>
              <a:rect l="l" t="t" r="r" b="b"/>
              <a:pathLst>
                <a:path w="514" h="1047" extrusionOk="0">
                  <a:moveTo>
                    <a:pt x="107" y="1"/>
                  </a:moveTo>
                  <a:cubicBezTo>
                    <a:pt x="96" y="1"/>
                    <a:pt x="86" y="3"/>
                    <a:pt x="76" y="6"/>
                  </a:cubicBezTo>
                  <a:cubicBezTo>
                    <a:pt x="27" y="24"/>
                    <a:pt x="1" y="77"/>
                    <a:pt x="19" y="125"/>
                  </a:cubicBezTo>
                  <a:lnTo>
                    <a:pt x="320" y="984"/>
                  </a:lnTo>
                  <a:cubicBezTo>
                    <a:pt x="333" y="1023"/>
                    <a:pt x="369" y="1046"/>
                    <a:pt x="408" y="1046"/>
                  </a:cubicBezTo>
                  <a:cubicBezTo>
                    <a:pt x="418" y="1046"/>
                    <a:pt x="429" y="1045"/>
                    <a:pt x="439" y="1041"/>
                  </a:cubicBezTo>
                  <a:cubicBezTo>
                    <a:pt x="487" y="1024"/>
                    <a:pt x="513" y="970"/>
                    <a:pt x="497" y="922"/>
                  </a:cubicBezTo>
                  <a:lnTo>
                    <a:pt x="195" y="63"/>
                  </a:lnTo>
                  <a:cubicBezTo>
                    <a:pt x="182" y="25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4"/>
            <p:cNvSpPr/>
            <p:nvPr/>
          </p:nvSpPr>
          <p:spPr>
            <a:xfrm>
              <a:off x="4188271" y="2591653"/>
              <a:ext cx="155779" cy="155837"/>
            </a:xfrm>
            <a:custGeom>
              <a:avLst/>
              <a:gdLst/>
              <a:ahLst/>
              <a:cxnLst/>
              <a:rect l="l" t="t" r="r" b="b"/>
              <a:pathLst>
                <a:path w="5350" h="5352" extrusionOk="0">
                  <a:moveTo>
                    <a:pt x="2675" y="1"/>
                  </a:moveTo>
                  <a:cubicBezTo>
                    <a:pt x="1197" y="1"/>
                    <a:pt x="0" y="1199"/>
                    <a:pt x="0" y="2676"/>
                  </a:cubicBezTo>
                  <a:cubicBezTo>
                    <a:pt x="0" y="4154"/>
                    <a:pt x="1197" y="5352"/>
                    <a:pt x="2675" y="5352"/>
                  </a:cubicBezTo>
                  <a:cubicBezTo>
                    <a:pt x="4152" y="5352"/>
                    <a:pt x="5350" y="4154"/>
                    <a:pt x="5350" y="2676"/>
                  </a:cubicBezTo>
                  <a:cubicBezTo>
                    <a:pt x="5350" y="1199"/>
                    <a:pt x="4152" y="1"/>
                    <a:pt x="2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4"/>
            <p:cNvSpPr/>
            <p:nvPr/>
          </p:nvSpPr>
          <p:spPr>
            <a:xfrm>
              <a:off x="4224521" y="2694697"/>
              <a:ext cx="74308" cy="31068"/>
            </a:xfrm>
            <a:custGeom>
              <a:avLst/>
              <a:gdLst/>
              <a:ahLst/>
              <a:cxnLst/>
              <a:rect l="l" t="t" r="r" b="b"/>
              <a:pathLst>
                <a:path w="2552" h="1067" extrusionOk="0">
                  <a:moveTo>
                    <a:pt x="109" y="0"/>
                  </a:moveTo>
                  <a:cubicBezTo>
                    <a:pt x="91" y="0"/>
                    <a:pt x="74" y="5"/>
                    <a:pt x="59" y="15"/>
                  </a:cubicBezTo>
                  <a:cubicBezTo>
                    <a:pt x="16" y="42"/>
                    <a:pt x="0" y="101"/>
                    <a:pt x="28" y="145"/>
                  </a:cubicBezTo>
                  <a:cubicBezTo>
                    <a:pt x="276" y="536"/>
                    <a:pt x="674" y="839"/>
                    <a:pt x="1114" y="978"/>
                  </a:cubicBezTo>
                  <a:cubicBezTo>
                    <a:pt x="1304" y="1036"/>
                    <a:pt x="1502" y="1066"/>
                    <a:pt x="1701" y="1066"/>
                  </a:cubicBezTo>
                  <a:cubicBezTo>
                    <a:pt x="1970" y="1066"/>
                    <a:pt x="2236" y="1014"/>
                    <a:pt x="2481" y="908"/>
                  </a:cubicBezTo>
                  <a:cubicBezTo>
                    <a:pt x="2528" y="887"/>
                    <a:pt x="2552" y="833"/>
                    <a:pt x="2531" y="785"/>
                  </a:cubicBezTo>
                  <a:cubicBezTo>
                    <a:pt x="2516" y="749"/>
                    <a:pt x="2481" y="728"/>
                    <a:pt x="2444" y="728"/>
                  </a:cubicBezTo>
                  <a:cubicBezTo>
                    <a:pt x="2432" y="728"/>
                    <a:pt x="2420" y="730"/>
                    <a:pt x="2408" y="735"/>
                  </a:cubicBezTo>
                  <a:cubicBezTo>
                    <a:pt x="2188" y="830"/>
                    <a:pt x="1946" y="877"/>
                    <a:pt x="1703" y="877"/>
                  </a:cubicBezTo>
                  <a:cubicBezTo>
                    <a:pt x="1522" y="877"/>
                    <a:pt x="1342" y="851"/>
                    <a:pt x="1171" y="797"/>
                  </a:cubicBezTo>
                  <a:cubicBezTo>
                    <a:pt x="772" y="673"/>
                    <a:pt x="413" y="400"/>
                    <a:pt x="189" y="44"/>
                  </a:cubicBezTo>
                  <a:cubicBezTo>
                    <a:pt x="171" y="15"/>
                    <a:pt x="140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4"/>
            <p:cNvSpPr/>
            <p:nvPr/>
          </p:nvSpPr>
          <p:spPr>
            <a:xfrm>
              <a:off x="4239109" y="2689892"/>
              <a:ext cx="44841" cy="20703"/>
            </a:xfrm>
            <a:custGeom>
              <a:avLst/>
              <a:gdLst/>
              <a:ahLst/>
              <a:cxnLst/>
              <a:rect l="l" t="t" r="r" b="b"/>
              <a:pathLst>
                <a:path w="1540" h="711" extrusionOk="0">
                  <a:moveTo>
                    <a:pt x="106" y="0"/>
                  </a:moveTo>
                  <a:cubicBezTo>
                    <a:pt x="87" y="0"/>
                    <a:pt x="68" y="6"/>
                    <a:pt x="52" y="18"/>
                  </a:cubicBezTo>
                  <a:cubicBezTo>
                    <a:pt x="11" y="47"/>
                    <a:pt x="1" y="105"/>
                    <a:pt x="30" y="147"/>
                  </a:cubicBezTo>
                  <a:cubicBezTo>
                    <a:pt x="276" y="500"/>
                    <a:pt x="707" y="710"/>
                    <a:pt x="1135" y="710"/>
                  </a:cubicBezTo>
                  <a:cubicBezTo>
                    <a:pt x="1246" y="710"/>
                    <a:pt x="1357" y="696"/>
                    <a:pt x="1461" y="665"/>
                  </a:cubicBezTo>
                  <a:cubicBezTo>
                    <a:pt x="1511" y="652"/>
                    <a:pt x="1540" y="601"/>
                    <a:pt x="1526" y="551"/>
                  </a:cubicBezTo>
                  <a:cubicBezTo>
                    <a:pt x="1514" y="508"/>
                    <a:pt x="1478" y="481"/>
                    <a:pt x="1437" y="481"/>
                  </a:cubicBezTo>
                  <a:cubicBezTo>
                    <a:pt x="1429" y="481"/>
                    <a:pt x="1421" y="482"/>
                    <a:pt x="1412" y="485"/>
                  </a:cubicBezTo>
                  <a:cubicBezTo>
                    <a:pt x="1320" y="510"/>
                    <a:pt x="1225" y="522"/>
                    <a:pt x="1129" y="522"/>
                  </a:cubicBezTo>
                  <a:cubicBezTo>
                    <a:pt x="761" y="522"/>
                    <a:pt x="392" y="341"/>
                    <a:pt x="182" y="40"/>
                  </a:cubicBezTo>
                  <a:cubicBezTo>
                    <a:pt x="164" y="14"/>
                    <a:pt x="135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4"/>
            <p:cNvSpPr/>
            <p:nvPr/>
          </p:nvSpPr>
          <p:spPr>
            <a:xfrm>
              <a:off x="3955407" y="2457587"/>
              <a:ext cx="296591" cy="296562"/>
            </a:xfrm>
            <a:custGeom>
              <a:avLst/>
              <a:gdLst/>
              <a:ahLst/>
              <a:cxnLst/>
              <a:rect l="l" t="t" r="r" b="b"/>
              <a:pathLst>
                <a:path w="10186" h="10185" extrusionOk="0">
                  <a:moveTo>
                    <a:pt x="5094" y="0"/>
                  </a:moveTo>
                  <a:cubicBezTo>
                    <a:pt x="2280" y="0"/>
                    <a:pt x="0" y="2280"/>
                    <a:pt x="0" y="5092"/>
                  </a:cubicBezTo>
                  <a:cubicBezTo>
                    <a:pt x="0" y="7906"/>
                    <a:pt x="2280" y="10184"/>
                    <a:pt x="5094" y="10184"/>
                  </a:cubicBezTo>
                  <a:cubicBezTo>
                    <a:pt x="7906" y="10184"/>
                    <a:pt x="10186" y="7906"/>
                    <a:pt x="10186" y="5092"/>
                  </a:cubicBezTo>
                  <a:cubicBezTo>
                    <a:pt x="10186" y="2280"/>
                    <a:pt x="7906" y="0"/>
                    <a:pt x="5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4"/>
            <p:cNvSpPr/>
            <p:nvPr/>
          </p:nvSpPr>
          <p:spPr>
            <a:xfrm>
              <a:off x="4054345" y="2610595"/>
              <a:ext cx="165591" cy="116470"/>
            </a:xfrm>
            <a:custGeom>
              <a:avLst/>
              <a:gdLst/>
              <a:ahLst/>
              <a:cxnLst/>
              <a:rect l="l" t="t" r="r" b="b"/>
              <a:pathLst>
                <a:path w="5687" h="4000" extrusionOk="0">
                  <a:moveTo>
                    <a:pt x="5585" y="0"/>
                  </a:moveTo>
                  <a:cubicBezTo>
                    <a:pt x="5535" y="0"/>
                    <a:pt x="5498" y="40"/>
                    <a:pt x="5495" y="89"/>
                  </a:cubicBezTo>
                  <a:cubicBezTo>
                    <a:pt x="5436" y="1329"/>
                    <a:pt x="4747" y="2518"/>
                    <a:pt x="3706" y="3192"/>
                  </a:cubicBezTo>
                  <a:cubicBezTo>
                    <a:pt x="3070" y="3602"/>
                    <a:pt x="2315" y="3813"/>
                    <a:pt x="1561" y="3813"/>
                  </a:cubicBezTo>
                  <a:cubicBezTo>
                    <a:pt x="1076" y="3813"/>
                    <a:pt x="592" y="3726"/>
                    <a:pt x="140" y="3548"/>
                  </a:cubicBezTo>
                  <a:cubicBezTo>
                    <a:pt x="129" y="3545"/>
                    <a:pt x="118" y="3543"/>
                    <a:pt x="107" y="3543"/>
                  </a:cubicBezTo>
                  <a:cubicBezTo>
                    <a:pt x="69" y="3543"/>
                    <a:pt x="34" y="3565"/>
                    <a:pt x="20" y="3602"/>
                  </a:cubicBezTo>
                  <a:cubicBezTo>
                    <a:pt x="0" y="3651"/>
                    <a:pt x="22" y="3705"/>
                    <a:pt x="71" y="3723"/>
                  </a:cubicBezTo>
                  <a:cubicBezTo>
                    <a:pt x="543" y="3909"/>
                    <a:pt x="1052" y="4000"/>
                    <a:pt x="1559" y="4000"/>
                  </a:cubicBezTo>
                  <a:cubicBezTo>
                    <a:pt x="2348" y="4000"/>
                    <a:pt x="3139" y="3778"/>
                    <a:pt x="3808" y="3352"/>
                  </a:cubicBezTo>
                  <a:cubicBezTo>
                    <a:pt x="4900" y="2645"/>
                    <a:pt x="5619" y="1398"/>
                    <a:pt x="5682" y="99"/>
                  </a:cubicBezTo>
                  <a:cubicBezTo>
                    <a:pt x="5687" y="48"/>
                    <a:pt x="5646" y="2"/>
                    <a:pt x="5595" y="1"/>
                  </a:cubicBezTo>
                  <a:cubicBezTo>
                    <a:pt x="5592" y="0"/>
                    <a:pt x="5588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4"/>
            <p:cNvSpPr/>
            <p:nvPr/>
          </p:nvSpPr>
          <p:spPr>
            <a:xfrm>
              <a:off x="4081424" y="2617729"/>
              <a:ext cx="109540" cy="87236"/>
            </a:xfrm>
            <a:custGeom>
              <a:avLst/>
              <a:gdLst/>
              <a:ahLst/>
              <a:cxnLst/>
              <a:rect l="l" t="t" r="r" b="b"/>
              <a:pathLst>
                <a:path w="3762" h="2996" extrusionOk="0">
                  <a:moveTo>
                    <a:pt x="3669" y="1"/>
                  </a:moveTo>
                  <a:cubicBezTo>
                    <a:pt x="3619" y="1"/>
                    <a:pt x="3575" y="37"/>
                    <a:pt x="3572" y="88"/>
                  </a:cubicBezTo>
                  <a:cubicBezTo>
                    <a:pt x="3511" y="906"/>
                    <a:pt x="3089" y="1691"/>
                    <a:pt x="2442" y="2194"/>
                  </a:cubicBezTo>
                  <a:cubicBezTo>
                    <a:pt x="1928" y="2591"/>
                    <a:pt x="1277" y="2807"/>
                    <a:pt x="627" y="2807"/>
                  </a:cubicBezTo>
                  <a:cubicBezTo>
                    <a:pt x="457" y="2807"/>
                    <a:pt x="286" y="2792"/>
                    <a:pt x="119" y="2762"/>
                  </a:cubicBezTo>
                  <a:cubicBezTo>
                    <a:pt x="114" y="2761"/>
                    <a:pt x="109" y="2760"/>
                    <a:pt x="103" y="2760"/>
                  </a:cubicBezTo>
                  <a:cubicBezTo>
                    <a:pt x="58" y="2760"/>
                    <a:pt x="18" y="2793"/>
                    <a:pt x="11" y="2838"/>
                  </a:cubicBezTo>
                  <a:cubicBezTo>
                    <a:pt x="1" y="2889"/>
                    <a:pt x="36" y="2938"/>
                    <a:pt x="87" y="2947"/>
                  </a:cubicBezTo>
                  <a:cubicBezTo>
                    <a:pt x="267" y="2979"/>
                    <a:pt x="447" y="2996"/>
                    <a:pt x="629" y="2996"/>
                  </a:cubicBezTo>
                  <a:cubicBezTo>
                    <a:pt x="1320" y="2996"/>
                    <a:pt x="2012" y="2764"/>
                    <a:pt x="2557" y="2341"/>
                  </a:cubicBezTo>
                  <a:cubicBezTo>
                    <a:pt x="3247" y="1807"/>
                    <a:pt x="3694" y="971"/>
                    <a:pt x="3759" y="102"/>
                  </a:cubicBezTo>
                  <a:cubicBezTo>
                    <a:pt x="3762" y="49"/>
                    <a:pt x="3725" y="5"/>
                    <a:pt x="3672" y="1"/>
                  </a:cubicBezTo>
                  <a:cubicBezTo>
                    <a:pt x="3671" y="1"/>
                    <a:pt x="3670" y="1"/>
                    <a:pt x="3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4"/>
            <p:cNvSpPr/>
            <p:nvPr/>
          </p:nvSpPr>
          <p:spPr>
            <a:xfrm>
              <a:off x="4290150" y="2566583"/>
              <a:ext cx="180907" cy="180878"/>
            </a:xfrm>
            <a:custGeom>
              <a:avLst/>
              <a:gdLst/>
              <a:ahLst/>
              <a:cxnLst/>
              <a:rect l="l" t="t" r="r" b="b"/>
              <a:pathLst>
                <a:path w="6213" h="6212" extrusionOk="0">
                  <a:moveTo>
                    <a:pt x="3106" y="0"/>
                  </a:moveTo>
                  <a:cubicBezTo>
                    <a:pt x="1391" y="0"/>
                    <a:pt x="0" y="1391"/>
                    <a:pt x="0" y="3106"/>
                  </a:cubicBezTo>
                  <a:cubicBezTo>
                    <a:pt x="0" y="4821"/>
                    <a:pt x="1391" y="6211"/>
                    <a:pt x="3106" y="6211"/>
                  </a:cubicBezTo>
                  <a:cubicBezTo>
                    <a:pt x="4822" y="6211"/>
                    <a:pt x="6213" y="4821"/>
                    <a:pt x="6213" y="3106"/>
                  </a:cubicBezTo>
                  <a:cubicBezTo>
                    <a:pt x="6213" y="1391"/>
                    <a:pt x="4822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4"/>
            <p:cNvSpPr/>
            <p:nvPr/>
          </p:nvSpPr>
          <p:spPr>
            <a:xfrm>
              <a:off x="4371909" y="2644004"/>
              <a:ext cx="80452" cy="80335"/>
            </a:xfrm>
            <a:custGeom>
              <a:avLst/>
              <a:gdLst/>
              <a:ahLst/>
              <a:cxnLst/>
              <a:rect l="l" t="t" r="r" b="b"/>
              <a:pathLst>
                <a:path w="2763" h="2759" extrusionOk="0">
                  <a:moveTo>
                    <a:pt x="2610" y="1"/>
                  </a:moveTo>
                  <a:cubicBezTo>
                    <a:pt x="2608" y="1"/>
                    <a:pt x="2606" y="1"/>
                    <a:pt x="2604" y="1"/>
                  </a:cubicBezTo>
                  <a:cubicBezTo>
                    <a:pt x="2554" y="3"/>
                    <a:pt x="2516" y="49"/>
                    <a:pt x="2520" y="100"/>
                  </a:cubicBezTo>
                  <a:cubicBezTo>
                    <a:pt x="2572" y="753"/>
                    <a:pt x="2330" y="1421"/>
                    <a:pt x="1873" y="1886"/>
                  </a:cubicBezTo>
                  <a:cubicBezTo>
                    <a:pt x="1447" y="2319"/>
                    <a:pt x="844" y="2570"/>
                    <a:pt x="236" y="2570"/>
                  </a:cubicBezTo>
                  <a:cubicBezTo>
                    <a:pt x="191" y="2570"/>
                    <a:pt x="146" y="2569"/>
                    <a:pt x="101" y="2566"/>
                  </a:cubicBezTo>
                  <a:cubicBezTo>
                    <a:pt x="98" y="2566"/>
                    <a:pt x="95" y="2566"/>
                    <a:pt x="92" y="2566"/>
                  </a:cubicBezTo>
                  <a:cubicBezTo>
                    <a:pt x="43" y="2566"/>
                    <a:pt x="5" y="2605"/>
                    <a:pt x="3" y="2655"/>
                  </a:cubicBezTo>
                  <a:cubicBezTo>
                    <a:pt x="0" y="2705"/>
                    <a:pt x="39" y="2750"/>
                    <a:pt x="90" y="2753"/>
                  </a:cubicBezTo>
                  <a:cubicBezTo>
                    <a:pt x="139" y="2757"/>
                    <a:pt x="187" y="2759"/>
                    <a:pt x="236" y="2759"/>
                  </a:cubicBezTo>
                  <a:cubicBezTo>
                    <a:pt x="894" y="2759"/>
                    <a:pt x="1546" y="2489"/>
                    <a:pt x="2003" y="2018"/>
                  </a:cubicBezTo>
                  <a:cubicBezTo>
                    <a:pt x="2499" y="1513"/>
                    <a:pt x="2762" y="792"/>
                    <a:pt x="2705" y="87"/>
                  </a:cubicBezTo>
                  <a:cubicBezTo>
                    <a:pt x="2701" y="37"/>
                    <a:pt x="2660" y="1"/>
                    <a:pt x="2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4"/>
            <p:cNvSpPr/>
            <p:nvPr/>
          </p:nvSpPr>
          <p:spPr>
            <a:xfrm>
              <a:off x="4389990" y="2643160"/>
              <a:ext cx="43851" cy="64816"/>
            </a:xfrm>
            <a:custGeom>
              <a:avLst/>
              <a:gdLst/>
              <a:ahLst/>
              <a:cxnLst/>
              <a:rect l="l" t="t" r="r" b="b"/>
              <a:pathLst>
                <a:path w="1506" h="2226" extrusionOk="0">
                  <a:moveTo>
                    <a:pt x="1413" y="1"/>
                  </a:moveTo>
                  <a:cubicBezTo>
                    <a:pt x="1360" y="1"/>
                    <a:pt x="1318" y="42"/>
                    <a:pt x="1318" y="95"/>
                  </a:cubicBezTo>
                  <a:cubicBezTo>
                    <a:pt x="1316" y="916"/>
                    <a:pt x="813" y="1700"/>
                    <a:pt x="69" y="2047"/>
                  </a:cubicBezTo>
                  <a:cubicBezTo>
                    <a:pt x="22" y="2069"/>
                    <a:pt x="1" y="2124"/>
                    <a:pt x="23" y="2171"/>
                  </a:cubicBezTo>
                  <a:cubicBezTo>
                    <a:pt x="40" y="2205"/>
                    <a:pt x="74" y="2225"/>
                    <a:pt x="109" y="2225"/>
                  </a:cubicBezTo>
                  <a:cubicBezTo>
                    <a:pt x="123" y="2225"/>
                    <a:pt x="137" y="2223"/>
                    <a:pt x="146" y="2214"/>
                  </a:cubicBezTo>
                  <a:cubicBezTo>
                    <a:pt x="955" y="1839"/>
                    <a:pt x="1501" y="987"/>
                    <a:pt x="1505" y="95"/>
                  </a:cubicBezTo>
                  <a:cubicBezTo>
                    <a:pt x="1505" y="42"/>
                    <a:pt x="1464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4"/>
            <p:cNvSpPr/>
            <p:nvPr/>
          </p:nvSpPr>
          <p:spPr>
            <a:xfrm flipH="1">
              <a:off x="3577902" y="2540156"/>
              <a:ext cx="204278" cy="208811"/>
            </a:xfrm>
            <a:custGeom>
              <a:avLst/>
              <a:gdLst/>
              <a:ahLst/>
              <a:cxnLst/>
              <a:rect l="l" t="t" r="r" b="b"/>
              <a:pathLst>
                <a:path w="6579" h="6725" extrusionOk="0">
                  <a:moveTo>
                    <a:pt x="1640" y="1"/>
                  </a:moveTo>
                  <a:cubicBezTo>
                    <a:pt x="1469" y="1"/>
                    <a:pt x="1310" y="81"/>
                    <a:pt x="1172" y="264"/>
                  </a:cubicBezTo>
                  <a:cubicBezTo>
                    <a:pt x="0" y="1805"/>
                    <a:pt x="5578" y="6725"/>
                    <a:pt x="5578" y="6725"/>
                  </a:cubicBezTo>
                  <a:lnTo>
                    <a:pt x="6578" y="6541"/>
                  </a:lnTo>
                  <a:cubicBezTo>
                    <a:pt x="6578" y="6541"/>
                    <a:pt x="6412" y="1482"/>
                    <a:pt x="5324" y="1263"/>
                  </a:cubicBezTo>
                  <a:cubicBezTo>
                    <a:pt x="5295" y="1257"/>
                    <a:pt x="5267" y="1254"/>
                    <a:pt x="5240" y="1254"/>
                  </a:cubicBezTo>
                  <a:cubicBezTo>
                    <a:pt x="4314" y="1254"/>
                    <a:pt x="5048" y="4723"/>
                    <a:pt x="5023" y="4723"/>
                  </a:cubicBezTo>
                  <a:cubicBezTo>
                    <a:pt x="5023" y="4723"/>
                    <a:pt x="5021" y="4719"/>
                    <a:pt x="5018" y="4711"/>
                  </a:cubicBezTo>
                  <a:cubicBezTo>
                    <a:pt x="4944" y="4482"/>
                    <a:pt x="2920" y="1"/>
                    <a:pt x="1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3" name="Google Shape;6983;p44"/>
          <p:cNvGrpSpPr/>
          <p:nvPr/>
        </p:nvGrpSpPr>
        <p:grpSpPr>
          <a:xfrm>
            <a:off x="457200" y="1033165"/>
            <a:ext cx="1412455" cy="2182438"/>
            <a:chOff x="457200" y="1033165"/>
            <a:chExt cx="1412455" cy="2182438"/>
          </a:xfrm>
        </p:grpSpPr>
        <p:sp>
          <p:nvSpPr>
            <p:cNvPr id="6984" name="Google Shape;6984;p44"/>
            <p:cNvSpPr/>
            <p:nvPr/>
          </p:nvSpPr>
          <p:spPr>
            <a:xfrm>
              <a:off x="457200" y="3131279"/>
              <a:ext cx="1332271" cy="84324"/>
            </a:xfrm>
            <a:custGeom>
              <a:avLst/>
              <a:gdLst/>
              <a:ahLst/>
              <a:cxnLst/>
              <a:rect l="l" t="t" r="r" b="b"/>
              <a:pathLst>
                <a:path w="45755" h="2896" extrusionOk="0">
                  <a:moveTo>
                    <a:pt x="1448" y="0"/>
                  </a:moveTo>
                  <a:cubicBezTo>
                    <a:pt x="649" y="0"/>
                    <a:pt x="1" y="647"/>
                    <a:pt x="1" y="1448"/>
                  </a:cubicBezTo>
                  <a:cubicBezTo>
                    <a:pt x="1" y="2249"/>
                    <a:pt x="649" y="2896"/>
                    <a:pt x="1448" y="2896"/>
                  </a:cubicBezTo>
                  <a:lnTo>
                    <a:pt x="44307" y="2896"/>
                  </a:lnTo>
                  <a:cubicBezTo>
                    <a:pt x="45107" y="2896"/>
                    <a:pt x="45755" y="2249"/>
                    <a:pt x="45755" y="1448"/>
                  </a:cubicBezTo>
                  <a:cubicBezTo>
                    <a:pt x="45755" y="647"/>
                    <a:pt x="45107" y="0"/>
                    <a:pt x="44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4"/>
            <p:cNvSpPr/>
            <p:nvPr/>
          </p:nvSpPr>
          <p:spPr>
            <a:xfrm>
              <a:off x="734302" y="2975185"/>
              <a:ext cx="387641" cy="184285"/>
            </a:xfrm>
            <a:custGeom>
              <a:avLst/>
              <a:gdLst/>
              <a:ahLst/>
              <a:cxnLst/>
              <a:rect l="l" t="t" r="r" b="b"/>
              <a:pathLst>
                <a:path w="13313" h="6329" extrusionOk="0">
                  <a:moveTo>
                    <a:pt x="13312" y="0"/>
                  </a:moveTo>
                  <a:lnTo>
                    <a:pt x="13312" y="0"/>
                  </a:lnTo>
                  <a:cubicBezTo>
                    <a:pt x="10689" y="56"/>
                    <a:pt x="8123" y="49"/>
                    <a:pt x="5500" y="104"/>
                  </a:cubicBezTo>
                  <a:cubicBezTo>
                    <a:pt x="5060" y="2038"/>
                    <a:pt x="3711" y="3746"/>
                    <a:pt x="1931" y="4622"/>
                  </a:cubicBezTo>
                  <a:cubicBezTo>
                    <a:pt x="1542" y="4813"/>
                    <a:pt x="1130" y="4968"/>
                    <a:pt x="769" y="5209"/>
                  </a:cubicBezTo>
                  <a:cubicBezTo>
                    <a:pt x="407" y="5450"/>
                    <a:pt x="89" y="5795"/>
                    <a:pt x="0" y="6220"/>
                  </a:cubicBezTo>
                  <a:lnTo>
                    <a:pt x="12794" y="6328"/>
                  </a:lnTo>
                  <a:cubicBezTo>
                    <a:pt x="12962" y="4227"/>
                    <a:pt x="13145" y="2100"/>
                    <a:pt x="13312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4"/>
            <p:cNvSpPr/>
            <p:nvPr/>
          </p:nvSpPr>
          <p:spPr>
            <a:xfrm>
              <a:off x="655803" y="3034816"/>
              <a:ext cx="484486" cy="125322"/>
            </a:xfrm>
            <a:custGeom>
              <a:avLst/>
              <a:gdLst/>
              <a:ahLst/>
              <a:cxnLst/>
              <a:rect l="l" t="t" r="r" b="b"/>
              <a:pathLst>
                <a:path w="16639" h="4304" extrusionOk="0">
                  <a:moveTo>
                    <a:pt x="4933" y="0"/>
                  </a:moveTo>
                  <a:cubicBezTo>
                    <a:pt x="4116" y="0"/>
                    <a:pt x="3302" y="181"/>
                    <a:pt x="2574" y="554"/>
                  </a:cubicBezTo>
                  <a:cubicBezTo>
                    <a:pt x="1170" y="1274"/>
                    <a:pt x="140" y="2719"/>
                    <a:pt x="0" y="4294"/>
                  </a:cubicBezTo>
                  <a:lnTo>
                    <a:pt x="16616" y="4304"/>
                  </a:lnTo>
                  <a:cubicBezTo>
                    <a:pt x="16616" y="3909"/>
                    <a:pt x="16639" y="3549"/>
                    <a:pt x="16639" y="3154"/>
                  </a:cubicBezTo>
                  <a:lnTo>
                    <a:pt x="16639" y="3154"/>
                  </a:lnTo>
                  <a:cubicBezTo>
                    <a:pt x="14532" y="3388"/>
                    <a:pt x="12445" y="3589"/>
                    <a:pt x="10340" y="3820"/>
                  </a:cubicBezTo>
                  <a:cubicBezTo>
                    <a:pt x="9748" y="2356"/>
                    <a:pt x="8603" y="1105"/>
                    <a:pt x="7158" y="467"/>
                  </a:cubicBezTo>
                  <a:cubicBezTo>
                    <a:pt x="6460" y="158"/>
                    <a:pt x="5696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4"/>
            <p:cNvSpPr/>
            <p:nvPr/>
          </p:nvSpPr>
          <p:spPr>
            <a:xfrm>
              <a:off x="654027" y="3140713"/>
              <a:ext cx="304889" cy="12288"/>
            </a:xfrm>
            <a:custGeom>
              <a:avLst/>
              <a:gdLst/>
              <a:ahLst/>
              <a:cxnLst/>
              <a:rect l="l" t="t" r="r" b="b"/>
              <a:pathLst>
                <a:path w="10471" h="422" extrusionOk="0">
                  <a:moveTo>
                    <a:pt x="95" y="0"/>
                  </a:moveTo>
                  <a:cubicBezTo>
                    <a:pt x="42" y="0"/>
                    <a:pt x="2" y="42"/>
                    <a:pt x="2" y="92"/>
                  </a:cubicBezTo>
                  <a:cubicBezTo>
                    <a:pt x="0" y="145"/>
                    <a:pt x="42" y="188"/>
                    <a:pt x="95" y="188"/>
                  </a:cubicBezTo>
                  <a:lnTo>
                    <a:pt x="7399" y="304"/>
                  </a:lnTo>
                  <a:cubicBezTo>
                    <a:pt x="8255" y="315"/>
                    <a:pt x="9031" y="355"/>
                    <a:pt x="9851" y="395"/>
                  </a:cubicBezTo>
                  <a:lnTo>
                    <a:pt x="10368" y="422"/>
                  </a:lnTo>
                  <a:lnTo>
                    <a:pt x="10373" y="422"/>
                  </a:lnTo>
                  <a:cubicBezTo>
                    <a:pt x="10423" y="422"/>
                    <a:pt x="10465" y="383"/>
                    <a:pt x="10466" y="333"/>
                  </a:cubicBezTo>
                  <a:cubicBezTo>
                    <a:pt x="10470" y="280"/>
                    <a:pt x="10430" y="236"/>
                    <a:pt x="10377" y="235"/>
                  </a:cubicBezTo>
                  <a:lnTo>
                    <a:pt x="9862" y="208"/>
                  </a:lnTo>
                  <a:cubicBezTo>
                    <a:pt x="9039" y="168"/>
                    <a:pt x="8262" y="131"/>
                    <a:pt x="7403" y="117"/>
                  </a:cubicBezTo>
                  <a:lnTo>
                    <a:pt x="97" y="1"/>
                  </a:ln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4"/>
            <p:cNvSpPr/>
            <p:nvPr/>
          </p:nvSpPr>
          <p:spPr>
            <a:xfrm>
              <a:off x="1280149" y="2954862"/>
              <a:ext cx="319885" cy="198145"/>
            </a:xfrm>
            <a:custGeom>
              <a:avLst/>
              <a:gdLst/>
              <a:ahLst/>
              <a:cxnLst/>
              <a:rect l="l" t="t" r="r" b="b"/>
              <a:pathLst>
                <a:path w="10986" h="6805" extrusionOk="0">
                  <a:moveTo>
                    <a:pt x="10608" y="0"/>
                  </a:moveTo>
                  <a:cubicBezTo>
                    <a:pt x="7983" y="252"/>
                    <a:pt x="5329" y="482"/>
                    <a:pt x="2704" y="733"/>
                  </a:cubicBezTo>
                  <a:cubicBezTo>
                    <a:pt x="2753" y="2420"/>
                    <a:pt x="2163" y="3993"/>
                    <a:pt x="998" y="5213"/>
                  </a:cubicBezTo>
                  <a:cubicBezTo>
                    <a:pt x="554" y="5678"/>
                    <a:pt x="1" y="6162"/>
                    <a:pt x="4" y="6805"/>
                  </a:cubicBezTo>
                  <a:lnTo>
                    <a:pt x="10973" y="6800"/>
                  </a:lnTo>
                  <a:cubicBezTo>
                    <a:pt x="10954" y="6608"/>
                    <a:pt x="10986" y="6497"/>
                    <a:pt x="10975" y="6303"/>
                  </a:cubicBezTo>
                  <a:cubicBezTo>
                    <a:pt x="10853" y="4202"/>
                    <a:pt x="10731" y="2102"/>
                    <a:pt x="10608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4"/>
            <p:cNvSpPr/>
            <p:nvPr/>
          </p:nvSpPr>
          <p:spPr>
            <a:xfrm>
              <a:off x="1188781" y="3039300"/>
              <a:ext cx="426193" cy="124099"/>
            </a:xfrm>
            <a:custGeom>
              <a:avLst/>
              <a:gdLst/>
              <a:ahLst/>
              <a:cxnLst/>
              <a:rect l="l" t="t" r="r" b="b"/>
              <a:pathLst>
                <a:path w="14637" h="4262" extrusionOk="0">
                  <a:moveTo>
                    <a:pt x="5419" y="0"/>
                  </a:moveTo>
                  <a:cubicBezTo>
                    <a:pt x="4561" y="0"/>
                    <a:pt x="3702" y="191"/>
                    <a:pt x="2933" y="570"/>
                  </a:cubicBezTo>
                  <a:cubicBezTo>
                    <a:pt x="1507" y="1274"/>
                    <a:pt x="410" y="2611"/>
                    <a:pt x="0" y="4147"/>
                  </a:cubicBezTo>
                  <a:lnTo>
                    <a:pt x="14636" y="4262"/>
                  </a:lnTo>
                  <a:cubicBezTo>
                    <a:pt x="14607" y="3859"/>
                    <a:pt x="14573" y="3503"/>
                    <a:pt x="14542" y="3098"/>
                  </a:cubicBezTo>
                  <a:cubicBezTo>
                    <a:pt x="13273" y="3292"/>
                    <a:pt x="11986" y="3600"/>
                    <a:pt x="10719" y="3794"/>
                  </a:cubicBezTo>
                  <a:cubicBezTo>
                    <a:pt x="10206" y="2288"/>
                    <a:pt x="9025" y="1026"/>
                    <a:pt x="7556" y="418"/>
                  </a:cubicBezTo>
                  <a:cubicBezTo>
                    <a:pt x="6881" y="139"/>
                    <a:pt x="6150" y="0"/>
                    <a:pt x="5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4"/>
            <p:cNvSpPr/>
            <p:nvPr/>
          </p:nvSpPr>
          <p:spPr>
            <a:xfrm>
              <a:off x="1200894" y="3143188"/>
              <a:ext cx="301191" cy="10249"/>
            </a:xfrm>
            <a:custGeom>
              <a:avLst/>
              <a:gdLst/>
              <a:ahLst/>
              <a:cxnLst/>
              <a:rect l="l" t="t" r="r" b="b"/>
              <a:pathLst>
                <a:path w="10344" h="352" extrusionOk="0">
                  <a:moveTo>
                    <a:pt x="98" y="0"/>
                  </a:moveTo>
                  <a:cubicBezTo>
                    <a:pt x="51" y="4"/>
                    <a:pt x="2" y="40"/>
                    <a:pt x="2" y="91"/>
                  </a:cubicBezTo>
                  <a:cubicBezTo>
                    <a:pt x="1" y="144"/>
                    <a:pt x="43" y="187"/>
                    <a:pt x="94" y="187"/>
                  </a:cubicBezTo>
                  <a:lnTo>
                    <a:pt x="10248" y="352"/>
                  </a:lnTo>
                  <a:cubicBezTo>
                    <a:pt x="10299" y="352"/>
                    <a:pt x="10339" y="310"/>
                    <a:pt x="10342" y="260"/>
                  </a:cubicBezTo>
                  <a:cubicBezTo>
                    <a:pt x="10343" y="208"/>
                    <a:pt x="10302" y="165"/>
                    <a:pt x="10250" y="165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4"/>
            <p:cNvSpPr/>
            <p:nvPr/>
          </p:nvSpPr>
          <p:spPr>
            <a:xfrm>
              <a:off x="856271" y="1781113"/>
              <a:ext cx="743195" cy="1217286"/>
            </a:xfrm>
            <a:custGeom>
              <a:avLst/>
              <a:gdLst/>
              <a:ahLst/>
              <a:cxnLst/>
              <a:rect l="l" t="t" r="r" b="b"/>
              <a:pathLst>
                <a:path w="25524" h="41806" extrusionOk="0">
                  <a:moveTo>
                    <a:pt x="1506" y="0"/>
                  </a:moveTo>
                  <a:cubicBezTo>
                    <a:pt x="1014" y="7935"/>
                    <a:pt x="0" y="15818"/>
                    <a:pt x="111" y="23768"/>
                  </a:cubicBezTo>
                  <a:cubicBezTo>
                    <a:pt x="194" y="29739"/>
                    <a:pt x="291" y="35661"/>
                    <a:pt x="374" y="41631"/>
                  </a:cubicBezTo>
                  <a:cubicBezTo>
                    <a:pt x="3401" y="41668"/>
                    <a:pt x="6565" y="41765"/>
                    <a:pt x="9591" y="41806"/>
                  </a:cubicBezTo>
                  <a:cubicBezTo>
                    <a:pt x="10189" y="35399"/>
                    <a:pt x="9716" y="28183"/>
                    <a:pt x="9621" y="22566"/>
                  </a:cubicBezTo>
                  <a:cubicBezTo>
                    <a:pt x="9802" y="20778"/>
                    <a:pt x="10029" y="19011"/>
                    <a:pt x="10211" y="17223"/>
                  </a:cubicBezTo>
                  <a:cubicBezTo>
                    <a:pt x="11270" y="21333"/>
                    <a:pt x="12218" y="25472"/>
                    <a:pt x="13163" y="29610"/>
                  </a:cubicBezTo>
                  <a:cubicBezTo>
                    <a:pt x="14060" y="33534"/>
                    <a:pt x="14998" y="37554"/>
                    <a:pt x="15896" y="41479"/>
                  </a:cubicBezTo>
                  <a:cubicBezTo>
                    <a:pt x="19115" y="41310"/>
                    <a:pt x="22304" y="41031"/>
                    <a:pt x="25523" y="40864"/>
                  </a:cubicBezTo>
                  <a:cubicBezTo>
                    <a:pt x="24680" y="33930"/>
                    <a:pt x="23044" y="27226"/>
                    <a:pt x="21395" y="20294"/>
                  </a:cubicBezTo>
                  <a:cubicBezTo>
                    <a:pt x="20592" y="13813"/>
                    <a:pt x="19787" y="7332"/>
                    <a:pt x="18983" y="85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4"/>
            <p:cNvSpPr/>
            <p:nvPr/>
          </p:nvSpPr>
          <p:spPr>
            <a:xfrm>
              <a:off x="1290893" y="1806881"/>
              <a:ext cx="147859" cy="202600"/>
            </a:xfrm>
            <a:custGeom>
              <a:avLst/>
              <a:gdLst/>
              <a:ahLst/>
              <a:cxnLst/>
              <a:rect l="l" t="t" r="r" b="b"/>
              <a:pathLst>
                <a:path w="5078" h="6958" extrusionOk="0">
                  <a:moveTo>
                    <a:pt x="235" y="0"/>
                  </a:moveTo>
                  <a:cubicBezTo>
                    <a:pt x="185" y="0"/>
                    <a:pt x="146" y="36"/>
                    <a:pt x="140" y="85"/>
                  </a:cubicBezTo>
                  <a:cubicBezTo>
                    <a:pt x="0" y="1589"/>
                    <a:pt x="417" y="3164"/>
                    <a:pt x="1286" y="4401"/>
                  </a:cubicBezTo>
                  <a:cubicBezTo>
                    <a:pt x="2152" y="5640"/>
                    <a:pt x="3488" y="6569"/>
                    <a:pt x="4950" y="6954"/>
                  </a:cubicBezTo>
                  <a:cubicBezTo>
                    <a:pt x="4958" y="6956"/>
                    <a:pt x="4965" y="6957"/>
                    <a:pt x="4973" y="6957"/>
                  </a:cubicBezTo>
                  <a:cubicBezTo>
                    <a:pt x="5014" y="6957"/>
                    <a:pt x="5051" y="6929"/>
                    <a:pt x="5065" y="6888"/>
                  </a:cubicBezTo>
                  <a:cubicBezTo>
                    <a:pt x="5077" y="6838"/>
                    <a:pt x="5048" y="6788"/>
                    <a:pt x="4998" y="6774"/>
                  </a:cubicBezTo>
                  <a:cubicBezTo>
                    <a:pt x="3579" y="6400"/>
                    <a:pt x="2281" y="5496"/>
                    <a:pt x="1440" y="4295"/>
                  </a:cubicBezTo>
                  <a:cubicBezTo>
                    <a:pt x="597" y="3092"/>
                    <a:pt x="193" y="1564"/>
                    <a:pt x="327" y="103"/>
                  </a:cubicBezTo>
                  <a:cubicBezTo>
                    <a:pt x="333" y="50"/>
                    <a:pt x="295" y="6"/>
                    <a:pt x="243" y="0"/>
                  </a:cubicBezTo>
                  <a:cubicBezTo>
                    <a:pt x="240" y="0"/>
                    <a:pt x="237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4"/>
            <p:cNvSpPr/>
            <p:nvPr/>
          </p:nvSpPr>
          <p:spPr>
            <a:xfrm>
              <a:off x="1100733" y="1805076"/>
              <a:ext cx="56080" cy="140143"/>
            </a:xfrm>
            <a:custGeom>
              <a:avLst/>
              <a:gdLst/>
              <a:ahLst/>
              <a:cxnLst/>
              <a:rect l="l" t="t" r="r" b="b"/>
              <a:pathLst>
                <a:path w="1926" h="4813" extrusionOk="0">
                  <a:moveTo>
                    <a:pt x="1826" y="1"/>
                  </a:moveTo>
                  <a:cubicBezTo>
                    <a:pt x="1780" y="1"/>
                    <a:pt x="1738" y="34"/>
                    <a:pt x="1733" y="83"/>
                  </a:cubicBezTo>
                  <a:cubicBezTo>
                    <a:pt x="1642" y="869"/>
                    <a:pt x="1557" y="1638"/>
                    <a:pt x="1473" y="2405"/>
                  </a:cubicBezTo>
                  <a:cubicBezTo>
                    <a:pt x="1391" y="3138"/>
                    <a:pt x="1309" y="3869"/>
                    <a:pt x="1223" y="4620"/>
                  </a:cubicBezTo>
                  <a:cubicBezTo>
                    <a:pt x="1051" y="4607"/>
                    <a:pt x="884" y="4602"/>
                    <a:pt x="718" y="4596"/>
                  </a:cubicBezTo>
                  <a:cubicBezTo>
                    <a:pt x="553" y="4592"/>
                    <a:pt x="388" y="4587"/>
                    <a:pt x="219" y="4574"/>
                  </a:cubicBezTo>
                  <a:lnTo>
                    <a:pt x="187" y="121"/>
                  </a:lnTo>
                  <a:cubicBezTo>
                    <a:pt x="187" y="69"/>
                    <a:pt x="145" y="28"/>
                    <a:pt x="94" y="28"/>
                  </a:cubicBezTo>
                  <a:cubicBezTo>
                    <a:pt x="42" y="28"/>
                    <a:pt x="0" y="69"/>
                    <a:pt x="0" y="121"/>
                  </a:cubicBezTo>
                  <a:lnTo>
                    <a:pt x="32" y="4661"/>
                  </a:lnTo>
                  <a:cubicBezTo>
                    <a:pt x="33" y="4710"/>
                    <a:pt x="69" y="4749"/>
                    <a:pt x="118" y="4753"/>
                  </a:cubicBezTo>
                  <a:cubicBezTo>
                    <a:pt x="320" y="4770"/>
                    <a:pt x="517" y="4775"/>
                    <a:pt x="712" y="4782"/>
                  </a:cubicBezTo>
                  <a:cubicBezTo>
                    <a:pt x="906" y="4789"/>
                    <a:pt x="1099" y="4794"/>
                    <a:pt x="1299" y="4812"/>
                  </a:cubicBezTo>
                  <a:lnTo>
                    <a:pt x="1308" y="4812"/>
                  </a:lnTo>
                  <a:cubicBezTo>
                    <a:pt x="1355" y="4812"/>
                    <a:pt x="1394" y="4778"/>
                    <a:pt x="1398" y="4732"/>
                  </a:cubicBezTo>
                  <a:cubicBezTo>
                    <a:pt x="1489" y="3951"/>
                    <a:pt x="1572" y="3189"/>
                    <a:pt x="1657" y="2427"/>
                  </a:cubicBezTo>
                  <a:cubicBezTo>
                    <a:pt x="1743" y="1660"/>
                    <a:pt x="1827" y="894"/>
                    <a:pt x="1919" y="105"/>
                  </a:cubicBezTo>
                  <a:cubicBezTo>
                    <a:pt x="1926" y="53"/>
                    <a:pt x="1889" y="7"/>
                    <a:pt x="1837" y="2"/>
                  </a:cubicBezTo>
                  <a:cubicBezTo>
                    <a:pt x="1833" y="1"/>
                    <a:pt x="1830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4"/>
            <p:cNvSpPr/>
            <p:nvPr/>
          </p:nvSpPr>
          <p:spPr>
            <a:xfrm>
              <a:off x="1103674" y="2027905"/>
              <a:ext cx="53256" cy="261679"/>
            </a:xfrm>
            <a:custGeom>
              <a:avLst/>
              <a:gdLst/>
              <a:ahLst/>
              <a:cxnLst/>
              <a:rect l="l" t="t" r="r" b="b"/>
              <a:pathLst>
                <a:path w="1829" h="8987" extrusionOk="0">
                  <a:moveTo>
                    <a:pt x="99" y="1"/>
                  </a:moveTo>
                  <a:cubicBezTo>
                    <a:pt x="94" y="1"/>
                    <a:pt x="88" y="1"/>
                    <a:pt x="83" y="2"/>
                  </a:cubicBezTo>
                  <a:cubicBezTo>
                    <a:pt x="32" y="10"/>
                    <a:pt x="0" y="62"/>
                    <a:pt x="8" y="111"/>
                  </a:cubicBezTo>
                  <a:lnTo>
                    <a:pt x="1636" y="8911"/>
                  </a:lnTo>
                  <a:cubicBezTo>
                    <a:pt x="1644" y="8956"/>
                    <a:pt x="1683" y="8987"/>
                    <a:pt x="1728" y="8987"/>
                  </a:cubicBezTo>
                  <a:cubicBezTo>
                    <a:pt x="1733" y="8987"/>
                    <a:pt x="1740" y="8987"/>
                    <a:pt x="1746" y="8985"/>
                  </a:cubicBezTo>
                  <a:cubicBezTo>
                    <a:pt x="1795" y="8977"/>
                    <a:pt x="1829" y="8927"/>
                    <a:pt x="1819" y="8876"/>
                  </a:cubicBezTo>
                  <a:lnTo>
                    <a:pt x="191" y="77"/>
                  </a:lnTo>
                  <a:cubicBezTo>
                    <a:pt x="184" y="32"/>
                    <a:pt x="143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4"/>
            <p:cNvSpPr/>
            <p:nvPr/>
          </p:nvSpPr>
          <p:spPr>
            <a:xfrm>
              <a:off x="1302277" y="2914390"/>
              <a:ext cx="294407" cy="30981"/>
            </a:xfrm>
            <a:custGeom>
              <a:avLst/>
              <a:gdLst/>
              <a:ahLst/>
              <a:cxnLst/>
              <a:rect l="l" t="t" r="r" b="b"/>
              <a:pathLst>
                <a:path w="10111" h="1064" extrusionOk="0">
                  <a:moveTo>
                    <a:pt x="10012" y="1"/>
                  </a:moveTo>
                  <a:cubicBezTo>
                    <a:pt x="10010" y="1"/>
                    <a:pt x="10007" y="1"/>
                    <a:pt x="10004" y="1"/>
                  </a:cubicBezTo>
                  <a:lnTo>
                    <a:pt x="91" y="876"/>
                  </a:lnTo>
                  <a:cubicBezTo>
                    <a:pt x="39" y="882"/>
                    <a:pt x="0" y="926"/>
                    <a:pt x="6" y="979"/>
                  </a:cubicBezTo>
                  <a:cubicBezTo>
                    <a:pt x="11" y="1027"/>
                    <a:pt x="51" y="1063"/>
                    <a:pt x="100" y="1063"/>
                  </a:cubicBezTo>
                  <a:cubicBezTo>
                    <a:pt x="102" y="1063"/>
                    <a:pt x="104" y="1063"/>
                    <a:pt x="106" y="1063"/>
                  </a:cubicBezTo>
                  <a:cubicBezTo>
                    <a:pt x="107" y="1063"/>
                    <a:pt x="108" y="1063"/>
                    <a:pt x="108" y="1063"/>
                  </a:cubicBezTo>
                  <a:lnTo>
                    <a:pt x="10021" y="188"/>
                  </a:lnTo>
                  <a:cubicBezTo>
                    <a:pt x="10074" y="182"/>
                    <a:pt x="10111" y="137"/>
                    <a:pt x="10107" y="85"/>
                  </a:cubicBezTo>
                  <a:cubicBezTo>
                    <a:pt x="10102" y="36"/>
                    <a:pt x="10060" y="1"/>
                    <a:pt x="10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4"/>
            <p:cNvSpPr/>
            <p:nvPr/>
          </p:nvSpPr>
          <p:spPr>
            <a:xfrm>
              <a:off x="860376" y="2935616"/>
              <a:ext cx="284303" cy="6493"/>
            </a:xfrm>
            <a:custGeom>
              <a:avLst/>
              <a:gdLst/>
              <a:ahLst/>
              <a:cxnLst/>
              <a:rect l="l" t="t" r="r" b="b"/>
              <a:pathLst>
                <a:path w="9764" h="223" extrusionOk="0">
                  <a:moveTo>
                    <a:pt x="95" y="1"/>
                  </a:moveTo>
                  <a:cubicBezTo>
                    <a:pt x="42" y="1"/>
                    <a:pt x="0" y="42"/>
                    <a:pt x="0" y="93"/>
                  </a:cubicBezTo>
                  <a:cubicBezTo>
                    <a:pt x="0" y="146"/>
                    <a:pt x="42" y="188"/>
                    <a:pt x="95" y="188"/>
                  </a:cubicBezTo>
                  <a:lnTo>
                    <a:pt x="9669" y="222"/>
                  </a:lnTo>
                  <a:cubicBezTo>
                    <a:pt x="9722" y="222"/>
                    <a:pt x="9764" y="181"/>
                    <a:pt x="9764" y="128"/>
                  </a:cubicBezTo>
                  <a:cubicBezTo>
                    <a:pt x="9764" y="77"/>
                    <a:pt x="9722" y="35"/>
                    <a:pt x="9669" y="35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4"/>
            <p:cNvSpPr/>
            <p:nvPr/>
          </p:nvSpPr>
          <p:spPr>
            <a:xfrm>
              <a:off x="1037230" y="1036310"/>
              <a:ext cx="80306" cy="186439"/>
            </a:xfrm>
            <a:custGeom>
              <a:avLst/>
              <a:gdLst/>
              <a:ahLst/>
              <a:cxnLst/>
              <a:rect l="l" t="t" r="r" b="b"/>
              <a:pathLst>
                <a:path w="2758" h="6403" extrusionOk="0">
                  <a:moveTo>
                    <a:pt x="2551" y="1"/>
                  </a:moveTo>
                  <a:cubicBezTo>
                    <a:pt x="2092" y="1"/>
                    <a:pt x="1616" y="284"/>
                    <a:pt x="1315" y="750"/>
                  </a:cubicBezTo>
                  <a:cubicBezTo>
                    <a:pt x="1023" y="1200"/>
                    <a:pt x="912" y="1739"/>
                    <a:pt x="814" y="2215"/>
                  </a:cubicBezTo>
                  <a:cubicBezTo>
                    <a:pt x="534" y="3563"/>
                    <a:pt x="267" y="4935"/>
                    <a:pt x="12" y="6292"/>
                  </a:cubicBezTo>
                  <a:cubicBezTo>
                    <a:pt x="1" y="6343"/>
                    <a:pt x="35" y="6393"/>
                    <a:pt x="87" y="6402"/>
                  </a:cubicBezTo>
                  <a:cubicBezTo>
                    <a:pt x="91" y="6403"/>
                    <a:pt x="98" y="6403"/>
                    <a:pt x="103" y="6403"/>
                  </a:cubicBezTo>
                  <a:cubicBezTo>
                    <a:pt x="146" y="6403"/>
                    <a:pt x="186" y="6373"/>
                    <a:pt x="195" y="6327"/>
                  </a:cubicBezTo>
                  <a:cubicBezTo>
                    <a:pt x="449" y="4969"/>
                    <a:pt x="720" y="3601"/>
                    <a:pt x="997" y="2253"/>
                  </a:cubicBezTo>
                  <a:cubicBezTo>
                    <a:pt x="1092" y="1794"/>
                    <a:pt x="1199" y="1273"/>
                    <a:pt x="1473" y="852"/>
                  </a:cubicBezTo>
                  <a:cubicBezTo>
                    <a:pt x="1741" y="439"/>
                    <a:pt x="2157" y="188"/>
                    <a:pt x="2553" y="188"/>
                  </a:cubicBezTo>
                  <a:cubicBezTo>
                    <a:pt x="2586" y="188"/>
                    <a:pt x="2618" y="189"/>
                    <a:pt x="2651" y="193"/>
                  </a:cubicBezTo>
                  <a:cubicBezTo>
                    <a:pt x="2654" y="193"/>
                    <a:pt x="2657" y="193"/>
                    <a:pt x="2661" y="193"/>
                  </a:cubicBezTo>
                  <a:cubicBezTo>
                    <a:pt x="2708" y="193"/>
                    <a:pt x="2748" y="158"/>
                    <a:pt x="2753" y="110"/>
                  </a:cubicBezTo>
                  <a:cubicBezTo>
                    <a:pt x="2757" y="59"/>
                    <a:pt x="2721" y="13"/>
                    <a:pt x="2670" y="7"/>
                  </a:cubicBezTo>
                  <a:cubicBezTo>
                    <a:pt x="2631" y="3"/>
                    <a:pt x="2591" y="1"/>
                    <a:pt x="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4"/>
            <p:cNvSpPr/>
            <p:nvPr/>
          </p:nvSpPr>
          <p:spPr>
            <a:xfrm>
              <a:off x="1047712" y="1033165"/>
              <a:ext cx="207287" cy="229300"/>
            </a:xfrm>
            <a:custGeom>
              <a:avLst/>
              <a:gdLst/>
              <a:ahLst/>
              <a:cxnLst/>
              <a:rect l="l" t="t" r="r" b="b"/>
              <a:pathLst>
                <a:path w="7119" h="7875" extrusionOk="0">
                  <a:moveTo>
                    <a:pt x="3163" y="0"/>
                  </a:moveTo>
                  <a:cubicBezTo>
                    <a:pt x="2810" y="0"/>
                    <a:pt x="2458" y="61"/>
                    <a:pt x="2137" y="180"/>
                  </a:cubicBezTo>
                  <a:cubicBezTo>
                    <a:pt x="2092" y="170"/>
                    <a:pt x="2048" y="166"/>
                    <a:pt x="2004" y="166"/>
                  </a:cubicBezTo>
                  <a:cubicBezTo>
                    <a:pt x="1711" y="166"/>
                    <a:pt x="1433" y="372"/>
                    <a:pt x="1241" y="606"/>
                  </a:cubicBezTo>
                  <a:cubicBezTo>
                    <a:pt x="659" y="1315"/>
                    <a:pt x="545" y="2286"/>
                    <a:pt x="457" y="3200"/>
                  </a:cubicBezTo>
                  <a:cubicBezTo>
                    <a:pt x="306" y="4757"/>
                    <a:pt x="153" y="6316"/>
                    <a:pt x="1" y="7874"/>
                  </a:cubicBezTo>
                  <a:lnTo>
                    <a:pt x="7118" y="7116"/>
                  </a:lnTo>
                  <a:cubicBezTo>
                    <a:pt x="6683" y="5396"/>
                    <a:pt x="6388" y="3678"/>
                    <a:pt x="5867" y="1984"/>
                  </a:cubicBezTo>
                  <a:cubicBezTo>
                    <a:pt x="5640" y="1250"/>
                    <a:pt x="5104" y="620"/>
                    <a:pt x="4414" y="280"/>
                  </a:cubicBezTo>
                  <a:cubicBezTo>
                    <a:pt x="4035" y="93"/>
                    <a:pt x="3598" y="0"/>
                    <a:pt x="3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4"/>
            <p:cNvSpPr/>
            <p:nvPr/>
          </p:nvSpPr>
          <p:spPr>
            <a:xfrm>
              <a:off x="518548" y="1205332"/>
              <a:ext cx="1252839" cy="763111"/>
            </a:xfrm>
            <a:custGeom>
              <a:avLst/>
              <a:gdLst/>
              <a:ahLst/>
              <a:cxnLst/>
              <a:rect l="l" t="t" r="r" b="b"/>
              <a:pathLst>
                <a:path w="43027" h="26208" extrusionOk="0">
                  <a:moveTo>
                    <a:pt x="24144" y="1"/>
                  </a:moveTo>
                  <a:cubicBezTo>
                    <a:pt x="23262" y="1"/>
                    <a:pt x="22380" y="59"/>
                    <a:pt x="21506" y="176"/>
                  </a:cubicBezTo>
                  <a:cubicBezTo>
                    <a:pt x="19193" y="486"/>
                    <a:pt x="16949" y="1345"/>
                    <a:pt x="15008" y="2641"/>
                  </a:cubicBezTo>
                  <a:cubicBezTo>
                    <a:pt x="12731" y="4164"/>
                    <a:pt x="10888" y="6232"/>
                    <a:pt x="9205" y="8391"/>
                  </a:cubicBezTo>
                  <a:cubicBezTo>
                    <a:pt x="8395" y="9434"/>
                    <a:pt x="7583" y="10475"/>
                    <a:pt x="6773" y="11518"/>
                  </a:cubicBezTo>
                  <a:cubicBezTo>
                    <a:pt x="5343" y="13349"/>
                    <a:pt x="3628" y="15072"/>
                    <a:pt x="2247" y="16942"/>
                  </a:cubicBezTo>
                  <a:cubicBezTo>
                    <a:pt x="1535" y="17907"/>
                    <a:pt x="843" y="18908"/>
                    <a:pt x="452" y="20043"/>
                  </a:cubicBezTo>
                  <a:cubicBezTo>
                    <a:pt x="61" y="21174"/>
                    <a:pt x="0" y="22470"/>
                    <a:pt x="534" y="23542"/>
                  </a:cubicBezTo>
                  <a:cubicBezTo>
                    <a:pt x="1413" y="25315"/>
                    <a:pt x="3705" y="25981"/>
                    <a:pt x="5676" y="26170"/>
                  </a:cubicBezTo>
                  <a:cubicBezTo>
                    <a:pt x="5942" y="26195"/>
                    <a:pt x="6208" y="26207"/>
                    <a:pt x="6475" y="26207"/>
                  </a:cubicBezTo>
                  <a:cubicBezTo>
                    <a:pt x="8183" y="26207"/>
                    <a:pt x="9886" y="25695"/>
                    <a:pt x="11348" y="24804"/>
                  </a:cubicBezTo>
                  <a:cubicBezTo>
                    <a:pt x="13037" y="23776"/>
                    <a:pt x="14410" y="22256"/>
                    <a:pt x="15368" y="20528"/>
                  </a:cubicBezTo>
                  <a:lnTo>
                    <a:pt x="31249" y="21359"/>
                  </a:lnTo>
                  <a:cubicBezTo>
                    <a:pt x="31203" y="18276"/>
                    <a:pt x="31181" y="15196"/>
                    <a:pt x="31137" y="12114"/>
                  </a:cubicBezTo>
                  <a:lnTo>
                    <a:pt x="31137" y="12114"/>
                  </a:lnTo>
                  <a:cubicBezTo>
                    <a:pt x="31829" y="12411"/>
                    <a:pt x="32519" y="12709"/>
                    <a:pt x="33212" y="13006"/>
                  </a:cubicBezTo>
                  <a:cubicBezTo>
                    <a:pt x="34359" y="13499"/>
                    <a:pt x="35518" y="13996"/>
                    <a:pt x="36744" y="14229"/>
                  </a:cubicBezTo>
                  <a:cubicBezTo>
                    <a:pt x="37187" y="14313"/>
                    <a:pt x="37642" y="14361"/>
                    <a:pt x="38096" y="14361"/>
                  </a:cubicBezTo>
                  <a:cubicBezTo>
                    <a:pt x="38897" y="14361"/>
                    <a:pt x="39692" y="14212"/>
                    <a:pt x="40405" y="13855"/>
                  </a:cubicBezTo>
                  <a:cubicBezTo>
                    <a:pt x="41844" y="13133"/>
                    <a:pt x="42795" y="11582"/>
                    <a:pt x="42911" y="9975"/>
                  </a:cubicBezTo>
                  <a:cubicBezTo>
                    <a:pt x="43026" y="8368"/>
                    <a:pt x="42354" y="6748"/>
                    <a:pt x="41225" y="5602"/>
                  </a:cubicBezTo>
                  <a:cubicBezTo>
                    <a:pt x="40096" y="4453"/>
                    <a:pt x="38506" y="3967"/>
                    <a:pt x="36997" y="3406"/>
                  </a:cubicBezTo>
                  <a:cubicBezTo>
                    <a:pt x="35975" y="3026"/>
                    <a:pt x="34956" y="2647"/>
                    <a:pt x="33935" y="2267"/>
                  </a:cubicBezTo>
                  <a:cubicBezTo>
                    <a:pt x="32144" y="1602"/>
                    <a:pt x="30343" y="892"/>
                    <a:pt x="28478" y="476"/>
                  </a:cubicBezTo>
                  <a:cubicBezTo>
                    <a:pt x="27056" y="159"/>
                    <a:pt x="25600" y="1"/>
                    <a:pt x="24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4"/>
            <p:cNvSpPr/>
            <p:nvPr/>
          </p:nvSpPr>
          <p:spPr>
            <a:xfrm>
              <a:off x="1063406" y="1204342"/>
              <a:ext cx="158516" cy="60331"/>
            </a:xfrm>
            <a:custGeom>
              <a:avLst/>
              <a:gdLst/>
              <a:ahLst/>
              <a:cxnLst/>
              <a:rect l="l" t="t" r="r" b="b"/>
              <a:pathLst>
                <a:path w="5444" h="2072" extrusionOk="0">
                  <a:moveTo>
                    <a:pt x="5335" y="1"/>
                  </a:moveTo>
                  <a:cubicBezTo>
                    <a:pt x="5298" y="1"/>
                    <a:pt x="5264" y="22"/>
                    <a:pt x="5249" y="59"/>
                  </a:cubicBezTo>
                  <a:cubicBezTo>
                    <a:pt x="4853" y="1014"/>
                    <a:pt x="3935" y="1719"/>
                    <a:pt x="2910" y="1858"/>
                  </a:cubicBezTo>
                  <a:cubicBezTo>
                    <a:pt x="2784" y="1875"/>
                    <a:pt x="2658" y="1883"/>
                    <a:pt x="2532" y="1883"/>
                  </a:cubicBezTo>
                  <a:cubicBezTo>
                    <a:pt x="1628" y="1883"/>
                    <a:pt x="735" y="1457"/>
                    <a:pt x="179" y="741"/>
                  </a:cubicBezTo>
                  <a:cubicBezTo>
                    <a:pt x="161" y="718"/>
                    <a:pt x="134" y="706"/>
                    <a:pt x="106" y="706"/>
                  </a:cubicBezTo>
                  <a:cubicBezTo>
                    <a:pt x="86" y="706"/>
                    <a:pt x="65" y="713"/>
                    <a:pt x="48" y="726"/>
                  </a:cubicBezTo>
                  <a:cubicBezTo>
                    <a:pt x="8" y="757"/>
                    <a:pt x="1" y="816"/>
                    <a:pt x="33" y="858"/>
                  </a:cubicBezTo>
                  <a:cubicBezTo>
                    <a:pt x="624" y="1620"/>
                    <a:pt x="1574" y="2071"/>
                    <a:pt x="2536" y="2071"/>
                  </a:cubicBezTo>
                  <a:cubicBezTo>
                    <a:pt x="2669" y="2071"/>
                    <a:pt x="2803" y="2063"/>
                    <a:pt x="2936" y="2045"/>
                  </a:cubicBezTo>
                  <a:cubicBezTo>
                    <a:pt x="4025" y="1898"/>
                    <a:pt x="5001" y="1147"/>
                    <a:pt x="5423" y="132"/>
                  </a:cubicBezTo>
                  <a:cubicBezTo>
                    <a:pt x="5443" y="83"/>
                    <a:pt x="5421" y="28"/>
                    <a:pt x="5373" y="9"/>
                  </a:cubicBezTo>
                  <a:cubicBezTo>
                    <a:pt x="5360" y="3"/>
                    <a:pt x="5348" y="1"/>
                    <a:pt x="5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4"/>
            <p:cNvSpPr/>
            <p:nvPr/>
          </p:nvSpPr>
          <p:spPr>
            <a:xfrm>
              <a:off x="936690" y="1284645"/>
              <a:ext cx="48248" cy="482215"/>
            </a:xfrm>
            <a:custGeom>
              <a:avLst/>
              <a:gdLst/>
              <a:ahLst/>
              <a:cxnLst/>
              <a:rect l="l" t="t" r="r" b="b"/>
              <a:pathLst>
                <a:path w="1657" h="16561" extrusionOk="0">
                  <a:moveTo>
                    <a:pt x="465" y="1"/>
                  </a:moveTo>
                  <a:cubicBezTo>
                    <a:pt x="457" y="1"/>
                    <a:pt x="448" y="2"/>
                    <a:pt x="439" y="5"/>
                  </a:cubicBezTo>
                  <a:cubicBezTo>
                    <a:pt x="390" y="18"/>
                    <a:pt x="362" y="70"/>
                    <a:pt x="376" y="121"/>
                  </a:cubicBezTo>
                  <a:lnTo>
                    <a:pt x="1131" y="2715"/>
                  </a:lnTo>
                  <a:cubicBezTo>
                    <a:pt x="822" y="3753"/>
                    <a:pt x="529" y="4917"/>
                    <a:pt x="261" y="6174"/>
                  </a:cubicBezTo>
                  <a:cubicBezTo>
                    <a:pt x="118" y="6845"/>
                    <a:pt x="0" y="7503"/>
                    <a:pt x="143" y="8153"/>
                  </a:cubicBezTo>
                  <a:cubicBezTo>
                    <a:pt x="301" y="8870"/>
                    <a:pt x="801" y="9511"/>
                    <a:pt x="1455" y="9848"/>
                  </a:cubicBezTo>
                  <a:cubicBezTo>
                    <a:pt x="1250" y="10941"/>
                    <a:pt x="1024" y="12046"/>
                    <a:pt x="806" y="13116"/>
                  </a:cubicBezTo>
                  <a:cubicBezTo>
                    <a:pt x="583" y="14206"/>
                    <a:pt x="353" y="15335"/>
                    <a:pt x="147" y="16450"/>
                  </a:cubicBezTo>
                  <a:cubicBezTo>
                    <a:pt x="136" y="16500"/>
                    <a:pt x="171" y="16551"/>
                    <a:pt x="222" y="16560"/>
                  </a:cubicBezTo>
                  <a:cubicBezTo>
                    <a:pt x="226" y="16561"/>
                    <a:pt x="233" y="16561"/>
                    <a:pt x="239" y="16561"/>
                  </a:cubicBezTo>
                  <a:cubicBezTo>
                    <a:pt x="281" y="16561"/>
                    <a:pt x="322" y="16530"/>
                    <a:pt x="329" y="16486"/>
                  </a:cubicBezTo>
                  <a:cubicBezTo>
                    <a:pt x="535" y="15374"/>
                    <a:pt x="765" y="14246"/>
                    <a:pt x="988" y="13155"/>
                  </a:cubicBezTo>
                  <a:cubicBezTo>
                    <a:pt x="1212" y="12063"/>
                    <a:pt x="1442" y="10931"/>
                    <a:pt x="1650" y="9815"/>
                  </a:cubicBezTo>
                  <a:cubicBezTo>
                    <a:pt x="1657" y="9773"/>
                    <a:pt x="1636" y="9730"/>
                    <a:pt x="1597" y="9712"/>
                  </a:cubicBezTo>
                  <a:cubicBezTo>
                    <a:pt x="964" y="9412"/>
                    <a:pt x="475" y="8801"/>
                    <a:pt x="326" y="8115"/>
                  </a:cubicBezTo>
                  <a:cubicBezTo>
                    <a:pt x="190" y="7501"/>
                    <a:pt x="302" y="6867"/>
                    <a:pt x="444" y="6213"/>
                  </a:cubicBezTo>
                  <a:cubicBezTo>
                    <a:pt x="714" y="4951"/>
                    <a:pt x="1007" y="3785"/>
                    <a:pt x="1318" y="2743"/>
                  </a:cubicBezTo>
                  <a:cubicBezTo>
                    <a:pt x="1323" y="2727"/>
                    <a:pt x="1323" y="2707"/>
                    <a:pt x="1318" y="2690"/>
                  </a:cubicBezTo>
                  <a:lnTo>
                    <a:pt x="556" y="68"/>
                  </a:lnTo>
                  <a:cubicBezTo>
                    <a:pt x="544" y="27"/>
                    <a:pt x="506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4"/>
            <p:cNvSpPr/>
            <p:nvPr/>
          </p:nvSpPr>
          <p:spPr>
            <a:xfrm>
              <a:off x="572385" y="1709457"/>
              <a:ext cx="49325" cy="52295"/>
            </a:xfrm>
            <a:custGeom>
              <a:avLst/>
              <a:gdLst/>
              <a:ahLst/>
              <a:cxnLst/>
              <a:rect l="l" t="t" r="r" b="b"/>
              <a:pathLst>
                <a:path w="1694" h="1796" extrusionOk="0">
                  <a:moveTo>
                    <a:pt x="104" y="0"/>
                  </a:moveTo>
                  <a:cubicBezTo>
                    <a:pt x="82" y="0"/>
                    <a:pt x="59" y="8"/>
                    <a:pt x="41" y="25"/>
                  </a:cubicBezTo>
                  <a:cubicBezTo>
                    <a:pt x="4" y="59"/>
                    <a:pt x="1" y="119"/>
                    <a:pt x="35" y="156"/>
                  </a:cubicBezTo>
                  <a:lnTo>
                    <a:pt x="1522" y="1766"/>
                  </a:lnTo>
                  <a:cubicBezTo>
                    <a:pt x="1541" y="1784"/>
                    <a:pt x="1565" y="1795"/>
                    <a:pt x="1591" y="1795"/>
                  </a:cubicBezTo>
                  <a:cubicBezTo>
                    <a:pt x="1613" y="1795"/>
                    <a:pt x="1635" y="1787"/>
                    <a:pt x="1653" y="1770"/>
                  </a:cubicBezTo>
                  <a:cubicBezTo>
                    <a:pt x="1691" y="1735"/>
                    <a:pt x="1694" y="1677"/>
                    <a:pt x="1659" y="1638"/>
                  </a:cubicBezTo>
                  <a:lnTo>
                    <a:pt x="173" y="30"/>
                  </a:lnTo>
                  <a:cubicBezTo>
                    <a:pt x="154" y="10"/>
                    <a:pt x="129" y="0"/>
                    <a:pt x="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4"/>
            <p:cNvSpPr/>
            <p:nvPr/>
          </p:nvSpPr>
          <p:spPr>
            <a:xfrm>
              <a:off x="538930" y="1744135"/>
              <a:ext cx="36164" cy="60826"/>
            </a:xfrm>
            <a:custGeom>
              <a:avLst/>
              <a:gdLst/>
              <a:ahLst/>
              <a:cxnLst/>
              <a:rect l="l" t="t" r="r" b="b"/>
              <a:pathLst>
                <a:path w="1242" h="2089" extrusionOk="0">
                  <a:moveTo>
                    <a:pt x="1136" y="0"/>
                  </a:moveTo>
                  <a:cubicBezTo>
                    <a:pt x="1103" y="0"/>
                    <a:pt x="1070" y="18"/>
                    <a:pt x="1053" y="50"/>
                  </a:cubicBezTo>
                  <a:lnTo>
                    <a:pt x="25" y="1950"/>
                  </a:lnTo>
                  <a:cubicBezTo>
                    <a:pt x="0" y="1996"/>
                    <a:pt x="18" y="2053"/>
                    <a:pt x="62" y="2077"/>
                  </a:cubicBezTo>
                  <a:cubicBezTo>
                    <a:pt x="78" y="2086"/>
                    <a:pt x="93" y="2089"/>
                    <a:pt x="108" y="2089"/>
                  </a:cubicBezTo>
                  <a:cubicBezTo>
                    <a:pt x="141" y="2089"/>
                    <a:pt x="173" y="2070"/>
                    <a:pt x="191" y="2039"/>
                  </a:cubicBezTo>
                  <a:lnTo>
                    <a:pt x="1218" y="137"/>
                  </a:lnTo>
                  <a:cubicBezTo>
                    <a:pt x="1241" y="93"/>
                    <a:pt x="1225" y="36"/>
                    <a:pt x="1179" y="11"/>
                  </a:cubicBezTo>
                  <a:cubicBezTo>
                    <a:pt x="1165" y="4"/>
                    <a:pt x="1151" y="0"/>
                    <a:pt x="1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4"/>
            <p:cNvSpPr/>
            <p:nvPr/>
          </p:nvSpPr>
          <p:spPr>
            <a:xfrm>
              <a:off x="562805" y="1734410"/>
              <a:ext cx="37562" cy="54741"/>
            </a:xfrm>
            <a:custGeom>
              <a:avLst/>
              <a:gdLst/>
              <a:ahLst/>
              <a:cxnLst/>
              <a:rect l="l" t="t" r="r" b="b"/>
              <a:pathLst>
                <a:path w="1290" h="1880" extrusionOk="0">
                  <a:moveTo>
                    <a:pt x="1184" y="1"/>
                  </a:moveTo>
                  <a:cubicBezTo>
                    <a:pt x="1152" y="1"/>
                    <a:pt x="1121" y="16"/>
                    <a:pt x="1103" y="45"/>
                  </a:cubicBezTo>
                  <a:lnTo>
                    <a:pt x="28" y="1736"/>
                  </a:lnTo>
                  <a:cubicBezTo>
                    <a:pt x="0" y="1782"/>
                    <a:pt x="14" y="1838"/>
                    <a:pt x="57" y="1866"/>
                  </a:cubicBezTo>
                  <a:cubicBezTo>
                    <a:pt x="72" y="1874"/>
                    <a:pt x="90" y="1880"/>
                    <a:pt x="107" y="1880"/>
                  </a:cubicBezTo>
                  <a:cubicBezTo>
                    <a:pt x="139" y="1880"/>
                    <a:pt x="168" y="1865"/>
                    <a:pt x="187" y="1837"/>
                  </a:cubicBezTo>
                  <a:lnTo>
                    <a:pt x="1262" y="144"/>
                  </a:lnTo>
                  <a:cubicBezTo>
                    <a:pt x="1290" y="100"/>
                    <a:pt x="1276" y="43"/>
                    <a:pt x="1233" y="14"/>
                  </a:cubicBezTo>
                  <a:cubicBezTo>
                    <a:pt x="1218" y="5"/>
                    <a:pt x="1201" y="1"/>
                    <a:pt x="1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4"/>
            <p:cNvSpPr/>
            <p:nvPr/>
          </p:nvSpPr>
          <p:spPr>
            <a:xfrm>
              <a:off x="1474676" y="1333823"/>
              <a:ext cx="200212" cy="35902"/>
            </a:xfrm>
            <a:custGeom>
              <a:avLst/>
              <a:gdLst/>
              <a:ahLst/>
              <a:cxnLst/>
              <a:rect l="l" t="t" r="r" b="b"/>
              <a:pathLst>
                <a:path w="6876" h="1233" extrusionOk="0">
                  <a:moveTo>
                    <a:pt x="103" y="0"/>
                  </a:moveTo>
                  <a:cubicBezTo>
                    <a:pt x="57" y="0"/>
                    <a:pt x="18" y="34"/>
                    <a:pt x="11" y="80"/>
                  </a:cubicBezTo>
                  <a:cubicBezTo>
                    <a:pt x="1" y="132"/>
                    <a:pt x="38" y="179"/>
                    <a:pt x="88" y="187"/>
                  </a:cubicBezTo>
                  <a:lnTo>
                    <a:pt x="6760" y="1231"/>
                  </a:lnTo>
                  <a:cubicBezTo>
                    <a:pt x="6764" y="1233"/>
                    <a:pt x="6769" y="1233"/>
                    <a:pt x="6773" y="1233"/>
                  </a:cubicBezTo>
                  <a:cubicBezTo>
                    <a:pt x="6819" y="1233"/>
                    <a:pt x="6859" y="1200"/>
                    <a:pt x="6868" y="1154"/>
                  </a:cubicBezTo>
                  <a:cubicBezTo>
                    <a:pt x="6876" y="1101"/>
                    <a:pt x="6841" y="1054"/>
                    <a:pt x="6790" y="1046"/>
                  </a:cubicBezTo>
                  <a:lnTo>
                    <a:pt x="117" y="1"/>
                  </a:lnTo>
                  <a:cubicBezTo>
                    <a:pt x="112" y="1"/>
                    <a:pt x="107" y="0"/>
                    <a:pt x="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4"/>
            <p:cNvSpPr/>
            <p:nvPr/>
          </p:nvSpPr>
          <p:spPr>
            <a:xfrm>
              <a:off x="1513576" y="1353157"/>
              <a:ext cx="75443" cy="176743"/>
            </a:xfrm>
            <a:custGeom>
              <a:avLst/>
              <a:gdLst/>
              <a:ahLst/>
              <a:cxnLst/>
              <a:rect l="l" t="t" r="r" b="b"/>
              <a:pathLst>
                <a:path w="2591" h="6070" extrusionOk="0">
                  <a:moveTo>
                    <a:pt x="2004" y="1"/>
                  </a:moveTo>
                  <a:cubicBezTo>
                    <a:pt x="1992" y="1"/>
                    <a:pt x="1979" y="3"/>
                    <a:pt x="1967" y="8"/>
                  </a:cubicBezTo>
                  <a:cubicBezTo>
                    <a:pt x="1919" y="29"/>
                    <a:pt x="1897" y="83"/>
                    <a:pt x="1918" y="131"/>
                  </a:cubicBezTo>
                  <a:cubicBezTo>
                    <a:pt x="2346" y="1141"/>
                    <a:pt x="2397" y="2316"/>
                    <a:pt x="2062" y="3360"/>
                  </a:cubicBezTo>
                  <a:cubicBezTo>
                    <a:pt x="1725" y="4403"/>
                    <a:pt x="995" y="5327"/>
                    <a:pt x="59" y="5896"/>
                  </a:cubicBezTo>
                  <a:cubicBezTo>
                    <a:pt x="14" y="5923"/>
                    <a:pt x="0" y="5981"/>
                    <a:pt x="27" y="6025"/>
                  </a:cubicBezTo>
                  <a:cubicBezTo>
                    <a:pt x="45" y="6054"/>
                    <a:pt x="75" y="6070"/>
                    <a:pt x="107" y="6070"/>
                  </a:cubicBezTo>
                  <a:cubicBezTo>
                    <a:pt x="122" y="6070"/>
                    <a:pt x="139" y="6067"/>
                    <a:pt x="157" y="6060"/>
                  </a:cubicBezTo>
                  <a:cubicBezTo>
                    <a:pt x="1132" y="5467"/>
                    <a:pt x="1891" y="4504"/>
                    <a:pt x="2242" y="3418"/>
                  </a:cubicBezTo>
                  <a:cubicBezTo>
                    <a:pt x="2591" y="2334"/>
                    <a:pt x="2535" y="1108"/>
                    <a:pt x="2091" y="58"/>
                  </a:cubicBezTo>
                  <a:cubicBezTo>
                    <a:pt x="2075" y="21"/>
                    <a:pt x="2040" y="1"/>
                    <a:pt x="20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4"/>
            <p:cNvSpPr/>
            <p:nvPr/>
          </p:nvSpPr>
          <p:spPr>
            <a:xfrm>
              <a:off x="1511683" y="1360581"/>
              <a:ext cx="69154" cy="14763"/>
            </a:xfrm>
            <a:custGeom>
              <a:avLst/>
              <a:gdLst/>
              <a:ahLst/>
              <a:cxnLst/>
              <a:rect l="l" t="t" r="r" b="b"/>
              <a:pathLst>
                <a:path w="2375" h="507" extrusionOk="0">
                  <a:moveTo>
                    <a:pt x="102" y="0"/>
                  </a:moveTo>
                  <a:cubicBezTo>
                    <a:pt x="56" y="0"/>
                    <a:pt x="14" y="32"/>
                    <a:pt x="7" y="80"/>
                  </a:cubicBezTo>
                  <a:cubicBezTo>
                    <a:pt x="0" y="131"/>
                    <a:pt x="35" y="179"/>
                    <a:pt x="86" y="186"/>
                  </a:cubicBezTo>
                  <a:lnTo>
                    <a:pt x="2261" y="505"/>
                  </a:lnTo>
                  <a:cubicBezTo>
                    <a:pt x="2266" y="506"/>
                    <a:pt x="2271" y="506"/>
                    <a:pt x="2275" y="506"/>
                  </a:cubicBezTo>
                  <a:cubicBezTo>
                    <a:pt x="2321" y="506"/>
                    <a:pt x="2361" y="472"/>
                    <a:pt x="2366" y="425"/>
                  </a:cubicBezTo>
                  <a:cubicBezTo>
                    <a:pt x="2375" y="375"/>
                    <a:pt x="2340" y="326"/>
                    <a:pt x="2287" y="319"/>
                  </a:cubicBezTo>
                  <a:lnTo>
                    <a:pt x="112" y="1"/>
                  </a:lnTo>
                  <a:cubicBezTo>
                    <a:pt x="109" y="0"/>
                    <a:pt x="105" y="0"/>
                    <a:pt x="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4"/>
            <p:cNvSpPr/>
            <p:nvPr/>
          </p:nvSpPr>
          <p:spPr>
            <a:xfrm>
              <a:off x="1535675" y="1385505"/>
              <a:ext cx="40007" cy="7046"/>
            </a:xfrm>
            <a:custGeom>
              <a:avLst/>
              <a:gdLst/>
              <a:ahLst/>
              <a:cxnLst/>
              <a:rect l="l" t="t" r="r" b="b"/>
              <a:pathLst>
                <a:path w="1374" h="242" extrusionOk="0">
                  <a:moveTo>
                    <a:pt x="94" y="1"/>
                  </a:moveTo>
                  <a:cubicBezTo>
                    <a:pt x="46" y="1"/>
                    <a:pt x="3" y="41"/>
                    <a:pt x="2" y="91"/>
                  </a:cubicBezTo>
                  <a:cubicBezTo>
                    <a:pt x="0" y="142"/>
                    <a:pt x="39" y="186"/>
                    <a:pt x="92" y="188"/>
                  </a:cubicBezTo>
                  <a:lnTo>
                    <a:pt x="1275" y="242"/>
                  </a:lnTo>
                  <a:lnTo>
                    <a:pt x="1280" y="242"/>
                  </a:lnTo>
                  <a:cubicBezTo>
                    <a:pt x="1330" y="242"/>
                    <a:pt x="1372" y="203"/>
                    <a:pt x="1372" y="152"/>
                  </a:cubicBezTo>
                  <a:cubicBezTo>
                    <a:pt x="1373" y="102"/>
                    <a:pt x="1333" y="58"/>
                    <a:pt x="1282" y="55"/>
                  </a:cubicBezTo>
                  <a:lnTo>
                    <a:pt x="99" y="1"/>
                  </a:ln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4"/>
            <p:cNvSpPr/>
            <p:nvPr/>
          </p:nvSpPr>
          <p:spPr>
            <a:xfrm>
              <a:off x="1532443" y="1406557"/>
              <a:ext cx="50781" cy="13103"/>
            </a:xfrm>
            <a:custGeom>
              <a:avLst/>
              <a:gdLst/>
              <a:ahLst/>
              <a:cxnLst/>
              <a:rect l="l" t="t" r="r" b="b"/>
              <a:pathLst>
                <a:path w="1744" h="450" extrusionOk="0">
                  <a:moveTo>
                    <a:pt x="99" y="1"/>
                  </a:moveTo>
                  <a:cubicBezTo>
                    <a:pt x="56" y="1"/>
                    <a:pt x="16" y="34"/>
                    <a:pt x="9" y="79"/>
                  </a:cubicBezTo>
                  <a:cubicBezTo>
                    <a:pt x="1" y="128"/>
                    <a:pt x="35" y="177"/>
                    <a:pt x="85" y="187"/>
                  </a:cubicBezTo>
                  <a:lnTo>
                    <a:pt x="1628" y="447"/>
                  </a:lnTo>
                  <a:cubicBezTo>
                    <a:pt x="1634" y="450"/>
                    <a:pt x="1638" y="450"/>
                    <a:pt x="1644" y="450"/>
                  </a:cubicBezTo>
                  <a:cubicBezTo>
                    <a:pt x="1688" y="450"/>
                    <a:pt x="1728" y="417"/>
                    <a:pt x="1735" y="371"/>
                  </a:cubicBezTo>
                  <a:cubicBezTo>
                    <a:pt x="1743" y="321"/>
                    <a:pt x="1709" y="272"/>
                    <a:pt x="1659" y="264"/>
                  </a:cubicBezTo>
                  <a:lnTo>
                    <a:pt x="116" y="2"/>
                  </a:lnTo>
                  <a:cubicBezTo>
                    <a:pt x="110" y="1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4"/>
            <p:cNvSpPr/>
            <p:nvPr/>
          </p:nvSpPr>
          <p:spPr>
            <a:xfrm>
              <a:off x="1531395" y="1430927"/>
              <a:ext cx="44433" cy="13132"/>
            </a:xfrm>
            <a:custGeom>
              <a:avLst/>
              <a:gdLst/>
              <a:ahLst/>
              <a:cxnLst/>
              <a:rect l="l" t="t" r="r" b="b"/>
              <a:pathLst>
                <a:path w="1526" h="451" extrusionOk="0">
                  <a:moveTo>
                    <a:pt x="103" y="1"/>
                  </a:moveTo>
                  <a:cubicBezTo>
                    <a:pt x="57" y="1"/>
                    <a:pt x="18" y="31"/>
                    <a:pt x="9" y="77"/>
                  </a:cubicBezTo>
                  <a:cubicBezTo>
                    <a:pt x="1" y="128"/>
                    <a:pt x="32" y="177"/>
                    <a:pt x="84" y="186"/>
                  </a:cubicBezTo>
                  <a:lnTo>
                    <a:pt x="1407" y="448"/>
                  </a:lnTo>
                  <a:cubicBezTo>
                    <a:pt x="1414" y="451"/>
                    <a:pt x="1420" y="451"/>
                    <a:pt x="1425" y="451"/>
                  </a:cubicBezTo>
                  <a:cubicBezTo>
                    <a:pt x="1469" y="451"/>
                    <a:pt x="1508" y="419"/>
                    <a:pt x="1517" y="375"/>
                  </a:cubicBezTo>
                  <a:cubicBezTo>
                    <a:pt x="1526" y="322"/>
                    <a:pt x="1493" y="274"/>
                    <a:pt x="1443" y="264"/>
                  </a:cubicBezTo>
                  <a:lnTo>
                    <a:pt x="120" y="2"/>
                  </a:lnTo>
                  <a:cubicBezTo>
                    <a:pt x="114" y="1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4"/>
            <p:cNvSpPr/>
            <p:nvPr/>
          </p:nvSpPr>
          <p:spPr>
            <a:xfrm>
              <a:off x="1515498" y="1460248"/>
              <a:ext cx="42162" cy="25856"/>
            </a:xfrm>
            <a:custGeom>
              <a:avLst/>
              <a:gdLst/>
              <a:ahLst/>
              <a:cxnLst/>
              <a:rect l="l" t="t" r="r" b="b"/>
              <a:pathLst>
                <a:path w="1448" h="888" extrusionOk="0">
                  <a:moveTo>
                    <a:pt x="108" y="0"/>
                  </a:moveTo>
                  <a:cubicBezTo>
                    <a:pt x="75" y="0"/>
                    <a:pt x="44" y="17"/>
                    <a:pt x="27" y="48"/>
                  </a:cubicBezTo>
                  <a:cubicBezTo>
                    <a:pt x="1" y="92"/>
                    <a:pt x="16" y="149"/>
                    <a:pt x="62" y="175"/>
                  </a:cubicBezTo>
                  <a:lnTo>
                    <a:pt x="1292" y="875"/>
                  </a:lnTo>
                  <a:cubicBezTo>
                    <a:pt x="1308" y="883"/>
                    <a:pt x="1324" y="887"/>
                    <a:pt x="1339" y="887"/>
                  </a:cubicBezTo>
                  <a:cubicBezTo>
                    <a:pt x="1372" y="887"/>
                    <a:pt x="1403" y="871"/>
                    <a:pt x="1421" y="840"/>
                  </a:cubicBezTo>
                  <a:cubicBezTo>
                    <a:pt x="1447" y="796"/>
                    <a:pt x="1430" y="738"/>
                    <a:pt x="1386" y="713"/>
                  </a:cubicBezTo>
                  <a:lnTo>
                    <a:pt x="155" y="13"/>
                  </a:lnTo>
                  <a:cubicBezTo>
                    <a:pt x="140" y="4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4"/>
            <p:cNvSpPr/>
            <p:nvPr/>
          </p:nvSpPr>
          <p:spPr>
            <a:xfrm>
              <a:off x="1501056" y="1477339"/>
              <a:ext cx="28972" cy="29845"/>
            </a:xfrm>
            <a:custGeom>
              <a:avLst/>
              <a:gdLst/>
              <a:ahLst/>
              <a:cxnLst/>
              <a:rect l="l" t="t" r="r" b="b"/>
              <a:pathLst>
                <a:path w="995" h="1025" extrusionOk="0">
                  <a:moveTo>
                    <a:pt x="104" y="0"/>
                  </a:moveTo>
                  <a:cubicBezTo>
                    <a:pt x="82" y="0"/>
                    <a:pt x="59" y="8"/>
                    <a:pt x="41" y="25"/>
                  </a:cubicBezTo>
                  <a:cubicBezTo>
                    <a:pt x="4" y="59"/>
                    <a:pt x="1" y="119"/>
                    <a:pt x="36" y="156"/>
                  </a:cubicBezTo>
                  <a:lnTo>
                    <a:pt x="822" y="994"/>
                  </a:lnTo>
                  <a:cubicBezTo>
                    <a:pt x="839" y="1014"/>
                    <a:pt x="865" y="1025"/>
                    <a:pt x="890" y="1025"/>
                  </a:cubicBezTo>
                  <a:cubicBezTo>
                    <a:pt x="912" y="1025"/>
                    <a:pt x="936" y="1015"/>
                    <a:pt x="954" y="1000"/>
                  </a:cubicBezTo>
                  <a:cubicBezTo>
                    <a:pt x="991" y="965"/>
                    <a:pt x="994" y="907"/>
                    <a:pt x="960" y="868"/>
                  </a:cubicBezTo>
                  <a:lnTo>
                    <a:pt x="173" y="30"/>
                  </a:lnTo>
                  <a:cubicBezTo>
                    <a:pt x="154" y="10"/>
                    <a:pt x="129" y="0"/>
                    <a:pt x="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4"/>
            <p:cNvSpPr/>
            <p:nvPr/>
          </p:nvSpPr>
          <p:spPr>
            <a:xfrm>
              <a:off x="1350494" y="1225364"/>
              <a:ext cx="75909" cy="337588"/>
            </a:xfrm>
            <a:custGeom>
              <a:avLst/>
              <a:gdLst/>
              <a:ahLst/>
              <a:cxnLst/>
              <a:rect l="l" t="t" r="r" b="b"/>
              <a:pathLst>
                <a:path w="2607" h="11594" extrusionOk="0">
                  <a:moveTo>
                    <a:pt x="1093" y="1"/>
                  </a:moveTo>
                  <a:cubicBezTo>
                    <a:pt x="1052" y="1"/>
                    <a:pt x="1014" y="29"/>
                    <a:pt x="1002" y="72"/>
                  </a:cubicBezTo>
                  <a:cubicBezTo>
                    <a:pt x="1" y="3897"/>
                    <a:pt x="515" y="8077"/>
                    <a:pt x="2418" y="11545"/>
                  </a:cubicBezTo>
                  <a:cubicBezTo>
                    <a:pt x="2433" y="11575"/>
                    <a:pt x="2465" y="11593"/>
                    <a:pt x="2498" y="11593"/>
                  </a:cubicBezTo>
                  <a:cubicBezTo>
                    <a:pt x="2515" y="11593"/>
                    <a:pt x="2530" y="11590"/>
                    <a:pt x="2546" y="11581"/>
                  </a:cubicBezTo>
                  <a:cubicBezTo>
                    <a:pt x="2591" y="11557"/>
                    <a:pt x="2606" y="11500"/>
                    <a:pt x="2582" y="11455"/>
                  </a:cubicBezTo>
                  <a:cubicBezTo>
                    <a:pt x="702" y="8030"/>
                    <a:pt x="192" y="3897"/>
                    <a:pt x="1185" y="118"/>
                  </a:cubicBezTo>
                  <a:cubicBezTo>
                    <a:pt x="1196" y="68"/>
                    <a:pt x="1167" y="18"/>
                    <a:pt x="1117" y="4"/>
                  </a:cubicBezTo>
                  <a:cubicBezTo>
                    <a:pt x="1109" y="2"/>
                    <a:pt x="1101" y="1"/>
                    <a:pt x="1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4"/>
            <p:cNvSpPr/>
            <p:nvPr/>
          </p:nvSpPr>
          <p:spPr>
            <a:xfrm>
              <a:off x="1025350" y="1782219"/>
              <a:ext cx="406276" cy="11531"/>
            </a:xfrm>
            <a:custGeom>
              <a:avLst/>
              <a:gdLst/>
              <a:ahLst/>
              <a:cxnLst/>
              <a:rect l="l" t="t" r="r" b="b"/>
              <a:pathLst>
                <a:path w="13953" h="396" extrusionOk="0">
                  <a:moveTo>
                    <a:pt x="86" y="0"/>
                  </a:moveTo>
                  <a:cubicBezTo>
                    <a:pt x="35" y="0"/>
                    <a:pt x="3" y="43"/>
                    <a:pt x="3" y="93"/>
                  </a:cubicBezTo>
                  <a:cubicBezTo>
                    <a:pt x="0" y="144"/>
                    <a:pt x="42" y="188"/>
                    <a:pt x="94" y="188"/>
                  </a:cubicBezTo>
                  <a:lnTo>
                    <a:pt x="13857" y="396"/>
                  </a:lnTo>
                  <a:cubicBezTo>
                    <a:pt x="13906" y="396"/>
                    <a:pt x="13948" y="354"/>
                    <a:pt x="13949" y="303"/>
                  </a:cubicBezTo>
                  <a:cubicBezTo>
                    <a:pt x="13952" y="252"/>
                    <a:pt x="13909" y="209"/>
                    <a:pt x="13858" y="209"/>
                  </a:cubicBezTo>
                  <a:lnTo>
                    <a:pt x="97" y="1"/>
                  </a:lnTo>
                  <a:cubicBezTo>
                    <a:pt x="93" y="1"/>
                    <a:pt x="89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4"/>
            <p:cNvSpPr/>
            <p:nvPr/>
          </p:nvSpPr>
          <p:spPr>
            <a:xfrm>
              <a:off x="1069229" y="1073375"/>
              <a:ext cx="140172" cy="171007"/>
            </a:xfrm>
            <a:custGeom>
              <a:avLst/>
              <a:gdLst/>
              <a:ahLst/>
              <a:cxnLst/>
              <a:rect l="l" t="t" r="r" b="b"/>
              <a:pathLst>
                <a:path w="4814" h="5873" extrusionOk="0">
                  <a:moveTo>
                    <a:pt x="1204" y="0"/>
                  </a:moveTo>
                  <a:cubicBezTo>
                    <a:pt x="957" y="549"/>
                    <a:pt x="533" y="1032"/>
                    <a:pt x="0" y="1311"/>
                  </a:cubicBezTo>
                  <a:cubicBezTo>
                    <a:pt x="24" y="1750"/>
                    <a:pt x="49" y="2189"/>
                    <a:pt x="72" y="2628"/>
                  </a:cubicBezTo>
                  <a:cubicBezTo>
                    <a:pt x="96" y="3024"/>
                    <a:pt x="119" y="3433"/>
                    <a:pt x="280" y="3797"/>
                  </a:cubicBezTo>
                  <a:cubicBezTo>
                    <a:pt x="442" y="4163"/>
                    <a:pt x="791" y="4544"/>
                    <a:pt x="1187" y="4573"/>
                  </a:cubicBezTo>
                  <a:cubicBezTo>
                    <a:pt x="1180" y="4703"/>
                    <a:pt x="1187" y="4932"/>
                    <a:pt x="1180" y="5061"/>
                  </a:cubicBezTo>
                  <a:lnTo>
                    <a:pt x="754" y="5172"/>
                  </a:lnTo>
                  <a:cubicBezTo>
                    <a:pt x="1141" y="5614"/>
                    <a:pt x="1723" y="5873"/>
                    <a:pt x="2309" y="5873"/>
                  </a:cubicBezTo>
                  <a:cubicBezTo>
                    <a:pt x="2384" y="5873"/>
                    <a:pt x="2459" y="5869"/>
                    <a:pt x="2534" y="5860"/>
                  </a:cubicBezTo>
                  <a:cubicBezTo>
                    <a:pt x="3192" y="5784"/>
                    <a:pt x="3872" y="5302"/>
                    <a:pt x="4182" y="4717"/>
                  </a:cubicBezTo>
                  <a:lnTo>
                    <a:pt x="3893" y="4696"/>
                  </a:lnTo>
                  <a:cubicBezTo>
                    <a:pt x="3846" y="4173"/>
                    <a:pt x="3851" y="3648"/>
                    <a:pt x="3804" y="3126"/>
                  </a:cubicBezTo>
                  <a:cubicBezTo>
                    <a:pt x="4078" y="3114"/>
                    <a:pt x="4350" y="3002"/>
                    <a:pt x="4535" y="2801"/>
                  </a:cubicBezTo>
                  <a:cubicBezTo>
                    <a:pt x="4720" y="2601"/>
                    <a:pt x="4814" y="2314"/>
                    <a:pt x="4760" y="2045"/>
                  </a:cubicBezTo>
                  <a:cubicBezTo>
                    <a:pt x="4709" y="1776"/>
                    <a:pt x="4501" y="1541"/>
                    <a:pt x="4238" y="1469"/>
                  </a:cubicBezTo>
                  <a:cubicBezTo>
                    <a:pt x="4183" y="1454"/>
                    <a:pt x="4126" y="1446"/>
                    <a:pt x="4069" y="1446"/>
                  </a:cubicBezTo>
                  <a:cubicBezTo>
                    <a:pt x="3853" y="1446"/>
                    <a:pt x="3635" y="1553"/>
                    <a:pt x="3520" y="1735"/>
                  </a:cubicBezTo>
                  <a:cubicBezTo>
                    <a:pt x="3020" y="1602"/>
                    <a:pt x="2596" y="1480"/>
                    <a:pt x="2161" y="1199"/>
                  </a:cubicBezTo>
                  <a:cubicBezTo>
                    <a:pt x="1728" y="915"/>
                    <a:pt x="1359" y="494"/>
                    <a:pt x="1204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4"/>
            <p:cNvSpPr/>
            <p:nvPr/>
          </p:nvSpPr>
          <p:spPr>
            <a:xfrm>
              <a:off x="1082419" y="1146895"/>
              <a:ext cx="10919" cy="10919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7" y="1"/>
                  </a:moveTo>
                  <a:cubicBezTo>
                    <a:pt x="85" y="1"/>
                    <a:pt x="0" y="85"/>
                    <a:pt x="0" y="188"/>
                  </a:cubicBezTo>
                  <a:cubicBezTo>
                    <a:pt x="0" y="292"/>
                    <a:pt x="85" y="375"/>
                    <a:pt x="187" y="375"/>
                  </a:cubicBezTo>
                  <a:cubicBezTo>
                    <a:pt x="291" y="375"/>
                    <a:pt x="374" y="292"/>
                    <a:pt x="374" y="188"/>
                  </a:cubicBezTo>
                  <a:cubicBezTo>
                    <a:pt x="374" y="85"/>
                    <a:pt x="291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44"/>
            <p:cNvSpPr/>
            <p:nvPr/>
          </p:nvSpPr>
          <p:spPr>
            <a:xfrm>
              <a:off x="1133140" y="1146021"/>
              <a:ext cx="10919" cy="10919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0" y="374"/>
                    <a:pt x="375" y="290"/>
                    <a:pt x="375" y="187"/>
                  </a:cubicBezTo>
                  <a:cubicBezTo>
                    <a:pt x="375" y="83"/>
                    <a:pt x="290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44"/>
            <p:cNvSpPr/>
            <p:nvPr/>
          </p:nvSpPr>
          <p:spPr>
            <a:xfrm>
              <a:off x="1119484" y="1173769"/>
              <a:ext cx="19188" cy="12899"/>
            </a:xfrm>
            <a:custGeom>
              <a:avLst/>
              <a:gdLst/>
              <a:ahLst/>
              <a:cxnLst/>
              <a:rect l="l" t="t" r="r" b="b"/>
              <a:pathLst>
                <a:path w="659" h="443" extrusionOk="0">
                  <a:moveTo>
                    <a:pt x="557" y="0"/>
                  </a:moveTo>
                  <a:cubicBezTo>
                    <a:pt x="513" y="0"/>
                    <a:pt x="474" y="32"/>
                    <a:pt x="466" y="78"/>
                  </a:cubicBezTo>
                  <a:cubicBezTo>
                    <a:pt x="456" y="143"/>
                    <a:pt x="409" y="205"/>
                    <a:pt x="348" y="234"/>
                  </a:cubicBezTo>
                  <a:cubicBezTo>
                    <a:pt x="319" y="249"/>
                    <a:pt x="287" y="256"/>
                    <a:pt x="254" y="256"/>
                  </a:cubicBezTo>
                  <a:cubicBezTo>
                    <a:pt x="218" y="256"/>
                    <a:pt x="182" y="248"/>
                    <a:pt x="151" y="232"/>
                  </a:cubicBezTo>
                  <a:cubicBezTo>
                    <a:pt x="137" y="224"/>
                    <a:pt x="122" y="220"/>
                    <a:pt x="107" y="220"/>
                  </a:cubicBezTo>
                  <a:cubicBezTo>
                    <a:pt x="74" y="220"/>
                    <a:pt x="41" y="238"/>
                    <a:pt x="25" y="269"/>
                  </a:cubicBezTo>
                  <a:cubicBezTo>
                    <a:pt x="0" y="315"/>
                    <a:pt x="18" y="372"/>
                    <a:pt x="62" y="396"/>
                  </a:cubicBezTo>
                  <a:cubicBezTo>
                    <a:pt x="122" y="427"/>
                    <a:pt x="187" y="442"/>
                    <a:pt x="254" y="442"/>
                  </a:cubicBezTo>
                  <a:cubicBezTo>
                    <a:pt x="313" y="442"/>
                    <a:pt x="376" y="428"/>
                    <a:pt x="430" y="403"/>
                  </a:cubicBezTo>
                  <a:cubicBezTo>
                    <a:pt x="545" y="348"/>
                    <a:pt x="629" y="234"/>
                    <a:pt x="650" y="108"/>
                  </a:cubicBezTo>
                  <a:cubicBezTo>
                    <a:pt x="658" y="58"/>
                    <a:pt x="624" y="10"/>
                    <a:pt x="574" y="2"/>
                  </a:cubicBezTo>
                  <a:cubicBezTo>
                    <a:pt x="568" y="1"/>
                    <a:pt x="562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4"/>
            <p:cNvSpPr/>
            <p:nvPr/>
          </p:nvSpPr>
          <p:spPr>
            <a:xfrm>
              <a:off x="1103907" y="1145759"/>
              <a:ext cx="15403" cy="29554"/>
            </a:xfrm>
            <a:custGeom>
              <a:avLst/>
              <a:gdLst/>
              <a:ahLst/>
              <a:cxnLst/>
              <a:rect l="l" t="t" r="r" b="b"/>
              <a:pathLst>
                <a:path w="529" h="1015" extrusionOk="0">
                  <a:moveTo>
                    <a:pt x="144" y="1"/>
                  </a:moveTo>
                  <a:cubicBezTo>
                    <a:pt x="96" y="1"/>
                    <a:pt x="54" y="39"/>
                    <a:pt x="50" y="88"/>
                  </a:cubicBezTo>
                  <a:lnTo>
                    <a:pt x="2" y="917"/>
                  </a:lnTo>
                  <a:cubicBezTo>
                    <a:pt x="0" y="946"/>
                    <a:pt x="10" y="973"/>
                    <a:pt x="34" y="993"/>
                  </a:cubicBezTo>
                  <a:cubicBezTo>
                    <a:pt x="49" y="1007"/>
                    <a:pt x="71" y="1015"/>
                    <a:pt x="93" y="1015"/>
                  </a:cubicBezTo>
                  <a:lnTo>
                    <a:pt x="114" y="1015"/>
                  </a:lnTo>
                  <a:lnTo>
                    <a:pt x="445" y="948"/>
                  </a:lnTo>
                  <a:cubicBezTo>
                    <a:pt x="495" y="939"/>
                    <a:pt x="528" y="889"/>
                    <a:pt x="519" y="838"/>
                  </a:cubicBezTo>
                  <a:cubicBezTo>
                    <a:pt x="509" y="794"/>
                    <a:pt x="470" y="763"/>
                    <a:pt x="426" y="763"/>
                  </a:cubicBezTo>
                  <a:cubicBezTo>
                    <a:pt x="420" y="763"/>
                    <a:pt x="413" y="764"/>
                    <a:pt x="406" y="766"/>
                  </a:cubicBezTo>
                  <a:lnTo>
                    <a:pt x="196" y="807"/>
                  </a:lnTo>
                  <a:lnTo>
                    <a:pt x="196" y="807"/>
                  </a:lnTo>
                  <a:lnTo>
                    <a:pt x="237" y="99"/>
                  </a:lnTo>
                  <a:cubicBezTo>
                    <a:pt x="241" y="47"/>
                    <a:pt x="201" y="4"/>
                    <a:pt x="149" y="1"/>
                  </a:cubicBezTo>
                  <a:cubicBezTo>
                    <a:pt x="147" y="1"/>
                    <a:pt x="145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4"/>
            <p:cNvSpPr/>
            <p:nvPr/>
          </p:nvSpPr>
          <p:spPr>
            <a:xfrm>
              <a:off x="1071791" y="1120690"/>
              <a:ext cx="28797" cy="10803"/>
            </a:xfrm>
            <a:custGeom>
              <a:avLst/>
              <a:gdLst/>
              <a:ahLst/>
              <a:cxnLst/>
              <a:rect l="l" t="t" r="r" b="b"/>
              <a:pathLst>
                <a:path w="989" h="371" extrusionOk="0">
                  <a:moveTo>
                    <a:pt x="490" y="0"/>
                  </a:moveTo>
                  <a:cubicBezTo>
                    <a:pt x="317" y="4"/>
                    <a:pt x="146" y="83"/>
                    <a:pt x="33" y="215"/>
                  </a:cubicBezTo>
                  <a:cubicBezTo>
                    <a:pt x="1" y="255"/>
                    <a:pt x="4" y="315"/>
                    <a:pt x="44" y="347"/>
                  </a:cubicBezTo>
                  <a:cubicBezTo>
                    <a:pt x="60" y="363"/>
                    <a:pt x="84" y="370"/>
                    <a:pt x="105" y="370"/>
                  </a:cubicBezTo>
                  <a:cubicBezTo>
                    <a:pt x="130" y="370"/>
                    <a:pt x="157" y="359"/>
                    <a:pt x="177" y="338"/>
                  </a:cubicBezTo>
                  <a:cubicBezTo>
                    <a:pt x="257" y="247"/>
                    <a:pt x="375" y="191"/>
                    <a:pt x="495" y="190"/>
                  </a:cubicBezTo>
                  <a:cubicBezTo>
                    <a:pt x="608" y="190"/>
                    <a:pt x="736" y="240"/>
                    <a:pt x="818" y="329"/>
                  </a:cubicBezTo>
                  <a:cubicBezTo>
                    <a:pt x="836" y="348"/>
                    <a:pt x="861" y="357"/>
                    <a:pt x="886" y="357"/>
                  </a:cubicBezTo>
                  <a:cubicBezTo>
                    <a:pt x="908" y="357"/>
                    <a:pt x="931" y="349"/>
                    <a:pt x="950" y="333"/>
                  </a:cubicBezTo>
                  <a:cubicBezTo>
                    <a:pt x="987" y="298"/>
                    <a:pt x="988" y="240"/>
                    <a:pt x="954" y="201"/>
                  </a:cubicBezTo>
                  <a:cubicBezTo>
                    <a:pt x="836" y="74"/>
                    <a:pt x="668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4"/>
            <p:cNvSpPr/>
            <p:nvPr/>
          </p:nvSpPr>
          <p:spPr>
            <a:xfrm>
              <a:off x="1117708" y="1113614"/>
              <a:ext cx="29671" cy="11239"/>
            </a:xfrm>
            <a:custGeom>
              <a:avLst/>
              <a:gdLst/>
              <a:ahLst/>
              <a:cxnLst/>
              <a:rect l="l" t="t" r="r" b="b"/>
              <a:pathLst>
                <a:path w="1019" h="386" extrusionOk="0">
                  <a:moveTo>
                    <a:pt x="534" y="1"/>
                  </a:moveTo>
                  <a:cubicBezTo>
                    <a:pt x="519" y="1"/>
                    <a:pt x="505" y="1"/>
                    <a:pt x="491" y="2"/>
                  </a:cubicBezTo>
                  <a:cubicBezTo>
                    <a:pt x="316" y="18"/>
                    <a:pt x="151" y="101"/>
                    <a:pt x="35" y="229"/>
                  </a:cubicBezTo>
                  <a:cubicBezTo>
                    <a:pt x="0" y="268"/>
                    <a:pt x="6" y="326"/>
                    <a:pt x="45" y="361"/>
                  </a:cubicBezTo>
                  <a:cubicBezTo>
                    <a:pt x="63" y="379"/>
                    <a:pt x="83" y="386"/>
                    <a:pt x="107" y="386"/>
                  </a:cubicBezTo>
                  <a:cubicBezTo>
                    <a:pt x="132" y="386"/>
                    <a:pt x="158" y="375"/>
                    <a:pt x="178" y="353"/>
                  </a:cubicBezTo>
                  <a:cubicBezTo>
                    <a:pt x="261" y="260"/>
                    <a:pt x="380" y="199"/>
                    <a:pt x="506" y="191"/>
                  </a:cubicBezTo>
                  <a:cubicBezTo>
                    <a:pt x="519" y="190"/>
                    <a:pt x="532" y="189"/>
                    <a:pt x="546" y="189"/>
                  </a:cubicBezTo>
                  <a:cubicBezTo>
                    <a:pt x="657" y="189"/>
                    <a:pt x="768" y="230"/>
                    <a:pt x="855" y="303"/>
                  </a:cubicBezTo>
                  <a:cubicBezTo>
                    <a:pt x="872" y="317"/>
                    <a:pt x="893" y="325"/>
                    <a:pt x="914" y="325"/>
                  </a:cubicBezTo>
                  <a:cubicBezTo>
                    <a:pt x="941" y="325"/>
                    <a:pt x="968" y="313"/>
                    <a:pt x="987" y="290"/>
                  </a:cubicBezTo>
                  <a:cubicBezTo>
                    <a:pt x="1018" y="250"/>
                    <a:pt x="1014" y="192"/>
                    <a:pt x="974" y="159"/>
                  </a:cubicBezTo>
                  <a:cubicBezTo>
                    <a:pt x="852" y="57"/>
                    <a:pt x="69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4"/>
            <p:cNvSpPr/>
            <p:nvPr/>
          </p:nvSpPr>
          <p:spPr>
            <a:xfrm>
              <a:off x="1174980" y="1127386"/>
              <a:ext cx="20703" cy="13045"/>
            </a:xfrm>
            <a:custGeom>
              <a:avLst/>
              <a:gdLst/>
              <a:ahLst/>
              <a:cxnLst/>
              <a:rect l="l" t="t" r="r" b="b"/>
              <a:pathLst>
                <a:path w="711" h="448" extrusionOk="0">
                  <a:moveTo>
                    <a:pt x="604" y="1"/>
                  </a:moveTo>
                  <a:cubicBezTo>
                    <a:pt x="589" y="1"/>
                    <a:pt x="574" y="4"/>
                    <a:pt x="560" y="11"/>
                  </a:cubicBezTo>
                  <a:lnTo>
                    <a:pt x="65" y="272"/>
                  </a:lnTo>
                  <a:cubicBezTo>
                    <a:pt x="18" y="295"/>
                    <a:pt x="0" y="352"/>
                    <a:pt x="25" y="398"/>
                  </a:cubicBezTo>
                  <a:cubicBezTo>
                    <a:pt x="42" y="431"/>
                    <a:pt x="75" y="448"/>
                    <a:pt x="108" y="448"/>
                  </a:cubicBezTo>
                  <a:cubicBezTo>
                    <a:pt x="122" y="448"/>
                    <a:pt x="137" y="445"/>
                    <a:pt x="151" y="438"/>
                  </a:cubicBezTo>
                  <a:lnTo>
                    <a:pt x="647" y="178"/>
                  </a:lnTo>
                  <a:cubicBezTo>
                    <a:pt x="693" y="154"/>
                    <a:pt x="711" y="96"/>
                    <a:pt x="686" y="52"/>
                  </a:cubicBezTo>
                  <a:cubicBezTo>
                    <a:pt x="670" y="19"/>
                    <a:pt x="63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4"/>
            <p:cNvSpPr/>
            <p:nvPr/>
          </p:nvSpPr>
          <p:spPr>
            <a:xfrm>
              <a:off x="1092842" y="1204021"/>
              <a:ext cx="44928" cy="10075"/>
            </a:xfrm>
            <a:custGeom>
              <a:avLst/>
              <a:gdLst/>
              <a:ahLst/>
              <a:cxnLst/>
              <a:rect l="l" t="t" r="r" b="b"/>
              <a:pathLst>
                <a:path w="1543" h="346" extrusionOk="0">
                  <a:moveTo>
                    <a:pt x="107" y="0"/>
                  </a:moveTo>
                  <a:cubicBezTo>
                    <a:pt x="73" y="0"/>
                    <a:pt x="40" y="18"/>
                    <a:pt x="23" y="52"/>
                  </a:cubicBezTo>
                  <a:cubicBezTo>
                    <a:pt x="1" y="99"/>
                    <a:pt x="19" y="155"/>
                    <a:pt x="65" y="178"/>
                  </a:cubicBezTo>
                  <a:cubicBezTo>
                    <a:pt x="286" y="288"/>
                    <a:pt x="538" y="345"/>
                    <a:pt x="789" y="345"/>
                  </a:cubicBezTo>
                  <a:cubicBezTo>
                    <a:pt x="1026" y="345"/>
                    <a:pt x="1261" y="295"/>
                    <a:pt x="1475" y="196"/>
                  </a:cubicBezTo>
                  <a:cubicBezTo>
                    <a:pt x="1522" y="172"/>
                    <a:pt x="1543" y="117"/>
                    <a:pt x="1519" y="71"/>
                  </a:cubicBezTo>
                  <a:cubicBezTo>
                    <a:pt x="1503" y="37"/>
                    <a:pt x="1469" y="16"/>
                    <a:pt x="1434" y="16"/>
                  </a:cubicBezTo>
                  <a:cubicBezTo>
                    <a:pt x="1421" y="16"/>
                    <a:pt x="1407" y="19"/>
                    <a:pt x="1394" y="25"/>
                  </a:cubicBezTo>
                  <a:cubicBezTo>
                    <a:pt x="1207" y="115"/>
                    <a:pt x="998" y="159"/>
                    <a:pt x="789" y="159"/>
                  </a:cubicBezTo>
                  <a:cubicBezTo>
                    <a:pt x="568" y="159"/>
                    <a:pt x="347" y="109"/>
                    <a:pt x="151" y="10"/>
                  </a:cubicBezTo>
                  <a:cubicBezTo>
                    <a:pt x="137" y="3"/>
                    <a:pt x="12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4"/>
            <p:cNvSpPr/>
            <p:nvPr/>
          </p:nvSpPr>
          <p:spPr>
            <a:xfrm>
              <a:off x="1353290" y="1336269"/>
              <a:ext cx="111636" cy="99174"/>
            </a:xfrm>
            <a:custGeom>
              <a:avLst/>
              <a:gdLst/>
              <a:ahLst/>
              <a:cxnLst/>
              <a:rect l="l" t="t" r="r" b="b"/>
              <a:pathLst>
                <a:path w="3834" h="3406" extrusionOk="0">
                  <a:moveTo>
                    <a:pt x="2996" y="1"/>
                  </a:moveTo>
                  <a:cubicBezTo>
                    <a:pt x="1957" y="1"/>
                    <a:pt x="916" y="446"/>
                    <a:pt x="214" y="1213"/>
                  </a:cubicBezTo>
                  <a:cubicBezTo>
                    <a:pt x="67" y="1375"/>
                    <a:pt x="0" y="1592"/>
                    <a:pt x="18" y="1811"/>
                  </a:cubicBezTo>
                  <a:cubicBezTo>
                    <a:pt x="34" y="2012"/>
                    <a:pt x="45" y="2213"/>
                    <a:pt x="59" y="2414"/>
                  </a:cubicBezTo>
                  <a:cubicBezTo>
                    <a:pt x="77" y="2680"/>
                    <a:pt x="230" y="2921"/>
                    <a:pt x="464" y="3051"/>
                  </a:cubicBezTo>
                  <a:cubicBezTo>
                    <a:pt x="669" y="3163"/>
                    <a:pt x="876" y="3268"/>
                    <a:pt x="1079" y="3405"/>
                  </a:cubicBezTo>
                  <a:cubicBezTo>
                    <a:pt x="1847" y="3307"/>
                    <a:pt x="2527" y="2948"/>
                    <a:pt x="3038" y="2368"/>
                  </a:cubicBezTo>
                  <a:cubicBezTo>
                    <a:pt x="3549" y="1787"/>
                    <a:pt x="3829" y="873"/>
                    <a:pt x="3833" y="102"/>
                  </a:cubicBezTo>
                  <a:cubicBezTo>
                    <a:pt x="3559" y="34"/>
                    <a:pt x="3278" y="1"/>
                    <a:pt x="2996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4"/>
            <p:cNvSpPr/>
            <p:nvPr/>
          </p:nvSpPr>
          <p:spPr>
            <a:xfrm>
              <a:off x="771629" y="1502408"/>
              <a:ext cx="92885" cy="276354"/>
            </a:xfrm>
            <a:custGeom>
              <a:avLst/>
              <a:gdLst/>
              <a:ahLst/>
              <a:cxnLst/>
              <a:rect l="l" t="t" r="r" b="b"/>
              <a:pathLst>
                <a:path w="3190" h="9491" extrusionOk="0">
                  <a:moveTo>
                    <a:pt x="1770" y="1"/>
                  </a:moveTo>
                  <a:cubicBezTo>
                    <a:pt x="1358" y="1"/>
                    <a:pt x="963" y="301"/>
                    <a:pt x="761" y="676"/>
                  </a:cubicBezTo>
                  <a:cubicBezTo>
                    <a:pt x="531" y="1103"/>
                    <a:pt x="495" y="1604"/>
                    <a:pt x="464" y="2086"/>
                  </a:cubicBezTo>
                  <a:lnTo>
                    <a:pt x="1" y="9168"/>
                  </a:lnTo>
                  <a:lnTo>
                    <a:pt x="3190" y="9491"/>
                  </a:lnTo>
                  <a:cubicBezTo>
                    <a:pt x="3089" y="6946"/>
                    <a:pt x="2986" y="4403"/>
                    <a:pt x="2886" y="1857"/>
                  </a:cubicBezTo>
                  <a:cubicBezTo>
                    <a:pt x="2871" y="1487"/>
                    <a:pt x="2854" y="1106"/>
                    <a:pt x="2720" y="759"/>
                  </a:cubicBezTo>
                  <a:cubicBezTo>
                    <a:pt x="2587" y="413"/>
                    <a:pt x="2310" y="97"/>
                    <a:pt x="1946" y="20"/>
                  </a:cubicBezTo>
                  <a:cubicBezTo>
                    <a:pt x="1887" y="7"/>
                    <a:pt x="1828" y="1"/>
                    <a:pt x="1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4"/>
            <p:cNvSpPr/>
            <p:nvPr/>
          </p:nvSpPr>
          <p:spPr>
            <a:xfrm>
              <a:off x="773492" y="1716270"/>
              <a:ext cx="65340" cy="16277"/>
            </a:xfrm>
            <a:custGeom>
              <a:avLst/>
              <a:gdLst/>
              <a:ahLst/>
              <a:cxnLst/>
              <a:rect l="l" t="t" r="r" b="b"/>
              <a:pathLst>
                <a:path w="2244" h="559" extrusionOk="0">
                  <a:moveTo>
                    <a:pt x="109" y="0"/>
                  </a:moveTo>
                  <a:cubicBezTo>
                    <a:pt x="76" y="0"/>
                    <a:pt x="45" y="17"/>
                    <a:pt x="27" y="47"/>
                  </a:cubicBezTo>
                  <a:cubicBezTo>
                    <a:pt x="1" y="93"/>
                    <a:pt x="17" y="149"/>
                    <a:pt x="62" y="176"/>
                  </a:cubicBezTo>
                  <a:cubicBezTo>
                    <a:pt x="502" y="428"/>
                    <a:pt x="1005" y="558"/>
                    <a:pt x="1510" y="558"/>
                  </a:cubicBezTo>
                  <a:cubicBezTo>
                    <a:pt x="1729" y="558"/>
                    <a:pt x="1950" y="533"/>
                    <a:pt x="2162" y="482"/>
                  </a:cubicBezTo>
                  <a:cubicBezTo>
                    <a:pt x="2213" y="469"/>
                    <a:pt x="2243" y="420"/>
                    <a:pt x="2231" y="370"/>
                  </a:cubicBezTo>
                  <a:cubicBezTo>
                    <a:pt x="2221" y="327"/>
                    <a:pt x="2182" y="298"/>
                    <a:pt x="2139" y="298"/>
                  </a:cubicBezTo>
                  <a:cubicBezTo>
                    <a:pt x="2132" y="298"/>
                    <a:pt x="2126" y="299"/>
                    <a:pt x="2119" y="300"/>
                  </a:cubicBezTo>
                  <a:cubicBezTo>
                    <a:pt x="1919" y="347"/>
                    <a:pt x="1714" y="370"/>
                    <a:pt x="1509" y="370"/>
                  </a:cubicBezTo>
                  <a:cubicBezTo>
                    <a:pt x="1037" y="370"/>
                    <a:pt x="564" y="248"/>
                    <a:pt x="156" y="12"/>
                  </a:cubicBezTo>
                  <a:cubicBezTo>
                    <a:pt x="141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4"/>
            <p:cNvSpPr/>
            <p:nvPr/>
          </p:nvSpPr>
          <p:spPr>
            <a:xfrm>
              <a:off x="789303" y="1666510"/>
              <a:ext cx="67727" cy="21896"/>
            </a:xfrm>
            <a:custGeom>
              <a:avLst/>
              <a:gdLst/>
              <a:ahLst/>
              <a:cxnLst/>
              <a:rect l="l" t="t" r="r" b="b"/>
              <a:pathLst>
                <a:path w="2326" h="752" extrusionOk="0">
                  <a:moveTo>
                    <a:pt x="2223" y="0"/>
                  </a:moveTo>
                  <a:cubicBezTo>
                    <a:pt x="2199" y="0"/>
                    <a:pt x="2175" y="10"/>
                    <a:pt x="2157" y="29"/>
                  </a:cubicBezTo>
                  <a:cubicBezTo>
                    <a:pt x="1811" y="376"/>
                    <a:pt x="1321" y="565"/>
                    <a:pt x="832" y="565"/>
                  </a:cubicBezTo>
                  <a:cubicBezTo>
                    <a:pt x="597" y="565"/>
                    <a:pt x="362" y="521"/>
                    <a:pt x="143" y="430"/>
                  </a:cubicBezTo>
                  <a:cubicBezTo>
                    <a:pt x="131" y="425"/>
                    <a:pt x="118" y="422"/>
                    <a:pt x="106" y="422"/>
                  </a:cubicBezTo>
                  <a:cubicBezTo>
                    <a:pt x="69" y="422"/>
                    <a:pt x="35" y="444"/>
                    <a:pt x="21" y="480"/>
                  </a:cubicBezTo>
                  <a:cubicBezTo>
                    <a:pt x="1" y="529"/>
                    <a:pt x="23" y="584"/>
                    <a:pt x="71" y="603"/>
                  </a:cubicBezTo>
                  <a:cubicBezTo>
                    <a:pt x="312" y="703"/>
                    <a:pt x="571" y="752"/>
                    <a:pt x="832" y="752"/>
                  </a:cubicBezTo>
                  <a:cubicBezTo>
                    <a:pt x="1371" y="752"/>
                    <a:pt x="1908" y="544"/>
                    <a:pt x="2289" y="160"/>
                  </a:cubicBezTo>
                  <a:cubicBezTo>
                    <a:pt x="2325" y="124"/>
                    <a:pt x="2325" y="65"/>
                    <a:pt x="2289" y="29"/>
                  </a:cubicBezTo>
                  <a:cubicBezTo>
                    <a:pt x="2271" y="10"/>
                    <a:pt x="2247" y="0"/>
                    <a:pt x="2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4"/>
            <p:cNvSpPr/>
            <p:nvPr/>
          </p:nvSpPr>
          <p:spPr>
            <a:xfrm>
              <a:off x="778442" y="1615002"/>
              <a:ext cx="62806" cy="25565"/>
            </a:xfrm>
            <a:custGeom>
              <a:avLst/>
              <a:gdLst/>
              <a:ahLst/>
              <a:cxnLst/>
              <a:rect l="l" t="t" r="r" b="b"/>
              <a:pathLst>
                <a:path w="2157" h="878" extrusionOk="0">
                  <a:moveTo>
                    <a:pt x="106" y="0"/>
                  </a:moveTo>
                  <a:cubicBezTo>
                    <a:pt x="84" y="0"/>
                    <a:pt x="62" y="8"/>
                    <a:pt x="44" y="24"/>
                  </a:cubicBezTo>
                  <a:cubicBezTo>
                    <a:pt x="6" y="56"/>
                    <a:pt x="1" y="117"/>
                    <a:pt x="36" y="156"/>
                  </a:cubicBezTo>
                  <a:cubicBezTo>
                    <a:pt x="439" y="616"/>
                    <a:pt x="1040" y="878"/>
                    <a:pt x="1648" y="878"/>
                  </a:cubicBezTo>
                  <a:cubicBezTo>
                    <a:pt x="1789" y="878"/>
                    <a:pt x="1933" y="864"/>
                    <a:pt x="2073" y="835"/>
                  </a:cubicBezTo>
                  <a:cubicBezTo>
                    <a:pt x="2126" y="824"/>
                    <a:pt x="2156" y="774"/>
                    <a:pt x="2147" y="724"/>
                  </a:cubicBezTo>
                  <a:cubicBezTo>
                    <a:pt x="2137" y="679"/>
                    <a:pt x="2099" y="648"/>
                    <a:pt x="2057" y="648"/>
                  </a:cubicBezTo>
                  <a:cubicBezTo>
                    <a:pt x="2050" y="648"/>
                    <a:pt x="2043" y="649"/>
                    <a:pt x="2036" y="651"/>
                  </a:cubicBezTo>
                  <a:cubicBezTo>
                    <a:pt x="1912" y="677"/>
                    <a:pt x="1785" y="689"/>
                    <a:pt x="1658" y="689"/>
                  </a:cubicBezTo>
                  <a:cubicBezTo>
                    <a:pt x="1104" y="689"/>
                    <a:pt x="541" y="449"/>
                    <a:pt x="175" y="33"/>
                  </a:cubicBezTo>
                  <a:cubicBezTo>
                    <a:pt x="158" y="11"/>
                    <a:pt x="132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4"/>
            <p:cNvSpPr/>
            <p:nvPr/>
          </p:nvSpPr>
          <p:spPr>
            <a:xfrm>
              <a:off x="800396" y="1582392"/>
              <a:ext cx="56663" cy="18664"/>
            </a:xfrm>
            <a:custGeom>
              <a:avLst/>
              <a:gdLst/>
              <a:ahLst/>
              <a:cxnLst/>
              <a:rect l="l" t="t" r="r" b="b"/>
              <a:pathLst>
                <a:path w="1946" h="641" extrusionOk="0">
                  <a:moveTo>
                    <a:pt x="1842" y="1"/>
                  </a:moveTo>
                  <a:cubicBezTo>
                    <a:pt x="1819" y="1"/>
                    <a:pt x="1797" y="9"/>
                    <a:pt x="1779" y="25"/>
                  </a:cubicBezTo>
                  <a:cubicBezTo>
                    <a:pt x="1476" y="301"/>
                    <a:pt x="1060" y="452"/>
                    <a:pt x="648" y="452"/>
                  </a:cubicBezTo>
                  <a:cubicBezTo>
                    <a:pt x="474" y="452"/>
                    <a:pt x="300" y="425"/>
                    <a:pt x="135" y="369"/>
                  </a:cubicBezTo>
                  <a:cubicBezTo>
                    <a:pt x="125" y="366"/>
                    <a:pt x="115" y="364"/>
                    <a:pt x="105" y="364"/>
                  </a:cubicBezTo>
                  <a:cubicBezTo>
                    <a:pt x="66" y="364"/>
                    <a:pt x="29" y="388"/>
                    <a:pt x="16" y="427"/>
                  </a:cubicBezTo>
                  <a:cubicBezTo>
                    <a:pt x="1" y="478"/>
                    <a:pt x="27" y="529"/>
                    <a:pt x="75" y="547"/>
                  </a:cubicBezTo>
                  <a:cubicBezTo>
                    <a:pt x="258" y="611"/>
                    <a:pt x="452" y="640"/>
                    <a:pt x="647" y="640"/>
                  </a:cubicBezTo>
                  <a:cubicBezTo>
                    <a:pt x="1106" y="640"/>
                    <a:pt x="1569" y="473"/>
                    <a:pt x="1905" y="162"/>
                  </a:cubicBezTo>
                  <a:cubicBezTo>
                    <a:pt x="1943" y="128"/>
                    <a:pt x="1945" y="69"/>
                    <a:pt x="1911" y="31"/>
                  </a:cubicBezTo>
                  <a:cubicBezTo>
                    <a:pt x="1892" y="11"/>
                    <a:pt x="1867" y="1"/>
                    <a:pt x="1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4"/>
            <p:cNvSpPr/>
            <p:nvPr/>
          </p:nvSpPr>
          <p:spPr>
            <a:xfrm>
              <a:off x="794922" y="1541832"/>
              <a:ext cx="41434" cy="23236"/>
            </a:xfrm>
            <a:custGeom>
              <a:avLst/>
              <a:gdLst/>
              <a:ahLst/>
              <a:cxnLst/>
              <a:rect l="l" t="t" r="r" b="b"/>
              <a:pathLst>
                <a:path w="1423" h="798" extrusionOk="0">
                  <a:moveTo>
                    <a:pt x="106" y="1"/>
                  </a:moveTo>
                  <a:cubicBezTo>
                    <a:pt x="89" y="1"/>
                    <a:pt x="72" y="5"/>
                    <a:pt x="57" y="15"/>
                  </a:cubicBezTo>
                  <a:cubicBezTo>
                    <a:pt x="13" y="40"/>
                    <a:pt x="0" y="98"/>
                    <a:pt x="25" y="142"/>
                  </a:cubicBezTo>
                  <a:cubicBezTo>
                    <a:pt x="267" y="545"/>
                    <a:pt x="723" y="798"/>
                    <a:pt x="1190" y="798"/>
                  </a:cubicBezTo>
                  <a:cubicBezTo>
                    <a:pt x="1240" y="798"/>
                    <a:pt x="1286" y="793"/>
                    <a:pt x="1334" y="791"/>
                  </a:cubicBezTo>
                  <a:cubicBezTo>
                    <a:pt x="1387" y="784"/>
                    <a:pt x="1423" y="738"/>
                    <a:pt x="1417" y="687"/>
                  </a:cubicBezTo>
                  <a:cubicBezTo>
                    <a:pt x="1411" y="639"/>
                    <a:pt x="1373" y="602"/>
                    <a:pt x="1329" y="602"/>
                  </a:cubicBezTo>
                  <a:cubicBezTo>
                    <a:pt x="1324" y="602"/>
                    <a:pt x="1319" y="603"/>
                    <a:pt x="1313" y="604"/>
                  </a:cubicBezTo>
                  <a:cubicBezTo>
                    <a:pt x="1273" y="608"/>
                    <a:pt x="1233" y="610"/>
                    <a:pt x="1193" y="610"/>
                  </a:cubicBezTo>
                  <a:cubicBezTo>
                    <a:pt x="792" y="610"/>
                    <a:pt x="391" y="389"/>
                    <a:pt x="184" y="45"/>
                  </a:cubicBezTo>
                  <a:cubicBezTo>
                    <a:pt x="168" y="17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4"/>
            <p:cNvSpPr/>
            <p:nvPr/>
          </p:nvSpPr>
          <p:spPr>
            <a:xfrm>
              <a:off x="535494" y="1073375"/>
              <a:ext cx="555387" cy="524901"/>
            </a:xfrm>
            <a:custGeom>
              <a:avLst/>
              <a:gdLst/>
              <a:ahLst/>
              <a:cxnLst/>
              <a:rect l="l" t="t" r="r" b="b"/>
              <a:pathLst>
                <a:path w="19074" h="18027" extrusionOk="0">
                  <a:moveTo>
                    <a:pt x="6245" y="0"/>
                  </a:moveTo>
                  <a:cubicBezTo>
                    <a:pt x="5623" y="3727"/>
                    <a:pt x="6508" y="7859"/>
                    <a:pt x="8611" y="10999"/>
                  </a:cubicBezTo>
                  <a:cubicBezTo>
                    <a:pt x="7036" y="8856"/>
                    <a:pt x="4752" y="7421"/>
                    <a:pt x="2189" y="6715"/>
                  </a:cubicBezTo>
                  <a:lnTo>
                    <a:pt x="2189" y="6715"/>
                  </a:lnTo>
                  <a:cubicBezTo>
                    <a:pt x="2743" y="9387"/>
                    <a:pt x="4702" y="11785"/>
                    <a:pt x="7233" y="12801"/>
                  </a:cubicBezTo>
                  <a:cubicBezTo>
                    <a:pt x="6921" y="12768"/>
                    <a:pt x="6610" y="12752"/>
                    <a:pt x="6300" y="12752"/>
                  </a:cubicBezTo>
                  <a:cubicBezTo>
                    <a:pt x="3968" y="12752"/>
                    <a:pt x="1711" y="13675"/>
                    <a:pt x="0" y="15294"/>
                  </a:cubicBezTo>
                  <a:cubicBezTo>
                    <a:pt x="2650" y="14985"/>
                    <a:pt x="5490" y="14796"/>
                    <a:pt x="8139" y="14487"/>
                  </a:cubicBezTo>
                  <a:lnTo>
                    <a:pt x="8139" y="14487"/>
                  </a:lnTo>
                  <a:cubicBezTo>
                    <a:pt x="7425" y="14769"/>
                    <a:pt x="6806" y="15281"/>
                    <a:pt x="6393" y="15927"/>
                  </a:cubicBezTo>
                  <a:cubicBezTo>
                    <a:pt x="5982" y="16572"/>
                    <a:pt x="5791" y="17262"/>
                    <a:pt x="5838" y="18027"/>
                  </a:cubicBezTo>
                  <a:cubicBezTo>
                    <a:pt x="7392" y="17097"/>
                    <a:pt x="9032" y="16191"/>
                    <a:pt x="10588" y="15262"/>
                  </a:cubicBezTo>
                  <a:cubicBezTo>
                    <a:pt x="11760" y="15850"/>
                    <a:pt x="13143" y="16371"/>
                    <a:pt x="14444" y="16551"/>
                  </a:cubicBezTo>
                  <a:cubicBezTo>
                    <a:pt x="14333" y="16053"/>
                    <a:pt x="14218" y="15543"/>
                    <a:pt x="13940" y="15115"/>
                  </a:cubicBezTo>
                  <a:cubicBezTo>
                    <a:pt x="13601" y="14597"/>
                    <a:pt x="13027" y="14202"/>
                    <a:pt x="12411" y="14134"/>
                  </a:cubicBezTo>
                  <a:cubicBezTo>
                    <a:pt x="14645" y="13800"/>
                    <a:pt x="16841" y="13490"/>
                    <a:pt x="19074" y="13156"/>
                  </a:cubicBezTo>
                  <a:cubicBezTo>
                    <a:pt x="18158" y="12239"/>
                    <a:pt x="16931" y="11639"/>
                    <a:pt x="15644" y="11481"/>
                  </a:cubicBezTo>
                  <a:cubicBezTo>
                    <a:pt x="15411" y="11453"/>
                    <a:pt x="15173" y="11439"/>
                    <a:pt x="14934" y="11439"/>
                  </a:cubicBezTo>
                  <a:cubicBezTo>
                    <a:pt x="13853" y="11439"/>
                    <a:pt x="12738" y="11728"/>
                    <a:pt x="11830" y="12278"/>
                  </a:cubicBezTo>
                  <a:cubicBezTo>
                    <a:pt x="13710" y="9783"/>
                    <a:pt x="14382" y="6421"/>
                    <a:pt x="13603" y="3396"/>
                  </a:cubicBezTo>
                  <a:lnTo>
                    <a:pt x="13603" y="3396"/>
                  </a:lnTo>
                  <a:cubicBezTo>
                    <a:pt x="11791" y="5625"/>
                    <a:pt x="10638" y="8383"/>
                    <a:pt x="10327" y="11239"/>
                  </a:cubicBezTo>
                  <a:cubicBezTo>
                    <a:pt x="10319" y="7137"/>
                    <a:pt x="8932" y="3098"/>
                    <a:pt x="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4"/>
            <p:cNvSpPr/>
            <p:nvPr/>
          </p:nvSpPr>
          <p:spPr>
            <a:xfrm>
              <a:off x="727547" y="1485375"/>
              <a:ext cx="208015" cy="80335"/>
            </a:xfrm>
            <a:custGeom>
              <a:avLst/>
              <a:gdLst/>
              <a:ahLst/>
              <a:cxnLst/>
              <a:rect l="l" t="t" r="r" b="b"/>
              <a:pathLst>
                <a:path w="7144" h="2759" extrusionOk="0">
                  <a:moveTo>
                    <a:pt x="3735" y="0"/>
                  </a:moveTo>
                  <a:cubicBezTo>
                    <a:pt x="2098" y="0"/>
                    <a:pt x="552" y="1100"/>
                    <a:pt x="17" y="2634"/>
                  </a:cubicBezTo>
                  <a:cubicBezTo>
                    <a:pt x="1" y="2683"/>
                    <a:pt x="26" y="2737"/>
                    <a:pt x="74" y="2753"/>
                  </a:cubicBezTo>
                  <a:cubicBezTo>
                    <a:pt x="85" y="2756"/>
                    <a:pt x="95" y="2759"/>
                    <a:pt x="106" y="2759"/>
                  </a:cubicBezTo>
                  <a:cubicBezTo>
                    <a:pt x="143" y="2759"/>
                    <a:pt x="181" y="2737"/>
                    <a:pt x="196" y="2696"/>
                  </a:cubicBezTo>
                  <a:cubicBezTo>
                    <a:pt x="708" y="1233"/>
                    <a:pt x="2200" y="187"/>
                    <a:pt x="3739" y="187"/>
                  </a:cubicBezTo>
                  <a:cubicBezTo>
                    <a:pt x="3757" y="187"/>
                    <a:pt x="3775" y="187"/>
                    <a:pt x="3794" y="188"/>
                  </a:cubicBezTo>
                  <a:cubicBezTo>
                    <a:pt x="4839" y="204"/>
                    <a:pt x="6000" y="752"/>
                    <a:pt x="6977" y="1685"/>
                  </a:cubicBezTo>
                  <a:cubicBezTo>
                    <a:pt x="6994" y="1702"/>
                    <a:pt x="7017" y="1710"/>
                    <a:pt x="7040" y="1710"/>
                  </a:cubicBezTo>
                  <a:cubicBezTo>
                    <a:pt x="7065" y="1710"/>
                    <a:pt x="7090" y="1700"/>
                    <a:pt x="7108" y="1681"/>
                  </a:cubicBezTo>
                  <a:cubicBezTo>
                    <a:pt x="7143" y="1645"/>
                    <a:pt x="7143" y="1587"/>
                    <a:pt x="7104" y="1549"/>
                  </a:cubicBezTo>
                  <a:cubicBezTo>
                    <a:pt x="6093" y="584"/>
                    <a:pt x="4888" y="19"/>
                    <a:pt x="3796" y="1"/>
                  </a:cubicBezTo>
                  <a:cubicBezTo>
                    <a:pt x="3776" y="0"/>
                    <a:pt x="3756" y="0"/>
                    <a:pt x="3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4"/>
            <p:cNvSpPr/>
            <p:nvPr/>
          </p:nvSpPr>
          <p:spPr>
            <a:xfrm>
              <a:off x="778617" y="1262109"/>
              <a:ext cx="120721" cy="224671"/>
            </a:xfrm>
            <a:custGeom>
              <a:avLst/>
              <a:gdLst/>
              <a:ahLst/>
              <a:cxnLst/>
              <a:rect l="l" t="t" r="r" b="b"/>
              <a:pathLst>
                <a:path w="4146" h="7716" extrusionOk="0">
                  <a:moveTo>
                    <a:pt x="104" y="0"/>
                  </a:moveTo>
                  <a:cubicBezTo>
                    <a:pt x="97" y="0"/>
                    <a:pt x="90" y="1"/>
                    <a:pt x="82" y="3"/>
                  </a:cubicBezTo>
                  <a:cubicBezTo>
                    <a:pt x="31" y="14"/>
                    <a:pt x="0" y="65"/>
                    <a:pt x="13" y="115"/>
                  </a:cubicBezTo>
                  <a:cubicBezTo>
                    <a:pt x="311" y="1363"/>
                    <a:pt x="636" y="2643"/>
                    <a:pt x="951" y="3881"/>
                  </a:cubicBezTo>
                  <a:cubicBezTo>
                    <a:pt x="1267" y="5118"/>
                    <a:pt x="1594" y="6398"/>
                    <a:pt x="1890" y="7645"/>
                  </a:cubicBezTo>
                  <a:cubicBezTo>
                    <a:pt x="1900" y="7685"/>
                    <a:pt x="1934" y="7714"/>
                    <a:pt x="1976" y="7716"/>
                  </a:cubicBezTo>
                  <a:lnTo>
                    <a:pt x="1981" y="7716"/>
                  </a:lnTo>
                  <a:cubicBezTo>
                    <a:pt x="2022" y="7716"/>
                    <a:pt x="2056" y="7691"/>
                    <a:pt x="2067" y="7658"/>
                  </a:cubicBezTo>
                  <a:lnTo>
                    <a:pt x="4129" y="1715"/>
                  </a:lnTo>
                  <a:cubicBezTo>
                    <a:pt x="4145" y="1666"/>
                    <a:pt x="4120" y="1612"/>
                    <a:pt x="4072" y="1596"/>
                  </a:cubicBezTo>
                  <a:cubicBezTo>
                    <a:pt x="4061" y="1592"/>
                    <a:pt x="4051" y="1590"/>
                    <a:pt x="4040" y="1590"/>
                  </a:cubicBezTo>
                  <a:cubicBezTo>
                    <a:pt x="4002" y="1590"/>
                    <a:pt x="3965" y="1615"/>
                    <a:pt x="3951" y="1653"/>
                  </a:cubicBezTo>
                  <a:lnTo>
                    <a:pt x="1997" y="7292"/>
                  </a:lnTo>
                  <a:cubicBezTo>
                    <a:pt x="1720" y="6142"/>
                    <a:pt x="1422" y="4972"/>
                    <a:pt x="1132" y="3836"/>
                  </a:cubicBezTo>
                  <a:cubicBezTo>
                    <a:pt x="818" y="2597"/>
                    <a:pt x="491" y="1319"/>
                    <a:pt x="194" y="72"/>
                  </a:cubicBezTo>
                  <a:cubicBezTo>
                    <a:pt x="184" y="29"/>
                    <a:pt x="146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4"/>
            <p:cNvSpPr/>
            <p:nvPr/>
          </p:nvSpPr>
          <p:spPr>
            <a:xfrm>
              <a:off x="693364" y="1355923"/>
              <a:ext cx="298367" cy="130971"/>
            </a:xfrm>
            <a:custGeom>
              <a:avLst/>
              <a:gdLst/>
              <a:ahLst/>
              <a:cxnLst/>
              <a:rect l="l" t="t" r="r" b="b"/>
              <a:pathLst>
                <a:path w="10247" h="4498" extrusionOk="0">
                  <a:moveTo>
                    <a:pt x="107" y="1"/>
                  </a:moveTo>
                  <a:cubicBezTo>
                    <a:pt x="76" y="1"/>
                    <a:pt x="46" y="16"/>
                    <a:pt x="28" y="43"/>
                  </a:cubicBezTo>
                  <a:cubicBezTo>
                    <a:pt x="0" y="86"/>
                    <a:pt x="13" y="146"/>
                    <a:pt x="56" y="173"/>
                  </a:cubicBezTo>
                  <a:cubicBezTo>
                    <a:pt x="2014" y="1428"/>
                    <a:pt x="3635" y="2870"/>
                    <a:pt x="4873" y="4462"/>
                  </a:cubicBezTo>
                  <a:cubicBezTo>
                    <a:pt x="4891" y="4485"/>
                    <a:pt x="4919" y="4498"/>
                    <a:pt x="4947" y="4498"/>
                  </a:cubicBezTo>
                  <a:cubicBezTo>
                    <a:pt x="4966" y="4498"/>
                    <a:pt x="4986" y="4491"/>
                    <a:pt x="5002" y="4479"/>
                  </a:cubicBezTo>
                  <a:cubicBezTo>
                    <a:pt x="6493" y="3415"/>
                    <a:pt x="8324" y="2794"/>
                    <a:pt x="10155" y="2732"/>
                  </a:cubicBezTo>
                  <a:cubicBezTo>
                    <a:pt x="10208" y="2730"/>
                    <a:pt x="10247" y="2686"/>
                    <a:pt x="10245" y="2635"/>
                  </a:cubicBezTo>
                  <a:cubicBezTo>
                    <a:pt x="10244" y="2583"/>
                    <a:pt x="10198" y="2545"/>
                    <a:pt x="10151" y="2545"/>
                  </a:cubicBezTo>
                  <a:cubicBezTo>
                    <a:pt x="10150" y="2545"/>
                    <a:pt x="10149" y="2545"/>
                    <a:pt x="10148" y="2545"/>
                  </a:cubicBezTo>
                  <a:cubicBezTo>
                    <a:pt x="8310" y="2607"/>
                    <a:pt x="6475" y="3222"/>
                    <a:pt x="4966" y="4276"/>
                  </a:cubicBezTo>
                  <a:cubicBezTo>
                    <a:pt x="3722" y="2696"/>
                    <a:pt x="2106" y="1263"/>
                    <a:pt x="158" y="15"/>
                  </a:cubicBezTo>
                  <a:cubicBezTo>
                    <a:pt x="142" y="5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4"/>
            <p:cNvSpPr/>
            <p:nvPr/>
          </p:nvSpPr>
          <p:spPr>
            <a:xfrm>
              <a:off x="645787" y="1466682"/>
              <a:ext cx="195291" cy="18606"/>
            </a:xfrm>
            <a:custGeom>
              <a:avLst/>
              <a:gdLst/>
              <a:ahLst/>
              <a:cxnLst/>
              <a:rect l="l" t="t" r="r" b="b"/>
              <a:pathLst>
                <a:path w="6707" h="639" extrusionOk="0">
                  <a:moveTo>
                    <a:pt x="3173" y="1"/>
                  </a:moveTo>
                  <a:cubicBezTo>
                    <a:pt x="2134" y="1"/>
                    <a:pt x="1096" y="121"/>
                    <a:pt x="83" y="363"/>
                  </a:cubicBezTo>
                  <a:cubicBezTo>
                    <a:pt x="33" y="375"/>
                    <a:pt x="1" y="425"/>
                    <a:pt x="13" y="475"/>
                  </a:cubicBezTo>
                  <a:cubicBezTo>
                    <a:pt x="24" y="519"/>
                    <a:pt x="61" y="547"/>
                    <a:pt x="103" y="547"/>
                  </a:cubicBezTo>
                  <a:cubicBezTo>
                    <a:pt x="111" y="547"/>
                    <a:pt x="118" y="546"/>
                    <a:pt x="126" y="544"/>
                  </a:cubicBezTo>
                  <a:cubicBezTo>
                    <a:pt x="1125" y="307"/>
                    <a:pt x="2149" y="189"/>
                    <a:pt x="3173" y="189"/>
                  </a:cubicBezTo>
                  <a:cubicBezTo>
                    <a:pt x="4321" y="189"/>
                    <a:pt x="5468" y="337"/>
                    <a:pt x="6579" y="634"/>
                  </a:cubicBezTo>
                  <a:cubicBezTo>
                    <a:pt x="6588" y="637"/>
                    <a:pt x="6595" y="639"/>
                    <a:pt x="6604" y="639"/>
                  </a:cubicBezTo>
                  <a:cubicBezTo>
                    <a:pt x="6646" y="639"/>
                    <a:pt x="6683" y="611"/>
                    <a:pt x="6693" y="568"/>
                  </a:cubicBezTo>
                  <a:cubicBezTo>
                    <a:pt x="6707" y="517"/>
                    <a:pt x="6678" y="467"/>
                    <a:pt x="6628" y="453"/>
                  </a:cubicBezTo>
                  <a:cubicBezTo>
                    <a:pt x="5500" y="152"/>
                    <a:pt x="4337" y="1"/>
                    <a:pt x="3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4"/>
            <p:cNvSpPr/>
            <p:nvPr/>
          </p:nvSpPr>
          <p:spPr>
            <a:xfrm>
              <a:off x="921637" y="1380847"/>
              <a:ext cx="607624" cy="388224"/>
            </a:xfrm>
            <a:custGeom>
              <a:avLst/>
              <a:gdLst/>
              <a:ahLst/>
              <a:cxnLst/>
              <a:rect l="l" t="t" r="r" b="b"/>
              <a:pathLst>
                <a:path w="20868" h="13333" extrusionOk="0">
                  <a:moveTo>
                    <a:pt x="15719" y="0"/>
                  </a:moveTo>
                  <a:cubicBezTo>
                    <a:pt x="15640" y="0"/>
                    <a:pt x="15561" y="4"/>
                    <a:pt x="15482" y="11"/>
                  </a:cubicBezTo>
                  <a:cubicBezTo>
                    <a:pt x="14691" y="86"/>
                    <a:pt x="13982" y="533"/>
                    <a:pt x="13575" y="1216"/>
                  </a:cubicBezTo>
                  <a:lnTo>
                    <a:pt x="12493" y="3030"/>
                  </a:lnTo>
                  <a:lnTo>
                    <a:pt x="11804" y="4107"/>
                  </a:lnTo>
                  <a:cubicBezTo>
                    <a:pt x="10981" y="5399"/>
                    <a:pt x="9561" y="6164"/>
                    <a:pt x="8054" y="6164"/>
                  </a:cubicBezTo>
                  <a:cubicBezTo>
                    <a:pt x="7875" y="6164"/>
                    <a:pt x="7696" y="6153"/>
                    <a:pt x="7515" y="6131"/>
                  </a:cubicBezTo>
                  <a:lnTo>
                    <a:pt x="6856" y="6052"/>
                  </a:lnTo>
                  <a:cubicBezTo>
                    <a:pt x="6450" y="6004"/>
                    <a:pt x="6040" y="5971"/>
                    <a:pt x="5632" y="5957"/>
                  </a:cubicBezTo>
                  <a:lnTo>
                    <a:pt x="4350" y="5912"/>
                  </a:lnTo>
                  <a:cubicBezTo>
                    <a:pt x="4238" y="5908"/>
                    <a:pt x="4125" y="5906"/>
                    <a:pt x="4013" y="5906"/>
                  </a:cubicBezTo>
                  <a:cubicBezTo>
                    <a:pt x="3077" y="5906"/>
                    <a:pt x="2144" y="6050"/>
                    <a:pt x="1251" y="6331"/>
                  </a:cubicBezTo>
                  <a:lnTo>
                    <a:pt x="756" y="6487"/>
                  </a:lnTo>
                  <a:lnTo>
                    <a:pt x="1" y="7325"/>
                  </a:lnTo>
                  <a:lnTo>
                    <a:pt x="750" y="7183"/>
                  </a:lnTo>
                  <a:cubicBezTo>
                    <a:pt x="1204" y="7097"/>
                    <a:pt x="1664" y="7054"/>
                    <a:pt x="2123" y="7054"/>
                  </a:cubicBezTo>
                  <a:cubicBezTo>
                    <a:pt x="2931" y="7054"/>
                    <a:pt x="3737" y="7186"/>
                    <a:pt x="4508" y="7449"/>
                  </a:cubicBezTo>
                  <a:lnTo>
                    <a:pt x="5907" y="7924"/>
                  </a:lnTo>
                  <a:cubicBezTo>
                    <a:pt x="7025" y="8305"/>
                    <a:pt x="7988" y="9042"/>
                    <a:pt x="8650" y="10020"/>
                  </a:cubicBezTo>
                  <a:lnTo>
                    <a:pt x="10603" y="12913"/>
                  </a:lnTo>
                  <a:cubicBezTo>
                    <a:pt x="10785" y="13183"/>
                    <a:pt x="11086" y="13333"/>
                    <a:pt x="11395" y="13333"/>
                  </a:cubicBezTo>
                  <a:cubicBezTo>
                    <a:pt x="11533" y="13333"/>
                    <a:pt x="11672" y="13303"/>
                    <a:pt x="11803" y="13242"/>
                  </a:cubicBezTo>
                  <a:lnTo>
                    <a:pt x="14562" y="11940"/>
                  </a:lnTo>
                  <a:cubicBezTo>
                    <a:pt x="14990" y="11739"/>
                    <a:pt x="15205" y="11255"/>
                    <a:pt x="15072" y="10804"/>
                  </a:cubicBezTo>
                  <a:lnTo>
                    <a:pt x="14018" y="7242"/>
                  </a:lnTo>
                  <a:cubicBezTo>
                    <a:pt x="13716" y="6223"/>
                    <a:pt x="13721" y="5137"/>
                    <a:pt x="14033" y="4120"/>
                  </a:cubicBezTo>
                  <a:lnTo>
                    <a:pt x="14662" y="2068"/>
                  </a:lnTo>
                  <a:cubicBezTo>
                    <a:pt x="14807" y="1593"/>
                    <a:pt x="15238" y="1265"/>
                    <a:pt x="15734" y="1245"/>
                  </a:cubicBezTo>
                  <a:cubicBezTo>
                    <a:pt x="15747" y="1245"/>
                    <a:pt x="15760" y="1245"/>
                    <a:pt x="15773" y="1245"/>
                  </a:cubicBezTo>
                  <a:cubicBezTo>
                    <a:pt x="16128" y="1245"/>
                    <a:pt x="16465" y="1407"/>
                    <a:pt x="16687" y="1686"/>
                  </a:cubicBezTo>
                  <a:lnTo>
                    <a:pt x="20220" y="6120"/>
                  </a:lnTo>
                  <a:lnTo>
                    <a:pt x="20868" y="5814"/>
                  </a:lnTo>
                  <a:lnTo>
                    <a:pt x="17806" y="1129"/>
                  </a:lnTo>
                  <a:cubicBezTo>
                    <a:pt x="17342" y="420"/>
                    <a:pt x="16556" y="0"/>
                    <a:pt x="15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4"/>
            <p:cNvSpPr/>
            <p:nvPr/>
          </p:nvSpPr>
          <p:spPr>
            <a:xfrm>
              <a:off x="1321553" y="1611654"/>
              <a:ext cx="29816" cy="90148"/>
            </a:xfrm>
            <a:custGeom>
              <a:avLst/>
              <a:gdLst/>
              <a:ahLst/>
              <a:cxnLst/>
              <a:rect l="l" t="t" r="r" b="b"/>
              <a:pathLst>
                <a:path w="1024" h="3096" extrusionOk="0">
                  <a:moveTo>
                    <a:pt x="103" y="0"/>
                  </a:moveTo>
                  <a:cubicBezTo>
                    <a:pt x="95" y="0"/>
                    <a:pt x="86" y="1"/>
                    <a:pt x="78" y="4"/>
                  </a:cubicBezTo>
                  <a:cubicBezTo>
                    <a:pt x="29" y="18"/>
                    <a:pt x="0" y="70"/>
                    <a:pt x="14" y="120"/>
                  </a:cubicBezTo>
                  <a:lnTo>
                    <a:pt x="830" y="3028"/>
                  </a:lnTo>
                  <a:cubicBezTo>
                    <a:pt x="842" y="3068"/>
                    <a:pt x="878" y="3096"/>
                    <a:pt x="920" y="3096"/>
                  </a:cubicBezTo>
                  <a:cubicBezTo>
                    <a:pt x="928" y="3096"/>
                    <a:pt x="937" y="3096"/>
                    <a:pt x="946" y="3091"/>
                  </a:cubicBezTo>
                  <a:cubicBezTo>
                    <a:pt x="993" y="3076"/>
                    <a:pt x="1024" y="3026"/>
                    <a:pt x="1010" y="2975"/>
                  </a:cubicBezTo>
                  <a:lnTo>
                    <a:pt x="194" y="69"/>
                  </a:lnTo>
                  <a:cubicBezTo>
                    <a:pt x="183" y="28"/>
                    <a:pt x="14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4"/>
            <p:cNvSpPr/>
            <p:nvPr/>
          </p:nvSpPr>
          <p:spPr>
            <a:xfrm>
              <a:off x="1354367" y="1387369"/>
              <a:ext cx="50228" cy="13248"/>
            </a:xfrm>
            <a:custGeom>
              <a:avLst/>
              <a:gdLst/>
              <a:ahLst/>
              <a:cxnLst/>
              <a:rect l="l" t="t" r="r" b="b"/>
              <a:pathLst>
                <a:path w="1725" h="455" extrusionOk="0">
                  <a:moveTo>
                    <a:pt x="806" y="0"/>
                  </a:moveTo>
                  <a:cubicBezTo>
                    <a:pt x="542" y="0"/>
                    <a:pt x="279" y="70"/>
                    <a:pt x="56" y="213"/>
                  </a:cubicBezTo>
                  <a:cubicBezTo>
                    <a:pt x="12" y="240"/>
                    <a:pt x="1" y="300"/>
                    <a:pt x="29" y="343"/>
                  </a:cubicBezTo>
                  <a:cubicBezTo>
                    <a:pt x="46" y="370"/>
                    <a:pt x="76" y="385"/>
                    <a:pt x="107" y="385"/>
                  </a:cubicBezTo>
                  <a:cubicBezTo>
                    <a:pt x="125" y="385"/>
                    <a:pt x="143" y="380"/>
                    <a:pt x="159" y="370"/>
                  </a:cubicBezTo>
                  <a:cubicBezTo>
                    <a:pt x="352" y="247"/>
                    <a:pt x="581" y="186"/>
                    <a:pt x="810" y="186"/>
                  </a:cubicBezTo>
                  <a:cubicBezTo>
                    <a:pt x="1080" y="186"/>
                    <a:pt x="1350" y="270"/>
                    <a:pt x="1562" y="436"/>
                  </a:cubicBezTo>
                  <a:cubicBezTo>
                    <a:pt x="1580" y="448"/>
                    <a:pt x="1599" y="455"/>
                    <a:pt x="1620" y="455"/>
                  </a:cubicBezTo>
                  <a:cubicBezTo>
                    <a:pt x="1648" y="455"/>
                    <a:pt x="1674" y="444"/>
                    <a:pt x="1691" y="420"/>
                  </a:cubicBezTo>
                  <a:cubicBezTo>
                    <a:pt x="1724" y="379"/>
                    <a:pt x="1717" y="321"/>
                    <a:pt x="1674" y="289"/>
                  </a:cubicBezTo>
                  <a:cubicBezTo>
                    <a:pt x="1429" y="98"/>
                    <a:pt x="1117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4"/>
            <p:cNvSpPr/>
            <p:nvPr/>
          </p:nvSpPr>
          <p:spPr>
            <a:xfrm>
              <a:off x="1470484" y="1481823"/>
              <a:ext cx="52877" cy="71134"/>
            </a:xfrm>
            <a:custGeom>
              <a:avLst/>
              <a:gdLst/>
              <a:ahLst/>
              <a:cxnLst/>
              <a:rect l="l" t="t" r="r" b="b"/>
              <a:pathLst>
                <a:path w="1816" h="2443" extrusionOk="0">
                  <a:moveTo>
                    <a:pt x="107" y="1"/>
                  </a:moveTo>
                  <a:cubicBezTo>
                    <a:pt x="88" y="1"/>
                    <a:pt x="69" y="7"/>
                    <a:pt x="52" y="19"/>
                  </a:cubicBezTo>
                  <a:cubicBezTo>
                    <a:pt x="9" y="48"/>
                    <a:pt x="1" y="106"/>
                    <a:pt x="30" y="148"/>
                  </a:cubicBezTo>
                  <a:lnTo>
                    <a:pt x="1633" y="2403"/>
                  </a:lnTo>
                  <a:cubicBezTo>
                    <a:pt x="1651" y="2429"/>
                    <a:pt x="1680" y="2443"/>
                    <a:pt x="1709" y="2443"/>
                  </a:cubicBezTo>
                  <a:cubicBezTo>
                    <a:pt x="1728" y="2443"/>
                    <a:pt x="1748" y="2437"/>
                    <a:pt x="1763" y="2425"/>
                  </a:cubicBezTo>
                  <a:cubicBezTo>
                    <a:pt x="1806" y="2396"/>
                    <a:pt x="1816" y="2336"/>
                    <a:pt x="1785" y="2295"/>
                  </a:cubicBezTo>
                  <a:lnTo>
                    <a:pt x="182" y="41"/>
                  </a:lnTo>
                  <a:cubicBezTo>
                    <a:pt x="165" y="14"/>
                    <a:pt x="136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4"/>
            <p:cNvSpPr/>
            <p:nvPr/>
          </p:nvSpPr>
          <p:spPr>
            <a:xfrm>
              <a:off x="900033" y="1685115"/>
              <a:ext cx="10541" cy="27603"/>
            </a:xfrm>
            <a:custGeom>
              <a:avLst/>
              <a:gdLst/>
              <a:ahLst/>
              <a:cxnLst/>
              <a:rect l="l" t="t" r="r" b="b"/>
              <a:pathLst>
                <a:path w="362" h="948" extrusionOk="0">
                  <a:moveTo>
                    <a:pt x="261" y="0"/>
                  </a:moveTo>
                  <a:cubicBezTo>
                    <a:pt x="217" y="0"/>
                    <a:pt x="176" y="31"/>
                    <a:pt x="168" y="75"/>
                  </a:cubicBezTo>
                  <a:lnTo>
                    <a:pt x="10" y="836"/>
                  </a:lnTo>
                  <a:cubicBezTo>
                    <a:pt x="0" y="886"/>
                    <a:pt x="33" y="935"/>
                    <a:pt x="83" y="945"/>
                  </a:cubicBezTo>
                  <a:cubicBezTo>
                    <a:pt x="90" y="948"/>
                    <a:pt x="96" y="948"/>
                    <a:pt x="103" y="948"/>
                  </a:cubicBezTo>
                  <a:cubicBezTo>
                    <a:pt x="146" y="948"/>
                    <a:pt x="186" y="916"/>
                    <a:pt x="194" y="873"/>
                  </a:cubicBezTo>
                  <a:lnTo>
                    <a:pt x="352" y="113"/>
                  </a:lnTo>
                  <a:cubicBezTo>
                    <a:pt x="362" y="63"/>
                    <a:pt x="328" y="13"/>
                    <a:pt x="279" y="2"/>
                  </a:cubicBezTo>
                  <a:cubicBezTo>
                    <a:pt x="273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4"/>
            <p:cNvSpPr/>
            <p:nvPr/>
          </p:nvSpPr>
          <p:spPr>
            <a:xfrm>
              <a:off x="919570" y="1649040"/>
              <a:ext cx="11822" cy="31913"/>
            </a:xfrm>
            <a:custGeom>
              <a:avLst/>
              <a:gdLst/>
              <a:ahLst/>
              <a:cxnLst/>
              <a:rect l="l" t="t" r="r" b="b"/>
              <a:pathLst>
                <a:path w="406" h="1096" extrusionOk="0">
                  <a:moveTo>
                    <a:pt x="303" y="0"/>
                  </a:moveTo>
                  <a:cubicBezTo>
                    <a:pt x="260" y="0"/>
                    <a:pt x="221" y="31"/>
                    <a:pt x="211" y="74"/>
                  </a:cubicBezTo>
                  <a:lnTo>
                    <a:pt x="13" y="983"/>
                  </a:lnTo>
                  <a:cubicBezTo>
                    <a:pt x="1" y="1033"/>
                    <a:pt x="33" y="1083"/>
                    <a:pt x="84" y="1094"/>
                  </a:cubicBezTo>
                  <a:cubicBezTo>
                    <a:pt x="91" y="1095"/>
                    <a:pt x="98" y="1095"/>
                    <a:pt x="105" y="1095"/>
                  </a:cubicBezTo>
                  <a:cubicBezTo>
                    <a:pt x="148" y="1095"/>
                    <a:pt x="187" y="1065"/>
                    <a:pt x="195" y="1023"/>
                  </a:cubicBezTo>
                  <a:lnTo>
                    <a:pt x="394" y="113"/>
                  </a:lnTo>
                  <a:cubicBezTo>
                    <a:pt x="405" y="63"/>
                    <a:pt x="374" y="13"/>
                    <a:pt x="322" y="2"/>
                  </a:cubicBezTo>
                  <a:cubicBezTo>
                    <a:pt x="316" y="1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4"/>
            <p:cNvSpPr/>
            <p:nvPr/>
          </p:nvSpPr>
          <p:spPr>
            <a:xfrm>
              <a:off x="772648" y="1580499"/>
              <a:ext cx="161282" cy="209646"/>
            </a:xfrm>
            <a:custGeom>
              <a:avLst/>
              <a:gdLst/>
              <a:ahLst/>
              <a:cxnLst/>
              <a:rect l="l" t="t" r="r" b="b"/>
              <a:pathLst>
                <a:path w="5539" h="7200" extrusionOk="0">
                  <a:moveTo>
                    <a:pt x="5539" y="0"/>
                  </a:moveTo>
                  <a:lnTo>
                    <a:pt x="5255" y="80"/>
                  </a:lnTo>
                  <a:cubicBezTo>
                    <a:pt x="4911" y="175"/>
                    <a:pt x="4613" y="388"/>
                    <a:pt x="4411" y="680"/>
                  </a:cubicBezTo>
                  <a:lnTo>
                    <a:pt x="0" y="7057"/>
                  </a:lnTo>
                  <a:lnTo>
                    <a:pt x="3142" y="7199"/>
                  </a:lnTo>
                  <a:lnTo>
                    <a:pt x="5118" y="470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4"/>
            <p:cNvSpPr/>
            <p:nvPr/>
          </p:nvSpPr>
          <p:spPr>
            <a:xfrm>
              <a:off x="1363946" y="1337667"/>
              <a:ext cx="169988" cy="158137"/>
            </a:xfrm>
            <a:custGeom>
              <a:avLst/>
              <a:gdLst/>
              <a:ahLst/>
              <a:cxnLst/>
              <a:rect l="l" t="t" r="r" b="b"/>
              <a:pathLst>
                <a:path w="5838" h="5431" extrusionOk="0">
                  <a:moveTo>
                    <a:pt x="3122" y="0"/>
                  </a:moveTo>
                  <a:cubicBezTo>
                    <a:pt x="2313" y="0"/>
                    <a:pt x="1484" y="326"/>
                    <a:pt x="1198" y="1066"/>
                  </a:cubicBezTo>
                  <a:cubicBezTo>
                    <a:pt x="824" y="2036"/>
                    <a:pt x="450" y="3004"/>
                    <a:pt x="76" y="3974"/>
                  </a:cubicBezTo>
                  <a:cubicBezTo>
                    <a:pt x="0" y="4173"/>
                    <a:pt x="215" y="4399"/>
                    <a:pt x="418" y="4463"/>
                  </a:cubicBezTo>
                  <a:cubicBezTo>
                    <a:pt x="462" y="4477"/>
                    <a:pt x="508" y="4484"/>
                    <a:pt x="553" y="4484"/>
                  </a:cubicBezTo>
                  <a:cubicBezTo>
                    <a:pt x="718" y="4484"/>
                    <a:pt x="884" y="4396"/>
                    <a:pt x="970" y="4252"/>
                  </a:cubicBezTo>
                  <a:lnTo>
                    <a:pt x="970" y="4252"/>
                  </a:lnTo>
                  <a:cubicBezTo>
                    <a:pt x="905" y="4495"/>
                    <a:pt x="1079" y="4788"/>
                    <a:pt x="1308" y="4891"/>
                  </a:cubicBezTo>
                  <a:cubicBezTo>
                    <a:pt x="1373" y="4920"/>
                    <a:pt x="1445" y="4934"/>
                    <a:pt x="1517" y="4934"/>
                  </a:cubicBezTo>
                  <a:cubicBezTo>
                    <a:pt x="1693" y="4934"/>
                    <a:pt x="1871" y="4850"/>
                    <a:pt x="1970" y="4702"/>
                  </a:cubicBezTo>
                  <a:lnTo>
                    <a:pt x="1970" y="4702"/>
                  </a:lnTo>
                  <a:cubicBezTo>
                    <a:pt x="1881" y="4839"/>
                    <a:pt x="1960" y="5044"/>
                    <a:pt x="2071" y="5165"/>
                  </a:cubicBezTo>
                  <a:cubicBezTo>
                    <a:pt x="2159" y="5259"/>
                    <a:pt x="2288" y="5306"/>
                    <a:pt x="2417" y="5306"/>
                  </a:cubicBezTo>
                  <a:cubicBezTo>
                    <a:pt x="2454" y="5306"/>
                    <a:pt x="2491" y="5302"/>
                    <a:pt x="2527" y="5294"/>
                  </a:cubicBezTo>
                  <a:cubicBezTo>
                    <a:pt x="2687" y="5259"/>
                    <a:pt x="2829" y="5154"/>
                    <a:pt x="2927" y="5021"/>
                  </a:cubicBezTo>
                  <a:lnTo>
                    <a:pt x="2927" y="5021"/>
                  </a:lnTo>
                  <a:cubicBezTo>
                    <a:pt x="2859" y="5147"/>
                    <a:pt x="2915" y="5284"/>
                    <a:pt x="3034" y="5363"/>
                  </a:cubicBezTo>
                  <a:cubicBezTo>
                    <a:pt x="3104" y="5410"/>
                    <a:pt x="3187" y="5430"/>
                    <a:pt x="3271" y="5430"/>
                  </a:cubicBezTo>
                  <a:cubicBezTo>
                    <a:pt x="3331" y="5430"/>
                    <a:pt x="3392" y="5420"/>
                    <a:pt x="3449" y="5402"/>
                  </a:cubicBezTo>
                  <a:cubicBezTo>
                    <a:pt x="3586" y="5359"/>
                    <a:pt x="3708" y="5277"/>
                    <a:pt x="3828" y="5197"/>
                  </a:cubicBezTo>
                  <a:cubicBezTo>
                    <a:pt x="4366" y="4835"/>
                    <a:pt x="4855" y="4539"/>
                    <a:pt x="5407" y="4197"/>
                  </a:cubicBezTo>
                  <a:cubicBezTo>
                    <a:pt x="5700" y="3420"/>
                    <a:pt x="5838" y="2511"/>
                    <a:pt x="5573" y="1724"/>
                  </a:cubicBezTo>
                  <a:cubicBezTo>
                    <a:pt x="5278" y="842"/>
                    <a:pt x="4456" y="159"/>
                    <a:pt x="3535" y="29"/>
                  </a:cubicBezTo>
                  <a:cubicBezTo>
                    <a:pt x="3400" y="10"/>
                    <a:pt x="3261" y="0"/>
                    <a:pt x="3122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4"/>
            <p:cNvSpPr/>
            <p:nvPr/>
          </p:nvSpPr>
          <p:spPr>
            <a:xfrm>
              <a:off x="1385638" y="1424434"/>
              <a:ext cx="24663" cy="45569"/>
            </a:xfrm>
            <a:custGeom>
              <a:avLst/>
              <a:gdLst/>
              <a:ahLst/>
              <a:cxnLst/>
              <a:rect l="l" t="t" r="r" b="b"/>
              <a:pathLst>
                <a:path w="847" h="1565" extrusionOk="0">
                  <a:moveTo>
                    <a:pt x="740" y="1"/>
                  </a:moveTo>
                  <a:cubicBezTo>
                    <a:pt x="704" y="1"/>
                    <a:pt x="669" y="21"/>
                    <a:pt x="654" y="55"/>
                  </a:cubicBezTo>
                  <a:lnTo>
                    <a:pt x="21" y="1432"/>
                  </a:lnTo>
                  <a:cubicBezTo>
                    <a:pt x="0" y="1479"/>
                    <a:pt x="21" y="1535"/>
                    <a:pt x="67" y="1556"/>
                  </a:cubicBezTo>
                  <a:cubicBezTo>
                    <a:pt x="81" y="1562"/>
                    <a:pt x="93" y="1565"/>
                    <a:pt x="107" y="1565"/>
                  </a:cubicBezTo>
                  <a:cubicBezTo>
                    <a:pt x="142" y="1565"/>
                    <a:pt x="176" y="1544"/>
                    <a:pt x="192" y="1509"/>
                  </a:cubicBezTo>
                  <a:lnTo>
                    <a:pt x="826" y="132"/>
                  </a:lnTo>
                  <a:cubicBezTo>
                    <a:pt x="847" y="86"/>
                    <a:pt x="826" y="28"/>
                    <a:pt x="779" y="9"/>
                  </a:cubicBezTo>
                  <a:cubicBezTo>
                    <a:pt x="766" y="3"/>
                    <a:pt x="75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4"/>
            <p:cNvSpPr/>
            <p:nvPr/>
          </p:nvSpPr>
          <p:spPr>
            <a:xfrm>
              <a:off x="1390064" y="1362707"/>
              <a:ext cx="9318" cy="22275"/>
            </a:xfrm>
            <a:custGeom>
              <a:avLst/>
              <a:gdLst/>
              <a:ahLst/>
              <a:cxnLst/>
              <a:rect l="l" t="t" r="r" b="b"/>
              <a:pathLst>
                <a:path w="320" h="765" extrusionOk="0">
                  <a:moveTo>
                    <a:pt x="216" y="0"/>
                  </a:moveTo>
                  <a:cubicBezTo>
                    <a:pt x="172" y="0"/>
                    <a:pt x="134" y="31"/>
                    <a:pt x="125" y="75"/>
                  </a:cubicBezTo>
                  <a:lnTo>
                    <a:pt x="10" y="651"/>
                  </a:lnTo>
                  <a:cubicBezTo>
                    <a:pt x="1" y="704"/>
                    <a:pt x="33" y="752"/>
                    <a:pt x="84" y="762"/>
                  </a:cubicBezTo>
                  <a:cubicBezTo>
                    <a:pt x="91" y="764"/>
                    <a:pt x="98" y="764"/>
                    <a:pt x="102" y="764"/>
                  </a:cubicBezTo>
                  <a:cubicBezTo>
                    <a:pt x="146" y="764"/>
                    <a:pt x="186" y="734"/>
                    <a:pt x="195" y="690"/>
                  </a:cubicBezTo>
                  <a:lnTo>
                    <a:pt x="308" y="113"/>
                  </a:lnTo>
                  <a:cubicBezTo>
                    <a:pt x="319" y="61"/>
                    <a:pt x="286" y="12"/>
                    <a:pt x="236" y="3"/>
                  </a:cubicBezTo>
                  <a:cubicBezTo>
                    <a:pt x="229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4"/>
            <p:cNvSpPr/>
            <p:nvPr/>
          </p:nvSpPr>
          <p:spPr>
            <a:xfrm>
              <a:off x="1414667" y="1438730"/>
              <a:ext cx="27312" cy="46209"/>
            </a:xfrm>
            <a:custGeom>
              <a:avLst/>
              <a:gdLst/>
              <a:ahLst/>
              <a:cxnLst/>
              <a:rect l="l" t="t" r="r" b="b"/>
              <a:pathLst>
                <a:path w="938" h="1587" extrusionOk="0">
                  <a:moveTo>
                    <a:pt x="830" y="0"/>
                  </a:moveTo>
                  <a:cubicBezTo>
                    <a:pt x="796" y="0"/>
                    <a:pt x="763" y="19"/>
                    <a:pt x="746" y="51"/>
                  </a:cubicBezTo>
                  <a:lnTo>
                    <a:pt x="24" y="1450"/>
                  </a:lnTo>
                  <a:cubicBezTo>
                    <a:pt x="1" y="1496"/>
                    <a:pt x="17" y="1551"/>
                    <a:pt x="64" y="1576"/>
                  </a:cubicBezTo>
                  <a:cubicBezTo>
                    <a:pt x="78" y="1583"/>
                    <a:pt x="94" y="1586"/>
                    <a:pt x="107" y="1586"/>
                  </a:cubicBezTo>
                  <a:cubicBezTo>
                    <a:pt x="141" y="1586"/>
                    <a:pt x="174" y="1568"/>
                    <a:pt x="191" y="1536"/>
                  </a:cubicBezTo>
                  <a:lnTo>
                    <a:pt x="914" y="137"/>
                  </a:lnTo>
                  <a:cubicBezTo>
                    <a:pt x="937" y="90"/>
                    <a:pt x="919" y="35"/>
                    <a:pt x="873" y="11"/>
                  </a:cubicBezTo>
                  <a:cubicBezTo>
                    <a:pt x="859" y="4"/>
                    <a:pt x="844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4"/>
            <p:cNvSpPr/>
            <p:nvPr/>
          </p:nvSpPr>
          <p:spPr>
            <a:xfrm>
              <a:off x="1442153" y="1451513"/>
              <a:ext cx="31127" cy="41492"/>
            </a:xfrm>
            <a:custGeom>
              <a:avLst/>
              <a:gdLst/>
              <a:ahLst/>
              <a:cxnLst/>
              <a:rect l="l" t="t" r="r" b="b"/>
              <a:pathLst>
                <a:path w="1069" h="1425" extrusionOk="0">
                  <a:moveTo>
                    <a:pt x="963" y="0"/>
                  </a:moveTo>
                  <a:cubicBezTo>
                    <a:pt x="933" y="0"/>
                    <a:pt x="903" y="14"/>
                    <a:pt x="885" y="42"/>
                  </a:cubicBezTo>
                  <a:lnTo>
                    <a:pt x="29" y="1277"/>
                  </a:lnTo>
                  <a:cubicBezTo>
                    <a:pt x="0" y="1319"/>
                    <a:pt x="11" y="1378"/>
                    <a:pt x="54" y="1408"/>
                  </a:cubicBezTo>
                  <a:cubicBezTo>
                    <a:pt x="71" y="1420"/>
                    <a:pt x="89" y="1424"/>
                    <a:pt x="108" y="1424"/>
                  </a:cubicBezTo>
                  <a:cubicBezTo>
                    <a:pt x="137" y="1424"/>
                    <a:pt x="166" y="1410"/>
                    <a:pt x="184" y="1383"/>
                  </a:cubicBezTo>
                  <a:lnTo>
                    <a:pt x="1039" y="147"/>
                  </a:lnTo>
                  <a:cubicBezTo>
                    <a:pt x="1068" y="105"/>
                    <a:pt x="1058" y="46"/>
                    <a:pt x="1015" y="17"/>
                  </a:cubicBezTo>
                  <a:cubicBezTo>
                    <a:pt x="1000" y="6"/>
                    <a:pt x="98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4"/>
            <p:cNvSpPr/>
            <p:nvPr/>
          </p:nvSpPr>
          <p:spPr>
            <a:xfrm>
              <a:off x="541929" y="1776833"/>
              <a:ext cx="104794" cy="160612"/>
            </a:xfrm>
            <a:custGeom>
              <a:avLst/>
              <a:gdLst/>
              <a:ahLst/>
              <a:cxnLst/>
              <a:rect l="l" t="t" r="r" b="b"/>
              <a:pathLst>
                <a:path w="3599" h="5516" extrusionOk="0">
                  <a:moveTo>
                    <a:pt x="2280" y="0"/>
                  </a:moveTo>
                  <a:cubicBezTo>
                    <a:pt x="1462" y="343"/>
                    <a:pt x="699" y="809"/>
                    <a:pt x="20" y="1377"/>
                  </a:cubicBezTo>
                  <a:cubicBezTo>
                    <a:pt x="1" y="2293"/>
                    <a:pt x="214" y="3317"/>
                    <a:pt x="763" y="4051"/>
                  </a:cubicBezTo>
                  <a:cubicBezTo>
                    <a:pt x="1314" y="4785"/>
                    <a:pt x="2181" y="5277"/>
                    <a:pt x="3066" y="5515"/>
                  </a:cubicBezTo>
                  <a:cubicBezTo>
                    <a:pt x="3598" y="3664"/>
                    <a:pt x="3291" y="1638"/>
                    <a:pt x="2280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4"/>
            <p:cNvSpPr/>
            <p:nvPr/>
          </p:nvSpPr>
          <p:spPr>
            <a:xfrm>
              <a:off x="611313" y="1830960"/>
              <a:ext cx="398648" cy="299386"/>
            </a:xfrm>
            <a:custGeom>
              <a:avLst/>
              <a:gdLst/>
              <a:ahLst/>
              <a:cxnLst/>
              <a:rect l="l" t="t" r="r" b="b"/>
              <a:pathLst>
                <a:path w="13691" h="10282" extrusionOk="0">
                  <a:moveTo>
                    <a:pt x="1" y="0"/>
                  </a:moveTo>
                  <a:lnTo>
                    <a:pt x="938" y="8818"/>
                  </a:lnTo>
                  <a:cubicBezTo>
                    <a:pt x="1073" y="9661"/>
                    <a:pt x="1799" y="10282"/>
                    <a:pt x="2652" y="10282"/>
                  </a:cubicBezTo>
                  <a:lnTo>
                    <a:pt x="11040" y="10282"/>
                  </a:lnTo>
                  <a:cubicBezTo>
                    <a:pt x="11893" y="10282"/>
                    <a:pt x="12620" y="9661"/>
                    <a:pt x="12754" y="8818"/>
                  </a:cubicBezTo>
                  <a:lnTo>
                    <a:pt x="136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4"/>
            <p:cNvSpPr/>
            <p:nvPr/>
          </p:nvSpPr>
          <p:spPr>
            <a:xfrm>
              <a:off x="961934" y="1876178"/>
              <a:ext cx="21052" cy="215120"/>
            </a:xfrm>
            <a:custGeom>
              <a:avLst/>
              <a:gdLst/>
              <a:ahLst/>
              <a:cxnLst/>
              <a:rect l="l" t="t" r="r" b="b"/>
              <a:pathLst>
                <a:path w="723" h="7388" extrusionOk="0">
                  <a:moveTo>
                    <a:pt x="620" y="1"/>
                  </a:moveTo>
                  <a:cubicBezTo>
                    <a:pt x="572" y="1"/>
                    <a:pt x="535" y="40"/>
                    <a:pt x="532" y="88"/>
                  </a:cubicBezTo>
                  <a:lnTo>
                    <a:pt x="3" y="7288"/>
                  </a:lnTo>
                  <a:cubicBezTo>
                    <a:pt x="0" y="7339"/>
                    <a:pt x="38" y="7384"/>
                    <a:pt x="90" y="7388"/>
                  </a:cubicBezTo>
                  <a:lnTo>
                    <a:pt x="97" y="7388"/>
                  </a:lnTo>
                  <a:cubicBezTo>
                    <a:pt x="146" y="7388"/>
                    <a:pt x="186" y="7352"/>
                    <a:pt x="190" y="7301"/>
                  </a:cubicBezTo>
                  <a:lnTo>
                    <a:pt x="719" y="101"/>
                  </a:lnTo>
                  <a:cubicBezTo>
                    <a:pt x="722" y="50"/>
                    <a:pt x="685" y="4"/>
                    <a:pt x="632" y="2"/>
                  </a:cubicBezTo>
                  <a:cubicBezTo>
                    <a:pt x="628" y="1"/>
                    <a:pt x="624" y="1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4"/>
            <p:cNvSpPr/>
            <p:nvPr/>
          </p:nvSpPr>
          <p:spPr>
            <a:xfrm>
              <a:off x="585895" y="1760120"/>
              <a:ext cx="449487" cy="70872"/>
            </a:xfrm>
            <a:custGeom>
              <a:avLst/>
              <a:gdLst/>
              <a:ahLst/>
              <a:cxnLst/>
              <a:rect l="l" t="t" r="r" b="b"/>
              <a:pathLst>
                <a:path w="15437" h="2434" extrusionOk="0">
                  <a:moveTo>
                    <a:pt x="512" y="1"/>
                  </a:moveTo>
                  <a:cubicBezTo>
                    <a:pt x="229" y="1"/>
                    <a:pt x="1" y="230"/>
                    <a:pt x="1" y="512"/>
                  </a:cubicBezTo>
                  <a:lnTo>
                    <a:pt x="1" y="1924"/>
                  </a:lnTo>
                  <a:cubicBezTo>
                    <a:pt x="1" y="2205"/>
                    <a:pt x="229" y="2433"/>
                    <a:pt x="512" y="2433"/>
                  </a:cubicBezTo>
                  <a:lnTo>
                    <a:pt x="14925" y="2433"/>
                  </a:lnTo>
                  <a:cubicBezTo>
                    <a:pt x="15208" y="2433"/>
                    <a:pt x="15437" y="2205"/>
                    <a:pt x="15437" y="1924"/>
                  </a:cubicBezTo>
                  <a:lnTo>
                    <a:pt x="15437" y="512"/>
                  </a:lnTo>
                  <a:cubicBezTo>
                    <a:pt x="15437" y="230"/>
                    <a:pt x="15208" y="1"/>
                    <a:pt x="14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4"/>
            <p:cNvSpPr/>
            <p:nvPr/>
          </p:nvSpPr>
          <p:spPr>
            <a:xfrm>
              <a:off x="637256" y="1774853"/>
              <a:ext cx="40357" cy="5649"/>
            </a:xfrm>
            <a:custGeom>
              <a:avLst/>
              <a:gdLst/>
              <a:ahLst/>
              <a:cxnLst/>
              <a:rect l="l" t="t" r="r" b="b"/>
              <a:pathLst>
                <a:path w="1386" h="194" extrusionOk="0">
                  <a:moveTo>
                    <a:pt x="93" y="1"/>
                  </a:moveTo>
                  <a:cubicBezTo>
                    <a:pt x="42" y="1"/>
                    <a:pt x="0" y="42"/>
                    <a:pt x="0" y="95"/>
                  </a:cubicBezTo>
                  <a:cubicBezTo>
                    <a:pt x="0" y="146"/>
                    <a:pt x="42" y="188"/>
                    <a:pt x="93" y="188"/>
                  </a:cubicBezTo>
                  <a:lnTo>
                    <a:pt x="1291" y="193"/>
                  </a:lnTo>
                  <a:cubicBezTo>
                    <a:pt x="1344" y="193"/>
                    <a:pt x="1385" y="152"/>
                    <a:pt x="1384" y="99"/>
                  </a:cubicBezTo>
                  <a:cubicBezTo>
                    <a:pt x="1384" y="48"/>
                    <a:pt x="1343" y="6"/>
                    <a:pt x="1290" y="6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4"/>
            <p:cNvSpPr/>
            <p:nvPr/>
          </p:nvSpPr>
          <p:spPr>
            <a:xfrm>
              <a:off x="675777" y="1803416"/>
              <a:ext cx="40299" cy="5474"/>
            </a:xfrm>
            <a:custGeom>
              <a:avLst/>
              <a:gdLst/>
              <a:ahLst/>
              <a:cxnLst/>
              <a:rect l="l" t="t" r="r" b="b"/>
              <a:pathLst>
                <a:path w="1384" h="188" extrusionOk="0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6"/>
                    <a:pt x="42" y="187"/>
                    <a:pt x="93" y="187"/>
                  </a:cubicBezTo>
                  <a:lnTo>
                    <a:pt x="1290" y="187"/>
                  </a:lnTo>
                  <a:cubicBezTo>
                    <a:pt x="1340" y="187"/>
                    <a:pt x="1384" y="146"/>
                    <a:pt x="1384" y="93"/>
                  </a:cubicBezTo>
                  <a:cubicBezTo>
                    <a:pt x="1384" y="42"/>
                    <a:pt x="1342" y="0"/>
                    <a:pt x="1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4"/>
            <p:cNvSpPr/>
            <p:nvPr/>
          </p:nvSpPr>
          <p:spPr>
            <a:xfrm>
              <a:off x="795912" y="1777182"/>
              <a:ext cx="52353" cy="6697"/>
            </a:xfrm>
            <a:custGeom>
              <a:avLst/>
              <a:gdLst/>
              <a:ahLst/>
              <a:cxnLst/>
              <a:rect l="l" t="t" r="r" b="b"/>
              <a:pathLst>
                <a:path w="1798" h="230" extrusionOk="0">
                  <a:moveTo>
                    <a:pt x="95" y="1"/>
                  </a:moveTo>
                  <a:cubicBezTo>
                    <a:pt x="45" y="1"/>
                    <a:pt x="2" y="40"/>
                    <a:pt x="1" y="92"/>
                  </a:cubicBezTo>
                  <a:cubicBezTo>
                    <a:pt x="1" y="142"/>
                    <a:pt x="40" y="185"/>
                    <a:pt x="92" y="188"/>
                  </a:cubicBezTo>
                  <a:lnTo>
                    <a:pt x="1702" y="230"/>
                  </a:lnTo>
                  <a:lnTo>
                    <a:pt x="1705" y="230"/>
                  </a:lnTo>
                  <a:cubicBezTo>
                    <a:pt x="1754" y="230"/>
                    <a:pt x="1796" y="189"/>
                    <a:pt x="1797" y="137"/>
                  </a:cubicBezTo>
                  <a:cubicBezTo>
                    <a:pt x="1797" y="87"/>
                    <a:pt x="1757" y="44"/>
                    <a:pt x="1706" y="4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4"/>
            <p:cNvSpPr/>
            <p:nvPr/>
          </p:nvSpPr>
          <p:spPr>
            <a:xfrm>
              <a:off x="944960" y="1807492"/>
              <a:ext cx="42686" cy="6435"/>
            </a:xfrm>
            <a:custGeom>
              <a:avLst/>
              <a:gdLst/>
              <a:ahLst/>
              <a:cxnLst/>
              <a:rect l="l" t="t" r="r" b="b"/>
              <a:pathLst>
                <a:path w="1466" h="221" extrusionOk="0">
                  <a:moveTo>
                    <a:pt x="94" y="0"/>
                  </a:moveTo>
                  <a:cubicBezTo>
                    <a:pt x="45" y="2"/>
                    <a:pt x="2" y="40"/>
                    <a:pt x="0" y="92"/>
                  </a:cubicBezTo>
                  <a:cubicBezTo>
                    <a:pt x="0" y="142"/>
                    <a:pt x="39" y="186"/>
                    <a:pt x="92" y="187"/>
                  </a:cubicBezTo>
                  <a:lnTo>
                    <a:pt x="1372" y="221"/>
                  </a:lnTo>
                  <a:lnTo>
                    <a:pt x="1373" y="221"/>
                  </a:lnTo>
                  <a:cubicBezTo>
                    <a:pt x="1423" y="221"/>
                    <a:pt x="1464" y="180"/>
                    <a:pt x="1466" y="128"/>
                  </a:cubicBezTo>
                  <a:cubicBezTo>
                    <a:pt x="1466" y="78"/>
                    <a:pt x="1427" y="35"/>
                    <a:pt x="1374" y="34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4"/>
            <p:cNvSpPr/>
            <p:nvPr/>
          </p:nvSpPr>
          <p:spPr>
            <a:xfrm>
              <a:off x="978560" y="1780618"/>
              <a:ext cx="25915" cy="5474"/>
            </a:xfrm>
            <a:custGeom>
              <a:avLst/>
              <a:gdLst/>
              <a:ahLst/>
              <a:cxnLst/>
              <a:rect l="l" t="t" r="r" b="b"/>
              <a:pathLst>
                <a:path w="890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795" y="188"/>
                  </a:lnTo>
                  <a:cubicBezTo>
                    <a:pt x="848" y="188"/>
                    <a:pt x="889" y="143"/>
                    <a:pt x="889" y="94"/>
                  </a:cubicBezTo>
                  <a:cubicBezTo>
                    <a:pt x="889" y="42"/>
                    <a:pt x="848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4"/>
            <p:cNvSpPr/>
            <p:nvPr/>
          </p:nvSpPr>
          <p:spPr>
            <a:xfrm>
              <a:off x="530602" y="2130308"/>
              <a:ext cx="560075" cy="74046"/>
            </a:xfrm>
            <a:custGeom>
              <a:avLst/>
              <a:gdLst/>
              <a:ahLst/>
              <a:cxnLst/>
              <a:rect l="l" t="t" r="r" b="b"/>
              <a:pathLst>
                <a:path w="19235" h="2543" extrusionOk="0">
                  <a:moveTo>
                    <a:pt x="1" y="1"/>
                  </a:moveTo>
                  <a:lnTo>
                    <a:pt x="1" y="2543"/>
                  </a:lnTo>
                  <a:lnTo>
                    <a:pt x="19235" y="2543"/>
                  </a:lnTo>
                  <a:lnTo>
                    <a:pt x="19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4"/>
            <p:cNvSpPr/>
            <p:nvPr/>
          </p:nvSpPr>
          <p:spPr>
            <a:xfrm>
              <a:off x="598735" y="2204323"/>
              <a:ext cx="49179" cy="957209"/>
            </a:xfrm>
            <a:custGeom>
              <a:avLst/>
              <a:gdLst/>
              <a:ahLst/>
              <a:cxnLst/>
              <a:rect l="l" t="t" r="r" b="b"/>
              <a:pathLst>
                <a:path w="1689" h="32874" extrusionOk="0">
                  <a:moveTo>
                    <a:pt x="0" y="1"/>
                  </a:moveTo>
                  <a:lnTo>
                    <a:pt x="463" y="32496"/>
                  </a:lnTo>
                  <a:cubicBezTo>
                    <a:pt x="466" y="32706"/>
                    <a:pt x="636" y="32874"/>
                    <a:pt x="845" y="32874"/>
                  </a:cubicBezTo>
                  <a:cubicBezTo>
                    <a:pt x="1053" y="32874"/>
                    <a:pt x="1222" y="32706"/>
                    <a:pt x="1226" y="32496"/>
                  </a:cubicBezTo>
                  <a:lnTo>
                    <a:pt x="1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4"/>
            <p:cNvSpPr/>
            <p:nvPr/>
          </p:nvSpPr>
          <p:spPr>
            <a:xfrm>
              <a:off x="970087" y="2204323"/>
              <a:ext cx="49179" cy="957209"/>
            </a:xfrm>
            <a:custGeom>
              <a:avLst/>
              <a:gdLst/>
              <a:ahLst/>
              <a:cxnLst/>
              <a:rect l="l" t="t" r="r" b="b"/>
              <a:pathLst>
                <a:path w="1689" h="32874" extrusionOk="0">
                  <a:moveTo>
                    <a:pt x="0" y="1"/>
                  </a:moveTo>
                  <a:lnTo>
                    <a:pt x="463" y="32496"/>
                  </a:lnTo>
                  <a:cubicBezTo>
                    <a:pt x="466" y="32706"/>
                    <a:pt x="636" y="32874"/>
                    <a:pt x="845" y="32874"/>
                  </a:cubicBezTo>
                  <a:cubicBezTo>
                    <a:pt x="1053" y="32874"/>
                    <a:pt x="1225" y="32706"/>
                    <a:pt x="1226" y="32496"/>
                  </a:cubicBezTo>
                  <a:lnTo>
                    <a:pt x="1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4"/>
            <p:cNvSpPr/>
            <p:nvPr/>
          </p:nvSpPr>
          <p:spPr>
            <a:xfrm>
              <a:off x="516248" y="1815092"/>
              <a:ext cx="146694" cy="159447"/>
            </a:xfrm>
            <a:custGeom>
              <a:avLst/>
              <a:gdLst/>
              <a:ahLst/>
              <a:cxnLst/>
              <a:rect l="l" t="t" r="r" b="b"/>
              <a:pathLst>
                <a:path w="5038" h="5476" extrusionOk="0">
                  <a:moveTo>
                    <a:pt x="1231" y="1"/>
                  </a:moveTo>
                  <a:cubicBezTo>
                    <a:pt x="1040" y="1"/>
                    <a:pt x="854" y="52"/>
                    <a:pt x="701" y="170"/>
                  </a:cubicBezTo>
                  <a:cubicBezTo>
                    <a:pt x="422" y="386"/>
                    <a:pt x="325" y="766"/>
                    <a:pt x="273" y="1118"/>
                  </a:cubicBezTo>
                  <a:cubicBezTo>
                    <a:pt x="175" y="1806"/>
                    <a:pt x="1" y="2637"/>
                    <a:pt x="315" y="3259"/>
                  </a:cubicBezTo>
                  <a:cubicBezTo>
                    <a:pt x="682" y="3985"/>
                    <a:pt x="1184" y="4739"/>
                    <a:pt x="1628" y="5419"/>
                  </a:cubicBezTo>
                  <a:cubicBezTo>
                    <a:pt x="2220" y="5419"/>
                    <a:pt x="2860" y="5476"/>
                    <a:pt x="3451" y="5476"/>
                  </a:cubicBezTo>
                  <a:cubicBezTo>
                    <a:pt x="3515" y="5344"/>
                    <a:pt x="3430" y="5115"/>
                    <a:pt x="3297" y="5054"/>
                  </a:cubicBezTo>
                  <a:lnTo>
                    <a:pt x="3297" y="5054"/>
                  </a:lnTo>
                  <a:cubicBezTo>
                    <a:pt x="3635" y="5106"/>
                    <a:pt x="4018" y="5175"/>
                    <a:pt x="4356" y="5225"/>
                  </a:cubicBezTo>
                  <a:cubicBezTo>
                    <a:pt x="4436" y="5031"/>
                    <a:pt x="4379" y="4776"/>
                    <a:pt x="4205" y="4662"/>
                  </a:cubicBezTo>
                  <a:lnTo>
                    <a:pt x="4205" y="4662"/>
                  </a:lnTo>
                  <a:cubicBezTo>
                    <a:pt x="4389" y="4711"/>
                    <a:pt x="4595" y="4775"/>
                    <a:pt x="4781" y="4823"/>
                  </a:cubicBezTo>
                  <a:cubicBezTo>
                    <a:pt x="4899" y="4657"/>
                    <a:pt x="4856" y="4419"/>
                    <a:pt x="4734" y="4257"/>
                  </a:cubicBezTo>
                  <a:cubicBezTo>
                    <a:pt x="4613" y="4094"/>
                    <a:pt x="4429" y="3992"/>
                    <a:pt x="4253" y="3892"/>
                  </a:cubicBezTo>
                  <a:cubicBezTo>
                    <a:pt x="3901" y="3697"/>
                    <a:pt x="3401" y="3574"/>
                    <a:pt x="3166" y="3248"/>
                  </a:cubicBezTo>
                  <a:cubicBezTo>
                    <a:pt x="2905" y="2891"/>
                    <a:pt x="2666" y="2579"/>
                    <a:pt x="2405" y="2220"/>
                  </a:cubicBezTo>
                  <a:lnTo>
                    <a:pt x="2405" y="2220"/>
                  </a:lnTo>
                  <a:cubicBezTo>
                    <a:pt x="3257" y="2608"/>
                    <a:pt x="4111" y="2996"/>
                    <a:pt x="4962" y="3384"/>
                  </a:cubicBezTo>
                  <a:cubicBezTo>
                    <a:pt x="5037" y="3243"/>
                    <a:pt x="4997" y="3057"/>
                    <a:pt x="4913" y="2920"/>
                  </a:cubicBezTo>
                  <a:cubicBezTo>
                    <a:pt x="4829" y="2783"/>
                    <a:pt x="4701" y="2682"/>
                    <a:pt x="4575" y="2582"/>
                  </a:cubicBezTo>
                  <a:cubicBezTo>
                    <a:pt x="3958" y="2096"/>
                    <a:pt x="3340" y="1608"/>
                    <a:pt x="2724" y="1119"/>
                  </a:cubicBezTo>
                  <a:cubicBezTo>
                    <a:pt x="2405" y="867"/>
                    <a:pt x="2204" y="379"/>
                    <a:pt x="1851" y="174"/>
                  </a:cubicBezTo>
                  <a:cubicBezTo>
                    <a:pt x="1665" y="65"/>
                    <a:pt x="1445" y="1"/>
                    <a:pt x="1231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4"/>
            <p:cNvSpPr/>
            <p:nvPr/>
          </p:nvSpPr>
          <p:spPr>
            <a:xfrm>
              <a:off x="581585" y="1877780"/>
              <a:ext cx="42191" cy="44229"/>
            </a:xfrm>
            <a:custGeom>
              <a:avLst/>
              <a:gdLst/>
              <a:ahLst/>
              <a:cxnLst/>
              <a:rect l="l" t="t" r="r" b="b"/>
              <a:pathLst>
                <a:path w="1449" h="1519" extrusionOk="0">
                  <a:moveTo>
                    <a:pt x="102" y="0"/>
                  </a:moveTo>
                  <a:cubicBezTo>
                    <a:pt x="73" y="0"/>
                    <a:pt x="44" y="14"/>
                    <a:pt x="27" y="38"/>
                  </a:cubicBezTo>
                  <a:cubicBezTo>
                    <a:pt x="1" y="73"/>
                    <a:pt x="1" y="121"/>
                    <a:pt x="28" y="155"/>
                  </a:cubicBezTo>
                  <a:cubicBezTo>
                    <a:pt x="174" y="332"/>
                    <a:pt x="315" y="502"/>
                    <a:pt x="458" y="670"/>
                  </a:cubicBezTo>
                  <a:cubicBezTo>
                    <a:pt x="598" y="837"/>
                    <a:pt x="740" y="1006"/>
                    <a:pt x="883" y="1184"/>
                  </a:cubicBezTo>
                  <a:cubicBezTo>
                    <a:pt x="962" y="1281"/>
                    <a:pt x="1070" y="1354"/>
                    <a:pt x="1174" y="1423"/>
                  </a:cubicBezTo>
                  <a:cubicBezTo>
                    <a:pt x="1214" y="1447"/>
                    <a:pt x="1253" y="1473"/>
                    <a:pt x="1287" y="1500"/>
                  </a:cubicBezTo>
                  <a:cubicBezTo>
                    <a:pt x="1304" y="1513"/>
                    <a:pt x="1324" y="1519"/>
                    <a:pt x="1343" y="1519"/>
                  </a:cubicBezTo>
                  <a:cubicBezTo>
                    <a:pt x="1372" y="1519"/>
                    <a:pt x="1400" y="1505"/>
                    <a:pt x="1416" y="1482"/>
                  </a:cubicBezTo>
                  <a:cubicBezTo>
                    <a:pt x="1448" y="1440"/>
                    <a:pt x="1440" y="1382"/>
                    <a:pt x="1398" y="1350"/>
                  </a:cubicBezTo>
                  <a:cubicBezTo>
                    <a:pt x="1360" y="1321"/>
                    <a:pt x="1319" y="1295"/>
                    <a:pt x="1278" y="1267"/>
                  </a:cubicBezTo>
                  <a:cubicBezTo>
                    <a:pt x="1185" y="1205"/>
                    <a:pt x="1089" y="1142"/>
                    <a:pt x="1028" y="1066"/>
                  </a:cubicBezTo>
                  <a:cubicBezTo>
                    <a:pt x="883" y="886"/>
                    <a:pt x="742" y="718"/>
                    <a:pt x="599" y="549"/>
                  </a:cubicBezTo>
                  <a:cubicBezTo>
                    <a:pt x="539" y="476"/>
                    <a:pt x="477" y="404"/>
                    <a:pt x="416" y="330"/>
                  </a:cubicBezTo>
                  <a:lnTo>
                    <a:pt x="416" y="330"/>
                  </a:lnTo>
                  <a:lnTo>
                    <a:pt x="1261" y="692"/>
                  </a:lnTo>
                  <a:cubicBezTo>
                    <a:pt x="1274" y="697"/>
                    <a:pt x="1286" y="700"/>
                    <a:pt x="1299" y="700"/>
                  </a:cubicBezTo>
                  <a:cubicBezTo>
                    <a:pt x="1335" y="700"/>
                    <a:pt x="1369" y="679"/>
                    <a:pt x="1384" y="644"/>
                  </a:cubicBezTo>
                  <a:cubicBezTo>
                    <a:pt x="1405" y="595"/>
                    <a:pt x="1382" y="542"/>
                    <a:pt x="1336" y="522"/>
                  </a:cubicBezTo>
                  <a:lnTo>
                    <a:pt x="138" y="8"/>
                  </a:lnTo>
                  <a:cubicBezTo>
                    <a:pt x="126" y="3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4"/>
            <p:cNvSpPr/>
            <p:nvPr/>
          </p:nvSpPr>
          <p:spPr>
            <a:xfrm>
              <a:off x="558554" y="1909808"/>
              <a:ext cx="86683" cy="46326"/>
            </a:xfrm>
            <a:custGeom>
              <a:avLst/>
              <a:gdLst/>
              <a:ahLst/>
              <a:cxnLst/>
              <a:rect l="l" t="t" r="r" b="b"/>
              <a:pathLst>
                <a:path w="2977" h="1591" extrusionOk="0">
                  <a:moveTo>
                    <a:pt x="107" y="0"/>
                  </a:moveTo>
                  <a:cubicBezTo>
                    <a:pt x="78" y="0"/>
                    <a:pt x="49" y="14"/>
                    <a:pt x="31" y="39"/>
                  </a:cubicBezTo>
                  <a:cubicBezTo>
                    <a:pt x="1" y="81"/>
                    <a:pt x="10" y="139"/>
                    <a:pt x="52" y="170"/>
                  </a:cubicBezTo>
                  <a:cubicBezTo>
                    <a:pt x="904" y="786"/>
                    <a:pt x="1844" y="1261"/>
                    <a:pt x="2843" y="1585"/>
                  </a:cubicBezTo>
                  <a:cubicBezTo>
                    <a:pt x="2854" y="1590"/>
                    <a:pt x="2863" y="1591"/>
                    <a:pt x="2872" y="1591"/>
                  </a:cubicBezTo>
                  <a:cubicBezTo>
                    <a:pt x="2912" y="1591"/>
                    <a:pt x="2948" y="1565"/>
                    <a:pt x="2961" y="1527"/>
                  </a:cubicBezTo>
                  <a:cubicBezTo>
                    <a:pt x="2976" y="1479"/>
                    <a:pt x="2948" y="1425"/>
                    <a:pt x="2900" y="1409"/>
                  </a:cubicBezTo>
                  <a:cubicBezTo>
                    <a:pt x="1919" y="1091"/>
                    <a:pt x="997" y="623"/>
                    <a:pt x="161" y="19"/>
                  </a:cubicBezTo>
                  <a:cubicBezTo>
                    <a:pt x="145" y="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4"/>
            <p:cNvSpPr/>
            <p:nvPr/>
          </p:nvSpPr>
          <p:spPr>
            <a:xfrm>
              <a:off x="557797" y="1937847"/>
              <a:ext cx="63185" cy="29380"/>
            </a:xfrm>
            <a:custGeom>
              <a:avLst/>
              <a:gdLst/>
              <a:ahLst/>
              <a:cxnLst/>
              <a:rect l="l" t="t" r="r" b="b"/>
              <a:pathLst>
                <a:path w="2170" h="1009" extrusionOk="0">
                  <a:moveTo>
                    <a:pt x="105" y="0"/>
                  </a:moveTo>
                  <a:cubicBezTo>
                    <a:pt x="84" y="0"/>
                    <a:pt x="63" y="7"/>
                    <a:pt x="46" y="21"/>
                  </a:cubicBezTo>
                  <a:cubicBezTo>
                    <a:pt x="7" y="54"/>
                    <a:pt x="0" y="114"/>
                    <a:pt x="34" y="153"/>
                  </a:cubicBezTo>
                  <a:cubicBezTo>
                    <a:pt x="76" y="207"/>
                    <a:pt x="128" y="264"/>
                    <a:pt x="180" y="322"/>
                  </a:cubicBezTo>
                  <a:cubicBezTo>
                    <a:pt x="229" y="374"/>
                    <a:pt x="279" y="428"/>
                    <a:pt x="319" y="478"/>
                  </a:cubicBezTo>
                  <a:cubicBezTo>
                    <a:pt x="331" y="495"/>
                    <a:pt x="348" y="505"/>
                    <a:pt x="366" y="510"/>
                  </a:cubicBezTo>
                  <a:lnTo>
                    <a:pt x="2037" y="1005"/>
                  </a:lnTo>
                  <a:cubicBezTo>
                    <a:pt x="2045" y="1007"/>
                    <a:pt x="2053" y="1009"/>
                    <a:pt x="2063" y="1009"/>
                  </a:cubicBezTo>
                  <a:cubicBezTo>
                    <a:pt x="2104" y="1009"/>
                    <a:pt x="2141" y="983"/>
                    <a:pt x="2154" y="941"/>
                  </a:cubicBezTo>
                  <a:cubicBezTo>
                    <a:pt x="2170" y="892"/>
                    <a:pt x="2142" y="838"/>
                    <a:pt x="2092" y="825"/>
                  </a:cubicBezTo>
                  <a:lnTo>
                    <a:pt x="446" y="338"/>
                  </a:lnTo>
                  <a:cubicBezTo>
                    <a:pt x="408" y="291"/>
                    <a:pt x="363" y="243"/>
                    <a:pt x="319" y="194"/>
                  </a:cubicBezTo>
                  <a:cubicBezTo>
                    <a:pt x="269" y="139"/>
                    <a:pt x="218" y="85"/>
                    <a:pt x="178" y="35"/>
                  </a:cubicBezTo>
                  <a:cubicBezTo>
                    <a:pt x="159" y="12"/>
                    <a:pt x="132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4"/>
            <p:cNvSpPr/>
            <p:nvPr/>
          </p:nvSpPr>
          <p:spPr>
            <a:xfrm>
              <a:off x="571511" y="1829737"/>
              <a:ext cx="45773" cy="32670"/>
            </a:xfrm>
            <a:custGeom>
              <a:avLst/>
              <a:gdLst/>
              <a:ahLst/>
              <a:cxnLst/>
              <a:rect l="l" t="t" r="r" b="b"/>
              <a:pathLst>
                <a:path w="1572" h="1122" extrusionOk="0">
                  <a:moveTo>
                    <a:pt x="106" y="0"/>
                  </a:moveTo>
                  <a:cubicBezTo>
                    <a:pt x="76" y="0"/>
                    <a:pt x="47" y="15"/>
                    <a:pt x="29" y="41"/>
                  </a:cubicBezTo>
                  <a:cubicBezTo>
                    <a:pt x="0" y="83"/>
                    <a:pt x="10" y="141"/>
                    <a:pt x="53" y="171"/>
                  </a:cubicBezTo>
                  <a:lnTo>
                    <a:pt x="1412" y="1106"/>
                  </a:lnTo>
                  <a:cubicBezTo>
                    <a:pt x="1428" y="1116"/>
                    <a:pt x="1446" y="1122"/>
                    <a:pt x="1464" y="1122"/>
                  </a:cubicBezTo>
                  <a:cubicBezTo>
                    <a:pt x="1495" y="1122"/>
                    <a:pt x="1524" y="1106"/>
                    <a:pt x="1541" y="1081"/>
                  </a:cubicBezTo>
                  <a:cubicBezTo>
                    <a:pt x="1571" y="1040"/>
                    <a:pt x="1560" y="982"/>
                    <a:pt x="1517" y="953"/>
                  </a:cubicBezTo>
                  <a:lnTo>
                    <a:pt x="160" y="18"/>
                  </a:lnTo>
                  <a:cubicBezTo>
                    <a:pt x="143" y="6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4"/>
            <p:cNvSpPr/>
            <p:nvPr/>
          </p:nvSpPr>
          <p:spPr>
            <a:xfrm flipH="1">
              <a:off x="1665377" y="2949518"/>
              <a:ext cx="204278" cy="208811"/>
            </a:xfrm>
            <a:custGeom>
              <a:avLst/>
              <a:gdLst/>
              <a:ahLst/>
              <a:cxnLst/>
              <a:rect l="l" t="t" r="r" b="b"/>
              <a:pathLst>
                <a:path w="6579" h="6725" extrusionOk="0">
                  <a:moveTo>
                    <a:pt x="1640" y="1"/>
                  </a:moveTo>
                  <a:cubicBezTo>
                    <a:pt x="1469" y="1"/>
                    <a:pt x="1310" y="81"/>
                    <a:pt x="1172" y="264"/>
                  </a:cubicBezTo>
                  <a:cubicBezTo>
                    <a:pt x="0" y="1805"/>
                    <a:pt x="5578" y="6725"/>
                    <a:pt x="5578" y="6725"/>
                  </a:cubicBezTo>
                  <a:lnTo>
                    <a:pt x="6578" y="6541"/>
                  </a:lnTo>
                  <a:cubicBezTo>
                    <a:pt x="6578" y="6541"/>
                    <a:pt x="6412" y="1482"/>
                    <a:pt x="5324" y="1263"/>
                  </a:cubicBezTo>
                  <a:cubicBezTo>
                    <a:pt x="5295" y="1257"/>
                    <a:pt x="5267" y="1254"/>
                    <a:pt x="5240" y="1254"/>
                  </a:cubicBezTo>
                  <a:cubicBezTo>
                    <a:pt x="4314" y="1254"/>
                    <a:pt x="5048" y="4723"/>
                    <a:pt x="5023" y="4723"/>
                  </a:cubicBezTo>
                  <a:cubicBezTo>
                    <a:pt x="5023" y="4723"/>
                    <a:pt x="5021" y="4719"/>
                    <a:pt x="5018" y="4711"/>
                  </a:cubicBezTo>
                  <a:cubicBezTo>
                    <a:pt x="4944" y="4482"/>
                    <a:pt x="2920" y="1"/>
                    <a:pt x="1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6807;p44">
            <a:extLst>
              <a:ext uri="{FF2B5EF4-FFF2-40B4-BE49-F238E27FC236}">
                <a16:creationId xmlns:a16="http://schemas.microsoft.com/office/drawing/2014/main" id="{05232BDE-34E7-1973-1317-3D3D4EA1FC66}"/>
              </a:ext>
            </a:extLst>
          </p:cNvPr>
          <p:cNvCxnSpPr>
            <a:cxnSpLocks/>
          </p:cNvCxnSpPr>
          <p:nvPr/>
        </p:nvCxnSpPr>
        <p:spPr>
          <a:xfrm>
            <a:off x="5574434" y="3859557"/>
            <a:ext cx="1560900" cy="1072200"/>
          </a:xfrm>
          <a:prstGeom prst="bentConnector4">
            <a:avLst>
              <a:gd name="adj1" fmla="val -15256"/>
              <a:gd name="adj2" fmla="val 51554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824;p26">
            <a:extLst>
              <a:ext uri="{FF2B5EF4-FFF2-40B4-BE49-F238E27FC236}">
                <a16:creationId xmlns:a16="http://schemas.microsoft.com/office/drawing/2014/main" id="{71952C74-6234-A330-80CF-C65A1824A5FA}"/>
              </a:ext>
            </a:extLst>
          </p:cNvPr>
          <p:cNvGrpSpPr/>
          <p:nvPr/>
        </p:nvGrpSpPr>
        <p:grpSpPr>
          <a:xfrm>
            <a:off x="1593578" y="2786848"/>
            <a:ext cx="1323799" cy="1922457"/>
            <a:chOff x="2865689" y="2055734"/>
            <a:chExt cx="1186996" cy="1723788"/>
          </a:xfrm>
        </p:grpSpPr>
        <p:sp>
          <p:nvSpPr>
            <p:cNvPr id="9" name="Google Shape;3825;p26">
              <a:extLst>
                <a:ext uri="{FF2B5EF4-FFF2-40B4-BE49-F238E27FC236}">
                  <a16:creationId xmlns:a16="http://schemas.microsoft.com/office/drawing/2014/main" id="{924EBDC1-D82D-9BF9-DFD6-5C664F84E5D6}"/>
                </a:ext>
              </a:extLst>
            </p:cNvPr>
            <p:cNvSpPr/>
            <p:nvPr/>
          </p:nvSpPr>
          <p:spPr>
            <a:xfrm>
              <a:off x="3112266" y="3712475"/>
              <a:ext cx="825966" cy="67048"/>
            </a:xfrm>
            <a:custGeom>
              <a:avLst/>
              <a:gdLst/>
              <a:ahLst/>
              <a:cxnLst/>
              <a:rect l="l" t="t" r="r" b="b"/>
              <a:pathLst>
                <a:path w="36415" h="2956" extrusionOk="0">
                  <a:moveTo>
                    <a:pt x="1477" y="1"/>
                  </a:moveTo>
                  <a:cubicBezTo>
                    <a:pt x="661" y="1"/>
                    <a:pt x="0" y="663"/>
                    <a:pt x="0" y="1479"/>
                  </a:cubicBezTo>
                  <a:cubicBezTo>
                    <a:pt x="0" y="2293"/>
                    <a:pt x="661" y="2956"/>
                    <a:pt x="1477" y="2956"/>
                  </a:cubicBezTo>
                  <a:lnTo>
                    <a:pt x="34938" y="2956"/>
                  </a:lnTo>
                  <a:cubicBezTo>
                    <a:pt x="35753" y="2956"/>
                    <a:pt x="36414" y="2293"/>
                    <a:pt x="36414" y="1479"/>
                  </a:cubicBezTo>
                  <a:cubicBezTo>
                    <a:pt x="36414" y="663"/>
                    <a:pt x="35752" y="1"/>
                    <a:pt x="3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26;p26">
              <a:extLst>
                <a:ext uri="{FF2B5EF4-FFF2-40B4-BE49-F238E27FC236}">
                  <a16:creationId xmlns:a16="http://schemas.microsoft.com/office/drawing/2014/main" id="{2A91E271-D401-3CAD-154B-222D616E1F79}"/>
                </a:ext>
              </a:extLst>
            </p:cNvPr>
            <p:cNvSpPr/>
            <p:nvPr/>
          </p:nvSpPr>
          <p:spPr>
            <a:xfrm>
              <a:off x="3546672" y="3497449"/>
              <a:ext cx="201031" cy="244399"/>
            </a:xfrm>
            <a:custGeom>
              <a:avLst/>
              <a:gdLst/>
              <a:ahLst/>
              <a:cxnLst/>
              <a:rect l="l" t="t" r="r" b="b"/>
              <a:pathLst>
                <a:path w="8863" h="10775" extrusionOk="0">
                  <a:moveTo>
                    <a:pt x="7715" y="0"/>
                  </a:moveTo>
                  <a:cubicBezTo>
                    <a:pt x="5693" y="628"/>
                    <a:pt x="3590" y="1039"/>
                    <a:pt x="1567" y="1667"/>
                  </a:cubicBezTo>
                  <a:cubicBezTo>
                    <a:pt x="1770" y="2790"/>
                    <a:pt x="2009" y="3853"/>
                    <a:pt x="2212" y="4976"/>
                  </a:cubicBezTo>
                  <a:cubicBezTo>
                    <a:pt x="2382" y="5924"/>
                    <a:pt x="2253" y="6866"/>
                    <a:pt x="1804" y="7715"/>
                  </a:cubicBezTo>
                  <a:cubicBezTo>
                    <a:pt x="853" y="9522"/>
                    <a:pt x="1" y="9992"/>
                    <a:pt x="1" y="10718"/>
                  </a:cubicBezTo>
                  <a:lnTo>
                    <a:pt x="6466" y="10775"/>
                  </a:lnTo>
                  <a:cubicBezTo>
                    <a:pt x="7280" y="8809"/>
                    <a:pt x="8049" y="6889"/>
                    <a:pt x="8862" y="4923"/>
                  </a:cubicBezTo>
                  <a:cubicBezTo>
                    <a:pt x="8480" y="3283"/>
                    <a:pt x="8097" y="1642"/>
                    <a:pt x="7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27;p26">
              <a:extLst>
                <a:ext uri="{FF2B5EF4-FFF2-40B4-BE49-F238E27FC236}">
                  <a16:creationId xmlns:a16="http://schemas.microsoft.com/office/drawing/2014/main" id="{13B57E21-6A83-1ACD-2949-E946FF024FFD}"/>
                </a:ext>
              </a:extLst>
            </p:cNvPr>
            <p:cNvSpPr/>
            <p:nvPr/>
          </p:nvSpPr>
          <p:spPr>
            <a:xfrm>
              <a:off x="3554542" y="3707689"/>
              <a:ext cx="149611" cy="27196"/>
            </a:xfrm>
            <a:custGeom>
              <a:avLst/>
              <a:gdLst/>
              <a:ahLst/>
              <a:cxnLst/>
              <a:rect l="l" t="t" r="r" b="b"/>
              <a:pathLst>
                <a:path w="6596" h="1199" extrusionOk="0">
                  <a:moveTo>
                    <a:pt x="6488" y="1"/>
                  </a:moveTo>
                  <a:cubicBezTo>
                    <a:pt x="6451" y="1"/>
                    <a:pt x="6415" y="23"/>
                    <a:pt x="6400" y="59"/>
                  </a:cubicBezTo>
                  <a:cubicBezTo>
                    <a:pt x="6162" y="633"/>
                    <a:pt x="5548" y="1006"/>
                    <a:pt x="4935" y="1006"/>
                  </a:cubicBezTo>
                  <a:cubicBezTo>
                    <a:pt x="4793" y="1006"/>
                    <a:pt x="4652" y="986"/>
                    <a:pt x="4516" y="945"/>
                  </a:cubicBezTo>
                  <a:cubicBezTo>
                    <a:pt x="4244" y="860"/>
                    <a:pt x="3983" y="699"/>
                    <a:pt x="3732" y="542"/>
                  </a:cubicBezTo>
                  <a:cubicBezTo>
                    <a:pt x="3360" y="311"/>
                    <a:pt x="2975" y="71"/>
                    <a:pt x="2538" y="71"/>
                  </a:cubicBezTo>
                  <a:cubicBezTo>
                    <a:pt x="2500" y="71"/>
                    <a:pt x="2461" y="72"/>
                    <a:pt x="2423" y="76"/>
                  </a:cubicBezTo>
                  <a:cubicBezTo>
                    <a:pt x="2057" y="111"/>
                    <a:pt x="1748" y="313"/>
                    <a:pt x="1450" y="508"/>
                  </a:cubicBezTo>
                  <a:cubicBezTo>
                    <a:pt x="1385" y="551"/>
                    <a:pt x="1319" y="596"/>
                    <a:pt x="1252" y="637"/>
                  </a:cubicBezTo>
                  <a:cubicBezTo>
                    <a:pt x="1034" y="773"/>
                    <a:pt x="749" y="907"/>
                    <a:pt x="476" y="907"/>
                  </a:cubicBezTo>
                  <a:cubicBezTo>
                    <a:pt x="364" y="907"/>
                    <a:pt x="255" y="884"/>
                    <a:pt x="152" y="831"/>
                  </a:cubicBezTo>
                  <a:cubicBezTo>
                    <a:pt x="138" y="823"/>
                    <a:pt x="123" y="820"/>
                    <a:pt x="108" y="820"/>
                  </a:cubicBezTo>
                  <a:cubicBezTo>
                    <a:pt x="74" y="820"/>
                    <a:pt x="41" y="838"/>
                    <a:pt x="24" y="870"/>
                  </a:cubicBezTo>
                  <a:cubicBezTo>
                    <a:pt x="0" y="916"/>
                    <a:pt x="17" y="974"/>
                    <a:pt x="64" y="999"/>
                  </a:cubicBezTo>
                  <a:cubicBezTo>
                    <a:pt x="197" y="1069"/>
                    <a:pt x="337" y="1098"/>
                    <a:pt x="477" y="1098"/>
                  </a:cubicBezTo>
                  <a:cubicBezTo>
                    <a:pt x="794" y="1098"/>
                    <a:pt x="1112" y="951"/>
                    <a:pt x="1353" y="799"/>
                  </a:cubicBezTo>
                  <a:cubicBezTo>
                    <a:pt x="1423" y="756"/>
                    <a:pt x="1491" y="713"/>
                    <a:pt x="1558" y="668"/>
                  </a:cubicBezTo>
                  <a:cubicBezTo>
                    <a:pt x="1837" y="485"/>
                    <a:pt x="2125" y="295"/>
                    <a:pt x="2444" y="266"/>
                  </a:cubicBezTo>
                  <a:cubicBezTo>
                    <a:pt x="2477" y="263"/>
                    <a:pt x="2510" y="261"/>
                    <a:pt x="2542" y="261"/>
                  </a:cubicBezTo>
                  <a:cubicBezTo>
                    <a:pt x="2926" y="261"/>
                    <a:pt x="3268" y="478"/>
                    <a:pt x="3632" y="704"/>
                  </a:cubicBezTo>
                  <a:cubicBezTo>
                    <a:pt x="3895" y="868"/>
                    <a:pt x="4165" y="1036"/>
                    <a:pt x="4462" y="1129"/>
                  </a:cubicBezTo>
                  <a:cubicBezTo>
                    <a:pt x="4616" y="1175"/>
                    <a:pt x="4774" y="1198"/>
                    <a:pt x="4933" y="1198"/>
                  </a:cubicBezTo>
                  <a:cubicBezTo>
                    <a:pt x="5623" y="1198"/>
                    <a:pt x="6311" y="777"/>
                    <a:pt x="6576" y="133"/>
                  </a:cubicBezTo>
                  <a:cubicBezTo>
                    <a:pt x="6595" y="84"/>
                    <a:pt x="6573" y="29"/>
                    <a:pt x="6525" y="8"/>
                  </a:cubicBezTo>
                  <a:cubicBezTo>
                    <a:pt x="6512" y="3"/>
                    <a:pt x="6500" y="1"/>
                    <a:pt x="6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28;p26">
              <a:extLst>
                <a:ext uri="{FF2B5EF4-FFF2-40B4-BE49-F238E27FC236}">
                  <a16:creationId xmlns:a16="http://schemas.microsoft.com/office/drawing/2014/main" id="{58E4B620-2F07-F1D5-46A7-06B2280AFA66}"/>
                </a:ext>
              </a:extLst>
            </p:cNvPr>
            <p:cNvSpPr/>
            <p:nvPr/>
          </p:nvSpPr>
          <p:spPr>
            <a:xfrm>
              <a:off x="3727810" y="3582711"/>
              <a:ext cx="15106" cy="62988"/>
            </a:xfrm>
            <a:custGeom>
              <a:avLst/>
              <a:gdLst/>
              <a:ahLst/>
              <a:cxnLst/>
              <a:rect l="l" t="t" r="r" b="b"/>
              <a:pathLst>
                <a:path w="666" h="2777" extrusionOk="0">
                  <a:moveTo>
                    <a:pt x="481" y="0"/>
                  </a:moveTo>
                  <a:cubicBezTo>
                    <a:pt x="478" y="0"/>
                    <a:pt x="476" y="1"/>
                    <a:pt x="473" y="1"/>
                  </a:cubicBezTo>
                  <a:cubicBezTo>
                    <a:pt x="422" y="6"/>
                    <a:pt x="383" y="53"/>
                    <a:pt x="388" y="105"/>
                  </a:cubicBezTo>
                  <a:cubicBezTo>
                    <a:pt x="474" y="966"/>
                    <a:pt x="347" y="1843"/>
                    <a:pt x="21" y="2645"/>
                  </a:cubicBezTo>
                  <a:cubicBezTo>
                    <a:pt x="1" y="2694"/>
                    <a:pt x="24" y="2751"/>
                    <a:pt x="73" y="2770"/>
                  </a:cubicBezTo>
                  <a:cubicBezTo>
                    <a:pt x="85" y="2775"/>
                    <a:pt x="98" y="2777"/>
                    <a:pt x="110" y="2777"/>
                  </a:cubicBezTo>
                  <a:cubicBezTo>
                    <a:pt x="147" y="2777"/>
                    <a:pt x="182" y="2755"/>
                    <a:pt x="197" y="2717"/>
                  </a:cubicBezTo>
                  <a:cubicBezTo>
                    <a:pt x="535" y="1886"/>
                    <a:pt x="666" y="977"/>
                    <a:pt x="577" y="85"/>
                  </a:cubicBezTo>
                  <a:cubicBezTo>
                    <a:pt x="572" y="37"/>
                    <a:pt x="530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9;p26">
              <a:extLst>
                <a:ext uri="{FF2B5EF4-FFF2-40B4-BE49-F238E27FC236}">
                  <a16:creationId xmlns:a16="http://schemas.microsoft.com/office/drawing/2014/main" id="{4CCFDFD7-D4A2-ED61-1C8F-75ECC7083547}"/>
                </a:ext>
              </a:extLst>
            </p:cNvPr>
            <p:cNvSpPr/>
            <p:nvPr/>
          </p:nvSpPr>
          <p:spPr>
            <a:xfrm>
              <a:off x="3617689" y="3586113"/>
              <a:ext cx="56229" cy="12339"/>
            </a:xfrm>
            <a:custGeom>
              <a:avLst/>
              <a:gdLst/>
              <a:ahLst/>
              <a:cxnLst/>
              <a:rect l="l" t="t" r="r" b="b"/>
              <a:pathLst>
                <a:path w="2479" h="544" extrusionOk="0">
                  <a:moveTo>
                    <a:pt x="2376" y="1"/>
                  </a:moveTo>
                  <a:cubicBezTo>
                    <a:pt x="2371" y="1"/>
                    <a:pt x="2366" y="1"/>
                    <a:pt x="2361" y="2"/>
                  </a:cubicBezTo>
                  <a:lnTo>
                    <a:pt x="89" y="354"/>
                  </a:lnTo>
                  <a:cubicBezTo>
                    <a:pt x="36" y="362"/>
                    <a:pt x="0" y="410"/>
                    <a:pt x="9" y="463"/>
                  </a:cubicBezTo>
                  <a:cubicBezTo>
                    <a:pt x="16" y="509"/>
                    <a:pt x="56" y="543"/>
                    <a:pt x="103" y="543"/>
                  </a:cubicBezTo>
                  <a:cubicBezTo>
                    <a:pt x="106" y="543"/>
                    <a:pt x="111" y="542"/>
                    <a:pt x="118" y="542"/>
                  </a:cubicBezTo>
                  <a:lnTo>
                    <a:pt x="2390" y="190"/>
                  </a:lnTo>
                  <a:cubicBezTo>
                    <a:pt x="2441" y="182"/>
                    <a:pt x="2479" y="133"/>
                    <a:pt x="2469" y="82"/>
                  </a:cubicBezTo>
                  <a:cubicBezTo>
                    <a:pt x="2461" y="35"/>
                    <a:pt x="2421" y="1"/>
                    <a:pt x="2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0;p26">
              <a:extLst>
                <a:ext uri="{FF2B5EF4-FFF2-40B4-BE49-F238E27FC236}">
                  <a16:creationId xmlns:a16="http://schemas.microsoft.com/office/drawing/2014/main" id="{CB42BA93-AD81-EB64-DC22-9FBE57763609}"/>
                </a:ext>
              </a:extLst>
            </p:cNvPr>
            <p:cNvSpPr/>
            <p:nvPr/>
          </p:nvSpPr>
          <p:spPr>
            <a:xfrm>
              <a:off x="3618279" y="3607956"/>
              <a:ext cx="59949" cy="11205"/>
            </a:xfrm>
            <a:custGeom>
              <a:avLst/>
              <a:gdLst/>
              <a:ahLst/>
              <a:cxnLst/>
              <a:rect l="l" t="t" r="r" b="b"/>
              <a:pathLst>
                <a:path w="2643" h="494" extrusionOk="0">
                  <a:moveTo>
                    <a:pt x="2546" y="0"/>
                  </a:moveTo>
                  <a:cubicBezTo>
                    <a:pt x="2540" y="0"/>
                    <a:pt x="2535" y="1"/>
                    <a:pt x="2530" y="2"/>
                  </a:cubicBezTo>
                  <a:lnTo>
                    <a:pt x="91" y="305"/>
                  </a:lnTo>
                  <a:cubicBezTo>
                    <a:pt x="38" y="310"/>
                    <a:pt x="1" y="359"/>
                    <a:pt x="8" y="410"/>
                  </a:cubicBezTo>
                  <a:cubicBezTo>
                    <a:pt x="15" y="459"/>
                    <a:pt x="56" y="493"/>
                    <a:pt x="102" y="493"/>
                  </a:cubicBezTo>
                  <a:lnTo>
                    <a:pt x="113" y="493"/>
                  </a:lnTo>
                  <a:lnTo>
                    <a:pt x="2552" y="190"/>
                  </a:lnTo>
                  <a:cubicBezTo>
                    <a:pt x="2605" y="186"/>
                    <a:pt x="2642" y="137"/>
                    <a:pt x="2635" y="85"/>
                  </a:cubicBezTo>
                  <a:cubicBezTo>
                    <a:pt x="2630" y="36"/>
                    <a:pt x="2590" y="0"/>
                    <a:pt x="2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31;p26">
              <a:extLst>
                <a:ext uri="{FF2B5EF4-FFF2-40B4-BE49-F238E27FC236}">
                  <a16:creationId xmlns:a16="http://schemas.microsoft.com/office/drawing/2014/main" id="{CB819D14-A6F2-2FFB-3CFD-84C38105AEA4}"/>
                </a:ext>
              </a:extLst>
            </p:cNvPr>
            <p:cNvSpPr/>
            <p:nvPr/>
          </p:nvSpPr>
          <p:spPr>
            <a:xfrm>
              <a:off x="3616328" y="3629459"/>
              <a:ext cx="61854" cy="9186"/>
            </a:xfrm>
            <a:custGeom>
              <a:avLst/>
              <a:gdLst/>
              <a:ahLst/>
              <a:cxnLst/>
              <a:rect l="l" t="t" r="r" b="b"/>
              <a:pathLst>
                <a:path w="2727" h="405" extrusionOk="0">
                  <a:moveTo>
                    <a:pt x="2625" y="1"/>
                  </a:moveTo>
                  <a:cubicBezTo>
                    <a:pt x="2623" y="1"/>
                    <a:pt x="2620" y="1"/>
                    <a:pt x="2618" y="1"/>
                  </a:cubicBezTo>
                  <a:lnTo>
                    <a:pt x="94" y="214"/>
                  </a:lnTo>
                  <a:cubicBezTo>
                    <a:pt x="41" y="217"/>
                    <a:pt x="1" y="264"/>
                    <a:pt x="6" y="315"/>
                  </a:cubicBezTo>
                  <a:cubicBezTo>
                    <a:pt x="12" y="365"/>
                    <a:pt x="53" y="404"/>
                    <a:pt x="102" y="404"/>
                  </a:cubicBezTo>
                  <a:cubicBezTo>
                    <a:pt x="103" y="404"/>
                    <a:pt x="107" y="404"/>
                    <a:pt x="110" y="403"/>
                  </a:cubicBezTo>
                  <a:lnTo>
                    <a:pt x="2636" y="189"/>
                  </a:lnTo>
                  <a:cubicBezTo>
                    <a:pt x="2687" y="187"/>
                    <a:pt x="2727" y="140"/>
                    <a:pt x="2721" y="87"/>
                  </a:cubicBezTo>
                  <a:cubicBezTo>
                    <a:pt x="2716" y="38"/>
                    <a:pt x="2676" y="1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32;p26">
              <a:extLst>
                <a:ext uri="{FF2B5EF4-FFF2-40B4-BE49-F238E27FC236}">
                  <a16:creationId xmlns:a16="http://schemas.microsoft.com/office/drawing/2014/main" id="{0D97EF26-2AC7-88F1-5E85-F0906D0BD32D}"/>
                </a:ext>
              </a:extLst>
            </p:cNvPr>
            <p:cNvSpPr/>
            <p:nvPr/>
          </p:nvSpPr>
          <p:spPr>
            <a:xfrm>
              <a:off x="2865689" y="2712628"/>
              <a:ext cx="351163" cy="192389"/>
            </a:xfrm>
            <a:custGeom>
              <a:avLst/>
              <a:gdLst/>
              <a:ahLst/>
              <a:cxnLst/>
              <a:rect l="l" t="t" r="r" b="b"/>
              <a:pathLst>
                <a:path w="15482" h="8482" extrusionOk="0">
                  <a:moveTo>
                    <a:pt x="10888" y="1"/>
                  </a:moveTo>
                  <a:cubicBezTo>
                    <a:pt x="8052" y="445"/>
                    <a:pt x="5217" y="890"/>
                    <a:pt x="2381" y="1336"/>
                  </a:cubicBezTo>
                  <a:cubicBezTo>
                    <a:pt x="1380" y="2688"/>
                    <a:pt x="575" y="4192"/>
                    <a:pt x="0" y="5773"/>
                  </a:cubicBezTo>
                  <a:cubicBezTo>
                    <a:pt x="234" y="5979"/>
                    <a:pt x="596" y="6044"/>
                    <a:pt x="945" y="6044"/>
                  </a:cubicBezTo>
                  <a:cubicBezTo>
                    <a:pt x="1103" y="6044"/>
                    <a:pt x="1258" y="6031"/>
                    <a:pt x="1398" y="6011"/>
                  </a:cubicBezTo>
                  <a:cubicBezTo>
                    <a:pt x="2119" y="5907"/>
                    <a:pt x="2841" y="5803"/>
                    <a:pt x="3564" y="5697"/>
                  </a:cubicBezTo>
                  <a:cubicBezTo>
                    <a:pt x="4213" y="5603"/>
                    <a:pt x="4886" y="5529"/>
                    <a:pt x="5551" y="5529"/>
                  </a:cubicBezTo>
                  <a:cubicBezTo>
                    <a:pt x="6298" y="5529"/>
                    <a:pt x="7036" y="5623"/>
                    <a:pt x="7723" y="5887"/>
                  </a:cubicBezTo>
                  <a:cubicBezTo>
                    <a:pt x="9022" y="6387"/>
                    <a:pt x="10155" y="7309"/>
                    <a:pt x="10906" y="8481"/>
                  </a:cubicBezTo>
                  <a:lnTo>
                    <a:pt x="15481" y="3836"/>
                  </a:lnTo>
                  <a:cubicBezTo>
                    <a:pt x="13920" y="2522"/>
                    <a:pt x="12452" y="1312"/>
                    <a:pt x="10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33;p26">
              <a:extLst>
                <a:ext uri="{FF2B5EF4-FFF2-40B4-BE49-F238E27FC236}">
                  <a16:creationId xmlns:a16="http://schemas.microsoft.com/office/drawing/2014/main" id="{295C3973-45E4-B81C-19A3-48FB764451FD}"/>
                </a:ext>
              </a:extLst>
            </p:cNvPr>
            <p:cNvSpPr/>
            <p:nvPr/>
          </p:nvSpPr>
          <p:spPr>
            <a:xfrm>
              <a:off x="2871609" y="2733496"/>
              <a:ext cx="100890" cy="119194"/>
            </a:xfrm>
            <a:custGeom>
              <a:avLst/>
              <a:gdLst/>
              <a:ahLst/>
              <a:cxnLst/>
              <a:rect l="l" t="t" r="r" b="b"/>
              <a:pathLst>
                <a:path w="4448" h="5255" extrusionOk="0">
                  <a:moveTo>
                    <a:pt x="4340" y="1"/>
                  </a:moveTo>
                  <a:cubicBezTo>
                    <a:pt x="4328" y="1"/>
                    <a:pt x="4316" y="3"/>
                    <a:pt x="4305" y="7"/>
                  </a:cubicBezTo>
                  <a:cubicBezTo>
                    <a:pt x="3699" y="239"/>
                    <a:pt x="3075" y="478"/>
                    <a:pt x="2534" y="875"/>
                  </a:cubicBezTo>
                  <a:cubicBezTo>
                    <a:pt x="1919" y="1325"/>
                    <a:pt x="1533" y="1912"/>
                    <a:pt x="1448" y="2526"/>
                  </a:cubicBezTo>
                  <a:cubicBezTo>
                    <a:pt x="1429" y="2660"/>
                    <a:pt x="1423" y="2800"/>
                    <a:pt x="1418" y="2934"/>
                  </a:cubicBezTo>
                  <a:cubicBezTo>
                    <a:pt x="1405" y="3271"/>
                    <a:pt x="1393" y="3588"/>
                    <a:pt x="1195" y="3813"/>
                  </a:cubicBezTo>
                  <a:cubicBezTo>
                    <a:pt x="1077" y="3948"/>
                    <a:pt x="901" y="4033"/>
                    <a:pt x="731" y="4115"/>
                  </a:cubicBezTo>
                  <a:lnTo>
                    <a:pt x="700" y="4130"/>
                  </a:lnTo>
                  <a:cubicBezTo>
                    <a:pt x="500" y="4227"/>
                    <a:pt x="292" y="4338"/>
                    <a:pt x="160" y="4532"/>
                  </a:cubicBezTo>
                  <a:cubicBezTo>
                    <a:pt x="22" y="4738"/>
                    <a:pt x="1" y="5057"/>
                    <a:pt x="209" y="5232"/>
                  </a:cubicBezTo>
                  <a:cubicBezTo>
                    <a:pt x="228" y="5248"/>
                    <a:pt x="249" y="5255"/>
                    <a:pt x="271" y="5255"/>
                  </a:cubicBezTo>
                  <a:cubicBezTo>
                    <a:pt x="299" y="5255"/>
                    <a:pt x="325" y="5244"/>
                    <a:pt x="343" y="5224"/>
                  </a:cubicBezTo>
                  <a:cubicBezTo>
                    <a:pt x="378" y="5183"/>
                    <a:pt x="373" y="5123"/>
                    <a:pt x="333" y="5088"/>
                  </a:cubicBezTo>
                  <a:cubicBezTo>
                    <a:pt x="214" y="4987"/>
                    <a:pt x="229" y="4774"/>
                    <a:pt x="319" y="4641"/>
                  </a:cubicBezTo>
                  <a:cubicBezTo>
                    <a:pt x="425" y="4486"/>
                    <a:pt x="606" y="4389"/>
                    <a:pt x="784" y="4304"/>
                  </a:cubicBezTo>
                  <a:lnTo>
                    <a:pt x="814" y="4289"/>
                  </a:lnTo>
                  <a:cubicBezTo>
                    <a:pt x="1001" y="4199"/>
                    <a:pt x="1195" y="4105"/>
                    <a:pt x="1339" y="3941"/>
                  </a:cubicBezTo>
                  <a:cubicBezTo>
                    <a:pt x="1580" y="3664"/>
                    <a:pt x="1595" y="3299"/>
                    <a:pt x="1609" y="2945"/>
                  </a:cubicBezTo>
                  <a:cubicBezTo>
                    <a:pt x="1615" y="2814"/>
                    <a:pt x="1620" y="2678"/>
                    <a:pt x="1637" y="2553"/>
                  </a:cubicBezTo>
                  <a:cubicBezTo>
                    <a:pt x="1742" y="1796"/>
                    <a:pt x="2316" y="1272"/>
                    <a:pt x="2647" y="1030"/>
                  </a:cubicBezTo>
                  <a:cubicBezTo>
                    <a:pt x="3165" y="649"/>
                    <a:pt x="3778" y="413"/>
                    <a:pt x="4373" y="185"/>
                  </a:cubicBezTo>
                  <a:cubicBezTo>
                    <a:pt x="4423" y="167"/>
                    <a:pt x="4447" y="113"/>
                    <a:pt x="4428" y="63"/>
                  </a:cubicBezTo>
                  <a:cubicBezTo>
                    <a:pt x="4413" y="24"/>
                    <a:pt x="4377" y="1"/>
                    <a:pt x="4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34;p26">
              <a:extLst>
                <a:ext uri="{FF2B5EF4-FFF2-40B4-BE49-F238E27FC236}">
                  <a16:creationId xmlns:a16="http://schemas.microsoft.com/office/drawing/2014/main" id="{978583FD-F29A-8168-9426-0058EB551A7F}"/>
                </a:ext>
              </a:extLst>
            </p:cNvPr>
            <p:cNvSpPr/>
            <p:nvPr/>
          </p:nvSpPr>
          <p:spPr>
            <a:xfrm>
              <a:off x="3072640" y="2717301"/>
              <a:ext cx="51080" cy="5875"/>
            </a:xfrm>
            <a:custGeom>
              <a:avLst/>
              <a:gdLst/>
              <a:ahLst/>
              <a:cxnLst/>
              <a:rect l="l" t="t" r="r" b="b"/>
              <a:pathLst>
                <a:path w="2252" h="259" extrusionOk="0">
                  <a:moveTo>
                    <a:pt x="1003" y="0"/>
                  </a:moveTo>
                  <a:cubicBezTo>
                    <a:pt x="699" y="0"/>
                    <a:pt x="396" y="15"/>
                    <a:pt x="93" y="44"/>
                  </a:cubicBezTo>
                  <a:cubicBezTo>
                    <a:pt x="39" y="48"/>
                    <a:pt x="1" y="95"/>
                    <a:pt x="6" y="148"/>
                  </a:cubicBezTo>
                  <a:cubicBezTo>
                    <a:pt x="11" y="198"/>
                    <a:pt x="53" y="234"/>
                    <a:pt x="100" y="234"/>
                  </a:cubicBezTo>
                  <a:cubicBezTo>
                    <a:pt x="103" y="234"/>
                    <a:pt x="107" y="234"/>
                    <a:pt x="110" y="234"/>
                  </a:cubicBezTo>
                  <a:cubicBezTo>
                    <a:pt x="409" y="205"/>
                    <a:pt x="709" y="190"/>
                    <a:pt x="1009" y="190"/>
                  </a:cubicBezTo>
                  <a:cubicBezTo>
                    <a:pt x="1387" y="190"/>
                    <a:pt x="1764" y="213"/>
                    <a:pt x="2138" y="259"/>
                  </a:cubicBezTo>
                  <a:lnTo>
                    <a:pt x="2151" y="259"/>
                  </a:lnTo>
                  <a:cubicBezTo>
                    <a:pt x="2198" y="259"/>
                    <a:pt x="2239" y="221"/>
                    <a:pt x="2245" y="176"/>
                  </a:cubicBezTo>
                  <a:cubicBezTo>
                    <a:pt x="2252" y="123"/>
                    <a:pt x="2214" y="77"/>
                    <a:pt x="2162" y="70"/>
                  </a:cubicBezTo>
                  <a:cubicBezTo>
                    <a:pt x="1778" y="24"/>
                    <a:pt x="1390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35;p26">
              <a:extLst>
                <a:ext uri="{FF2B5EF4-FFF2-40B4-BE49-F238E27FC236}">
                  <a16:creationId xmlns:a16="http://schemas.microsoft.com/office/drawing/2014/main" id="{002A19FA-DC4A-17B7-6972-908CEBA09CBC}"/>
                </a:ext>
              </a:extLst>
            </p:cNvPr>
            <p:cNvSpPr/>
            <p:nvPr/>
          </p:nvSpPr>
          <p:spPr>
            <a:xfrm>
              <a:off x="3000353" y="2782988"/>
              <a:ext cx="25336" cy="44479"/>
            </a:xfrm>
            <a:custGeom>
              <a:avLst/>
              <a:gdLst/>
              <a:ahLst/>
              <a:cxnLst/>
              <a:rect l="l" t="t" r="r" b="b"/>
              <a:pathLst>
                <a:path w="1117" h="1961" extrusionOk="0">
                  <a:moveTo>
                    <a:pt x="1008" y="1"/>
                  </a:moveTo>
                  <a:cubicBezTo>
                    <a:pt x="974" y="1"/>
                    <a:pt x="941" y="20"/>
                    <a:pt x="924" y="53"/>
                  </a:cubicBezTo>
                  <a:lnTo>
                    <a:pt x="25" y="1822"/>
                  </a:lnTo>
                  <a:cubicBezTo>
                    <a:pt x="0" y="1867"/>
                    <a:pt x="20" y="1926"/>
                    <a:pt x="67" y="1949"/>
                  </a:cubicBezTo>
                  <a:cubicBezTo>
                    <a:pt x="81" y="1956"/>
                    <a:pt x="96" y="1960"/>
                    <a:pt x="110" y="1960"/>
                  </a:cubicBezTo>
                  <a:cubicBezTo>
                    <a:pt x="144" y="1960"/>
                    <a:pt x="179" y="1940"/>
                    <a:pt x="194" y="1908"/>
                  </a:cubicBezTo>
                  <a:lnTo>
                    <a:pt x="1093" y="140"/>
                  </a:lnTo>
                  <a:cubicBezTo>
                    <a:pt x="1117" y="93"/>
                    <a:pt x="1099" y="36"/>
                    <a:pt x="1052" y="11"/>
                  </a:cubicBezTo>
                  <a:cubicBezTo>
                    <a:pt x="1038" y="4"/>
                    <a:pt x="1023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36;p26">
              <a:extLst>
                <a:ext uri="{FF2B5EF4-FFF2-40B4-BE49-F238E27FC236}">
                  <a16:creationId xmlns:a16="http://schemas.microsoft.com/office/drawing/2014/main" id="{331A3B6E-434D-14EA-F296-8C7BA12CE576}"/>
                </a:ext>
              </a:extLst>
            </p:cNvPr>
            <p:cNvSpPr/>
            <p:nvPr/>
          </p:nvSpPr>
          <p:spPr>
            <a:xfrm>
              <a:off x="3022785" y="2784961"/>
              <a:ext cx="26130" cy="47315"/>
            </a:xfrm>
            <a:custGeom>
              <a:avLst/>
              <a:gdLst/>
              <a:ahLst/>
              <a:cxnLst/>
              <a:rect l="l" t="t" r="r" b="b"/>
              <a:pathLst>
                <a:path w="1152" h="2086" extrusionOk="0">
                  <a:moveTo>
                    <a:pt x="1041" y="1"/>
                  </a:moveTo>
                  <a:cubicBezTo>
                    <a:pt x="1006" y="1"/>
                    <a:pt x="972" y="21"/>
                    <a:pt x="956" y="54"/>
                  </a:cubicBezTo>
                  <a:lnTo>
                    <a:pt x="25" y="1947"/>
                  </a:lnTo>
                  <a:cubicBezTo>
                    <a:pt x="0" y="1995"/>
                    <a:pt x="21" y="2053"/>
                    <a:pt x="68" y="2076"/>
                  </a:cubicBezTo>
                  <a:cubicBezTo>
                    <a:pt x="82" y="2082"/>
                    <a:pt x="96" y="2085"/>
                    <a:pt x="110" y="2085"/>
                  </a:cubicBezTo>
                  <a:cubicBezTo>
                    <a:pt x="144" y="2085"/>
                    <a:pt x="179" y="2067"/>
                    <a:pt x="196" y="2033"/>
                  </a:cubicBezTo>
                  <a:lnTo>
                    <a:pt x="1128" y="139"/>
                  </a:lnTo>
                  <a:cubicBezTo>
                    <a:pt x="1151" y="91"/>
                    <a:pt x="1131" y="34"/>
                    <a:pt x="1085" y="12"/>
                  </a:cubicBezTo>
                  <a:cubicBezTo>
                    <a:pt x="1071" y="4"/>
                    <a:pt x="1056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37;p26">
              <a:extLst>
                <a:ext uri="{FF2B5EF4-FFF2-40B4-BE49-F238E27FC236}">
                  <a16:creationId xmlns:a16="http://schemas.microsoft.com/office/drawing/2014/main" id="{3C448220-9F57-750D-DB93-CA344815ACF2}"/>
                </a:ext>
              </a:extLst>
            </p:cNvPr>
            <p:cNvSpPr/>
            <p:nvPr/>
          </p:nvSpPr>
          <p:spPr>
            <a:xfrm>
              <a:off x="3044583" y="2792560"/>
              <a:ext cx="25086" cy="48721"/>
            </a:xfrm>
            <a:custGeom>
              <a:avLst/>
              <a:gdLst/>
              <a:ahLst/>
              <a:cxnLst/>
              <a:rect l="l" t="t" r="r" b="b"/>
              <a:pathLst>
                <a:path w="1106" h="2148" extrusionOk="0">
                  <a:moveTo>
                    <a:pt x="998" y="0"/>
                  </a:moveTo>
                  <a:cubicBezTo>
                    <a:pt x="962" y="0"/>
                    <a:pt x="927" y="21"/>
                    <a:pt x="911" y="56"/>
                  </a:cubicBezTo>
                  <a:lnTo>
                    <a:pt x="23" y="2012"/>
                  </a:lnTo>
                  <a:cubicBezTo>
                    <a:pt x="1" y="2061"/>
                    <a:pt x="21" y="2116"/>
                    <a:pt x="70" y="2138"/>
                  </a:cubicBezTo>
                  <a:cubicBezTo>
                    <a:pt x="84" y="2144"/>
                    <a:pt x="96" y="2148"/>
                    <a:pt x="110" y="2148"/>
                  </a:cubicBezTo>
                  <a:cubicBezTo>
                    <a:pt x="146" y="2148"/>
                    <a:pt x="181" y="2127"/>
                    <a:pt x="196" y="2092"/>
                  </a:cubicBezTo>
                  <a:lnTo>
                    <a:pt x="1084" y="135"/>
                  </a:lnTo>
                  <a:cubicBezTo>
                    <a:pt x="1106" y="87"/>
                    <a:pt x="1085" y="31"/>
                    <a:pt x="1037" y="9"/>
                  </a:cubicBezTo>
                  <a:cubicBezTo>
                    <a:pt x="1024" y="3"/>
                    <a:pt x="1011" y="0"/>
                    <a:pt x="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38;p26">
              <a:extLst>
                <a:ext uri="{FF2B5EF4-FFF2-40B4-BE49-F238E27FC236}">
                  <a16:creationId xmlns:a16="http://schemas.microsoft.com/office/drawing/2014/main" id="{8CD7A029-0AC7-C3BE-74D8-CFC7CB9F5757}"/>
                </a:ext>
              </a:extLst>
            </p:cNvPr>
            <p:cNvSpPr/>
            <p:nvPr/>
          </p:nvSpPr>
          <p:spPr>
            <a:xfrm>
              <a:off x="3071166" y="2573021"/>
              <a:ext cx="743381" cy="981859"/>
            </a:xfrm>
            <a:custGeom>
              <a:avLst/>
              <a:gdLst/>
              <a:ahLst/>
              <a:cxnLst/>
              <a:rect l="l" t="t" r="r" b="b"/>
              <a:pathLst>
                <a:path w="32774" h="43288" extrusionOk="0">
                  <a:moveTo>
                    <a:pt x="17065" y="1"/>
                  </a:moveTo>
                  <a:cubicBezTo>
                    <a:pt x="14385" y="4265"/>
                    <a:pt x="11904" y="8655"/>
                    <a:pt x="9632" y="13150"/>
                  </a:cubicBezTo>
                  <a:cubicBezTo>
                    <a:pt x="8906" y="11846"/>
                    <a:pt x="7952" y="10605"/>
                    <a:pt x="6697" y="9803"/>
                  </a:cubicBezTo>
                  <a:cubicBezTo>
                    <a:pt x="5862" y="9271"/>
                    <a:pt x="4868" y="8950"/>
                    <a:pt x="3887" y="8950"/>
                  </a:cubicBezTo>
                  <a:cubicBezTo>
                    <a:pt x="3390" y="8950"/>
                    <a:pt x="2897" y="9032"/>
                    <a:pt x="2429" y="9211"/>
                  </a:cubicBezTo>
                  <a:cubicBezTo>
                    <a:pt x="1037" y="9745"/>
                    <a:pt x="1" y="11248"/>
                    <a:pt x="251" y="12718"/>
                  </a:cubicBezTo>
                  <a:cubicBezTo>
                    <a:pt x="735" y="15549"/>
                    <a:pt x="2493" y="18044"/>
                    <a:pt x="4148" y="20390"/>
                  </a:cubicBezTo>
                  <a:cubicBezTo>
                    <a:pt x="5395" y="22158"/>
                    <a:pt x="7284" y="23423"/>
                    <a:pt x="9433" y="23665"/>
                  </a:cubicBezTo>
                  <a:cubicBezTo>
                    <a:pt x="9685" y="23694"/>
                    <a:pt x="9938" y="23708"/>
                    <a:pt x="10191" y="23708"/>
                  </a:cubicBezTo>
                  <a:cubicBezTo>
                    <a:pt x="12097" y="23708"/>
                    <a:pt x="14001" y="22916"/>
                    <a:pt x="15327" y="21540"/>
                  </a:cubicBezTo>
                  <a:cubicBezTo>
                    <a:pt x="16316" y="20514"/>
                    <a:pt x="17067" y="19306"/>
                    <a:pt x="17974" y="18209"/>
                  </a:cubicBezTo>
                  <a:lnTo>
                    <a:pt x="17974" y="18209"/>
                  </a:lnTo>
                  <a:cubicBezTo>
                    <a:pt x="17363" y="20667"/>
                    <a:pt x="16802" y="22317"/>
                    <a:pt x="16824" y="24851"/>
                  </a:cubicBezTo>
                  <a:cubicBezTo>
                    <a:pt x="16877" y="30866"/>
                    <a:pt x="19419" y="35611"/>
                    <a:pt x="21670" y="43013"/>
                  </a:cubicBezTo>
                  <a:cubicBezTo>
                    <a:pt x="22296" y="43199"/>
                    <a:pt x="22942" y="43287"/>
                    <a:pt x="23589" y="43287"/>
                  </a:cubicBezTo>
                  <a:cubicBezTo>
                    <a:pt x="25629" y="43287"/>
                    <a:pt x="27680" y="42412"/>
                    <a:pt x="29167" y="40983"/>
                  </a:cubicBezTo>
                  <a:cubicBezTo>
                    <a:pt x="28797" y="35326"/>
                    <a:pt x="27941" y="29569"/>
                    <a:pt x="26623" y="24054"/>
                  </a:cubicBezTo>
                  <a:cubicBezTo>
                    <a:pt x="28178" y="20386"/>
                    <a:pt x="29762" y="16685"/>
                    <a:pt x="30905" y="12870"/>
                  </a:cubicBezTo>
                  <a:cubicBezTo>
                    <a:pt x="32048" y="9055"/>
                    <a:pt x="32774" y="5079"/>
                    <a:pt x="32622" y="1101"/>
                  </a:cubicBezTo>
                  <a:lnTo>
                    <a:pt x="17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39;p26">
              <a:extLst>
                <a:ext uri="{FF2B5EF4-FFF2-40B4-BE49-F238E27FC236}">
                  <a16:creationId xmlns:a16="http://schemas.microsoft.com/office/drawing/2014/main" id="{E73E0A73-249B-9FAF-7FFE-23A7BA3D1EB5}"/>
                </a:ext>
              </a:extLst>
            </p:cNvPr>
            <p:cNvSpPr/>
            <p:nvPr/>
          </p:nvSpPr>
          <p:spPr>
            <a:xfrm>
              <a:off x="3405726" y="2589148"/>
              <a:ext cx="120351" cy="69611"/>
            </a:xfrm>
            <a:custGeom>
              <a:avLst/>
              <a:gdLst/>
              <a:ahLst/>
              <a:cxnLst/>
              <a:rect l="l" t="t" r="r" b="b"/>
              <a:pathLst>
                <a:path w="5306" h="3069" extrusionOk="0">
                  <a:moveTo>
                    <a:pt x="5198" y="1"/>
                  </a:moveTo>
                  <a:cubicBezTo>
                    <a:pt x="5165" y="1"/>
                    <a:pt x="5133" y="18"/>
                    <a:pt x="5115" y="48"/>
                  </a:cubicBezTo>
                  <a:cubicBezTo>
                    <a:pt x="4075" y="1765"/>
                    <a:pt x="2103" y="2876"/>
                    <a:pt x="95" y="2878"/>
                  </a:cubicBezTo>
                  <a:cubicBezTo>
                    <a:pt x="43" y="2878"/>
                    <a:pt x="1" y="2922"/>
                    <a:pt x="1" y="2973"/>
                  </a:cubicBezTo>
                  <a:cubicBezTo>
                    <a:pt x="1" y="3026"/>
                    <a:pt x="43" y="3069"/>
                    <a:pt x="95" y="3069"/>
                  </a:cubicBezTo>
                  <a:cubicBezTo>
                    <a:pt x="2170" y="3066"/>
                    <a:pt x="4205" y="1921"/>
                    <a:pt x="5280" y="146"/>
                  </a:cubicBezTo>
                  <a:cubicBezTo>
                    <a:pt x="5306" y="100"/>
                    <a:pt x="5292" y="42"/>
                    <a:pt x="5246" y="14"/>
                  </a:cubicBezTo>
                  <a:cubicBezTo>
                    <a:pt x="5231" y="5"/>
                    <a:pt x="5215" y="1"/>
                    <a:pt x="5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40;p26">
              <a:extLst>
                <a:ext uri="{FF2B5EF4-FFF2-40B4-BE49-F238E27FC236}">
                  <a16:creationId xmlns:a16="http://schemas.microsoft.com/office/drawing/2014/main" id="{9ED2B704-C3E6-1B47-EF58-C612A96B5BF7}"/>
                </a:ext>
              </a:extLst>
            </p:cNvPr>
            <p:cNvSpPr/>
            <p:nvPr/>
          </p:nvSpPr>
          <p:spPr>
            <a:xfrm>
              <a:off x="3738879" y="2620290"/>
              <a:ext cx="64961" cy="131760"/>
            </a:xfrm>
            <a:custGeom>
              <a:avLst/>
              <a:gdLst/>
              <a:ahLst/>
              <a:cxnLst/>
              <a:rect l="l" t="t" r="r" b="b"/>
              <a:pathLst>
                <a:path w="2864" h="5809" extrusionOk="0">
                  <a:moveTo>
                    <a:pt x="508" y="0"/>
                  </a:moveTo>
                  <a:cubicBezTo>
                    <a:pt x="463" y="0"/>
                    <a:pt x="422" y="33"/>
                    <a:pt x="413" y="78"/>
                  </a:cubicBezTo>
                  <a:cubicBezTo>
                    <a:pt x="0" y="2195"/>
                    <a:pt x="939" y="4543"/>
                    <a:pt x="2697" y="5791"/>
                  </a:cubicBezTo>
                  <a:cubicBezTo>
                    <a:pt x="2714" y="5803"/>
                    <a:pt x="2733" y="5809"/>
                    <a:pt x="2753" y="5809"/>
                  </a:cubicBezTo>
                  <a:cubicBezTo>
                    <a:pt x="2783" y="5809"/>
                    <a:pt x="2812" y="5795"/>
                    <a:pt x="2832" y="5769"/>
                  </a:cubicBezTo>
                  <a:cubicBezTo>
                    <a:pt x="2864" y="5726"/>
                    <a:pt x="2852" y="5666"/>
                    <a:pt x="2810" y="5636"/>
                  </a:cubicBezTo>
                  <a:cubicBezTo>
                    <a:pt x="1111" y="4430"/>
                    <a:pt x="204" y="2160"/>
                    <a:pt x="601" y="115"/>
                  </a:cubicBezTo>
                  <a:cubicBezTo>
                    <a:pt x="610" y="63"/>
                    <a:pt x="578" y="13"/>
                    <a:pt x="525" y="2"/>
                  </a:cubicBezTo>
                  <a:cubicBezTo>
                    <a:pt x="519" y="1"/>
                    <a:pt x="514" y="0"/>
                    <a:pt x="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41;p26">
              <a:extLst>
                <a:ext uri="{FF2B5EF4-FFF2-40B4-BE49-F238E27FC236}">
                  <a16:creationId xmlns:a16="http://schemas.microsoft.com/office/drawing/2014/main" id="{ED3E87A3-6DC7-4457-0B83-360AE9BB5E32}"/>
                </a:ext>
              </a:extLst>
            </p:cNvPr>
            <p:cNvSpPr/>
            <p:nvPr/>
          </p:nvSpPr>
          <p:spPr>
            <a:xfrm>
              <a:off x="3474316" y="2752231"/>
              <a:ext cx="131805" cy="239613"/>
            </a:xfrm>
            <a:custGeom>
              <a:avLst/>
              <a:gdLst/>
              <a:ahLst/>
              <a:cxnLst/>
              <a:rect l="l" t="t" r="r" b="b"/>
              <a:pathLst>
                <a:path w="5811" h="10564" extrusionOk="0">
                  <a:moveTo>
                    <a:pt x="5701" y="1"/>
                  </a:moveTo>
                  <a:cubicBezTo>
                    <a:pt x="5665" y="1"/>
                    <a:pt x="5631" y="21"/>
                    <a:pt x="5615" y="57"/>
                  </a:cubicBezTo>
                  <a:cubicBezTo>
                    <a:pt x="3994" y="3621"/>
                    <a:pt x="2114" y="7106"/>
                    <a:pt x="31" y="10418"/>
                  </a:cubicBezTo>
                  <a:cubicBezTo>
                    <a:pt x="1" y="10464"/>
                    <a:pt x="14" y="10522"/>
                    <a:pt x="60" y="10550"/>
                  </a:cubicBezTo>
                  <a:cubicBezTo>
                    <a:pt x="75" y="10558"/>
                    <a:pt x="93" y="10564"/>
                    <a:pt x="110" y="10564"/>
                  </a:cubicBezTo>
                  <a:cubicBezTo>
                    <a:pt x="142" y="10564"/>
                    <a:pt x="172" y="10549"/>
                    <a:pt x="192" y="10520"/>
                  </a:cubicBezTo>
                  <a:cubicBezTo>
                    <a:pt x="2282" y="7199"/>
                    <a:pt x="4165" y="3707"/>
                    <a:pt x="5788" y="136"/>
                  </a:cubicBezTo>
                  <a:cubicBezTo>
                    <a:pt x="5810" y="89"/>
                    <a:pt x="5789" y="32"/>
                    <a:pt x="5741" y="10"/>
                  </a:cubicBezTo>
                  <a:cubicBezTo>
                    <a:pt x="5728" y="4"/>
                    <a:pt x="5714" y="1"/>
                    <a:pt x="57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42;p26">
              <a:extLst>
                <a:ext uri="{FF2B5EF4-FFF2-40B4-BE49-F238E27FC236}">
                  <a16:creationId xmlns:a16="http://schemas.microsoft.com/office/drawing/2014/main" id="{58DC8DD8-B9C3-83BC-93B0-EFE0CAA3DBE4}"/>
                </a:ext>
              </a:extLst>
            </p:cNvPr>
            <p:cNvSpPr/>
            <p:nvPr/>
          </p:nvSpPr>
          <p:spPr>
            <a:xfrm>
              <a:off x="3260198" y="2864961"/>
              <a:ext cx="34635" cy="62035"/>
            </a:xfrm>
            <a:custGeom>
              <a:avLst/>
              <a:gdLst/>
              <a:ahLst/>
              <a:cxnLst/>
              <a:rect l="l" t="t" r="r" b="b"/>
              <a:pathLst>
                <a:path w="1527" h="2735" extrusionOk="0">
                  <a:moveTo>
                    <a:pt x="1418" y="0"/>
                  </a:moveTo>
                  <a:cubicBezTo>
                    <a:pt x="1388" y="0"/>
                    <a:pt x="1358" y="15"/>
                    <a:pt x="1340" y="43"/>
                  </a:cubicBezTo>
                  <a:cubicBezTo>
                    <a:pt x="801" y="841"/>
                    <a:pt x="356" y="1703"/>
                    <a:pt x="19" y="2607"/>
                  </a:cubicBezTo>
                  <a:cubicBezTo>
                    <a:pt x="0" y="2657"/>
                    <a:pt x="25" y="2711"/>
                    <a:pt x="75" y="2731"/>
                  </a:cubicBezTo>
                  <a:cubicBezTo>
                    <a:pt x="86" y="2733"/>
                    <a:pt x="97" y="2735"/>
                    <a:pt x="108" y="2735"/>
                  </a:cubicBezTo>
                  <a:cubicBezTo>
                    <a:pt x="146" y="2735"/>
                    <a:pt x="183" y="2713"/>
                    <a:pt x="198" y="2672"/>
                  </a:cubicBezTo>
                  <a:cubicBezTo>
                    <a:pt x="529" y="1784"/>
                    <a:pt x="966" y="934"/>
                    <a:pt x="1496" y="149"/>
                  </a:cubicBezTo>
                  <a:cubicBezTo>
                    <a:pt x="1527" y="106"/>
                    <a:pt x="1514" y="46"/>
                    <a:pt x="1471" y="17"/>
                  </a:cubicBezTo>
                  <a:cubicBezTo>
                    <a:pt x="1455" y="6"/>
                    <a:pt x="1436" y="0"/>
                    <a:pt x="1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43;p26">
              <a:extLst>
                <a:ext uri="{FF2B5EF4-FFF2-40B4-BE49-F238E27FC236}">
                  <a16:creationId xmlns:a16="http://schemas.microsoft.com/office/drawing/2014/main" id="{E5132E86-428D-18E4-ED02-F91172C9A69F}"/>
                </a:ext>
              </a:extLst>
            </p:cNvPr>
            <p:cNvSpPr/>
            <p:nvPr/>
          </p:nvSpPr>
          <p:spPr>
            <a:xfrm>
              <a:off x="3163391" y="2775707"/>
              <a:ext cx="101071" cy="152423"/>
            </a:xfrm>
            <a:custGeom>
              <a:avLst/>
              <a:gdLst/>
              <a:ahLst/>
              <a:cxnLst/>
              <a:rect l="l" t="t" r="r" b="b"/>
              <a:pathLst>
                <a:path w="4456" h="6720" extrusionOk="0">
                  <a:moveTo>
                    <a:pt x="108" y="1"/>
                  </a:moveTo>
                  <a:cubicBezTo>
                    <a:pt x="85" y="1"/>
                    <a:pt x="62" y="9"/>
                    <a:pt x="43" y="25"/>
                  </a:cubicBezTo>
                  <a:cubicBezTo>
                    <a:pt x="4" y="59"/>
                    <a:pt x="0" y="120"/>
                    <a:pt x="35" y="159"/>
                  </a:cubicBezTo>
                  <a:lnTo>
                    <a:pt x="4203" y="4850"/>
                  </a:lnTo>
                  <a:cubicBezTo>
                    <a:pt x="3955" y="5402"/>
                    <a:pt x="3976" y="6075"/>
                    <a:pt x="4261" y="6667"/>
                  </a:cubicBezTo>
                  <a:cubicBezTo>
                    <a:pt x="4279" y="6702"/>
                    <a:pt x="4314" y="6720"/>
                    <a:pt x="4348" y="6720"/>
                  </a:cubicBezTo>
                  <a:cubicBezTo>
                    <a:pt x="4362" y="6720"/>
                    <a:pt x="4376" y="6717"/>
                    <a:pt x="4387" y="6711"/>
                  </a:cubicBezTo>
                  <a:cubicBezTo>
                    <a:pt x="4436" y="6688"/>
                    <a:pt x="4455" y="6631"/>
                    <a:pt x="4433" y="6584"/>
                  </a:cubicBezTo>
                  <a:cubicBezTo>
                    <a:pt x="4163" y="6026"/>
                    <a:pt x="4150" y="5387"/>
                    <a:pt x="4401" y="4876"/>
                  </a:cubicBezTo>
                  <a:cubicBezTo>
                    <a:pt x="4419" y="4841"/>
                    <a:pt x="4414" y="4800"/>
                    <a:pt x="4389" y="4771"/>
                  </a:cubicBezTo>
                  <a:lnTo>
                    <a:pt x="179" y="33"/>
                  </a:lnTo>
                  <a:cubicBezTo>
                    <a:pt x="160" y="11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44;p26">
              <a:extLst>
                <a:ext uri="{FF2B5EF4-FFF2-40B4-BE49-F238E27FC236}">
                  <a16:creationId xmlns:a16="http://schemas.microsoft.com/office/drawing/2014/main" id="{E872A7E9-B191-C0C3-D519-BD6CA704DF30}"/>
                </a:ext>
              </a:extLst>
            </p:cNvPr>
            <p:cNvSpPr/>
            <p:nvPr/>
          </p:nvSpPr>
          <p:spPr>
            <a:xfrm>
              <a:off x="3670538" y="3122901"/>
              <a:ext cx="39920" cy="401653"/>
            </a:xfrm>
            <a:custGeom>
              <a:avLst/>
              <a:gdLst/>
              <a:ahLst/>
              <a:cxnLst/>
              <a:rect l="l" t="t" r="r" b="b"/>
              <a:pathLst>
                <a:path w="1760" h="17708" extrusionOk="0">
                  <a:moveTo>
                    <a:pt x="98" y="1"/>
                  </a:moveTo>
                  <a:cubicBezTo>
                    <a:pt x="95" y="1"/>
                    <a:pt x="92" y="1"/>
                    <a:pt x="89" y="1"/>
                  </a:cubicBezTo>
                  <a:cubicBezTo>
                    <a:pt x="38" y="9"/>
                    <a:pt x="0" y="58"/>
                    <a:pt x="7" y="109"/>
                  </a:cubicBezTo>
                  <a:cubicBezTo>
                    <a:pt x="690" y="5243"/>
                    <a:pt x="1333" y="12442"/>
                    <a:pt x="1568" y="17616"/>
                  </a:cubicBezTo>
                  <a:cubicBezTo>
                    <a:pt x="1570" y="17667"/>
                    <a:pt x="1613" y="17707"/>
                    <a:pt x="1663" y="17707"/>
                  </a:cubicBezTo>
                  <a:lnTo>
                    <a:pt x="1667" y="17707"/>
                  </a:lnTo>
                  <a:cubicBezTo>
                    <a:pt x="1721" y="17703"/>
                    <a:pt x="1760" y="17659"/>
                    <a:pt x="1758" y="17606"/>
                  </a:cubicBezTo>
                  <a:cubicBezTo>
                    <a:pt x="1523" y="12428"/>
                    <a:pt x="880" y="5222"/>
                    <a:pt x="197" y="83"/>
                  </a:cubicBezTo>
                  <a:cubicBezTo>
                    <a:pt x="190" y="34"/>
                    <a:pt x="14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45;p26">
              <a:extLst>
                <a:ext uri="{FF2B5EF4-FFF2-40B4-BE49-F238E27FC236}">
                  <a16:creationId xmlns:a16="http://schemas.microsoft.com/office/drawing/2014/main" id="{5FCF213F-CCE8-93D7-4A84-F7B9B8F0F4A2}"/>
                </a:ext>
              </a:extLst>
            </p:cNvPr>
            <p:cNvSpPr/>
            <p:nvPr/>
          </p:nvSpPr>
          <p:spPr>
            <a:xfrm>
              <a:off x="3936281" y="2391791"/>
              <a:ext cx="116404" cy="139268"/>
            </a:xfrm>
            <a:custGeom>
              <a:avLst/>
              <a:gdLst/>
              <a:ahLst/>
              <a:cxnLst/>
              <a:rect l="l" t="t" r="r" b="b"/>
              <a:pathLst>
                <a:path w="5132" h="6140" extrusionOk="0">
                  <a:moveTo>
                    <a:pt x="4069" y="1"/>
                  </a:moveTo>
                  <a:lnTo>
                    <a:pt x="110" y="398"/>
                  </a:lnTo>
                  <a:cubicBezTo>
                    <a:pt x="78" y="1388"/>
                    <a:pt x="48" y="2378"/>
                    <a:pt x="16" y="3367"/>
                  </a:cubicBezTo>
                  <a:cubicBezTo>
                    <a:pt x="1" y="3875"/>
                    <a:pt x="528" y="4236"/>
                    <a:pt x="1017" y="4382"/>
                  </a:cubicBezTo>
                  <a:cubicBezTo>
                    <a:pt x="1277" y="4888"/>
                    <a:pt x="1509" y="5351"/>
                    <a:pt x="1768" y="5855"/>
                  </a:cubicBezTo>
                  <a:cubicBezTo>
                    <a:pt x="1843" y="5999"/>
                    <a:pt x="1982" y="6121"/>
                    <a:pt x="2142" y="6138"/>
                  </a:cubicBezTo>
                  <a:cubicBezTo>
                    <a:pt x="2154" y="6139"/>
                    <a:pt x="2166" y="6139"/>
                    <a:pt x="2178" y="6139"/>
                  </a:cubicBezTo>
                  <a:cubicBezTo>
                    <a:pt x="2327" y="6139"/>
                    <a:pt x="2475" y="6052"/>
                    <a:pt x="2545" y="5920"/>
                  </a:cubicBezTo>
                  <a:cubicBezTo>
                    <a:pt x="2641" y="5743"/>
                    <a:pt x="2605" y="5516"/>
                    <a:pt x="2635" y="5316"/>
                  </a:cubicBezTo>
                  <a:lnTo>
                    <a:pt x="2635" y="5316"/>
                  </a:lnTo>
                  <a:cubicBezTo>
                    <a:pt x="2710" y="5468"/>
                    <a:pt x="2785" y="5621"/>
                    <a:pt x="2857" y="5772"/>
                  </a:cubicBezTo>
                  <a:cubicBezTo>
                    <a:pt x="2916" y="5890"/>
                    <a:pt x="3031" y="5935"/>
                    <a:pt x="3157" y="5935"/>
                  </a:cubicBezTo>
                  <a:cubicBezTo>
                    <a:pt x="3219" y="5935"/>
                    <a:pt x="3284" y="5924"/>
                    <a:pt x="3346" y="5906"/>
                  </a:cubicBezTo>
                  <a:cubicBezTo>
                    <a:pt x="3525" y="5852"/>
                    <a:pt x="3633" y="5664"/>
                    <a:pt x="3651" y="5478"/>
                  </a:cubicBezTo>
                  <a:cubicBezTo>
                    <a:pt x="3667" y="5294"/>
                    <a:pt x="3611" y="5110"/>
                    <a:pt x="3554" y="4934"/>
                  </a:cubicBezTo>
                  <a:lnTo>
                    <a:pt x="3554" y="4934"/>
                  </a:lnTo>
                  <a:cubicBezTo>
                    <a:pt x="3659" y="5082"/>
                    <a:pt x="3763" y="5232"/>
                    <a:pt x="3868" y="5381"/>
                  </a:cubicBezTo>
                  <a:cubicBezTo>
                    <a:pt x="3921" y="5456"/>
                    <a:pt x="4009" y="5490"/>
                    <a:pt x="4101" y="5490"/>
                  </a:cubicBezTo>
                  <a:cubicBezTo>
                    <a:pt x="4187" y="5490"/>
                    <a:pt x="4275" y="5460"/>
                    <a:pt x="4339" y="5406"/>
                  </a:cubicBezTo>
                  <a:cubicBezTo>
                    <a:pt x="4475" y="5295"/>
                    <a:pt x="4529" y="5108"/>
                    <a:pt x="4522" y="4934"/>
                  </a:cubicBezTo>
                  <a:cubicBezTo>
                    <a:pt x="4517" y="4799"/>
                    <a:pt x="4481" y="4669"/>
                    <a:pt x="4437" y="4541"/>
                  </a:cubicBezTo>
                  <a:lnTo>
                    <a:pt x="4437" y="4541"/>
                  </a:lnTo>
                  <a:cubicBezTo>
                    <a:pt x="4481" y="4602"/>
                    <a:pt x="4554" y="4647"/>
                    <a:pt x="4623" y="4677"/>
                  </a:cubicBezTo>
                  <a:cubicBezTo>
                    <a:pt x="4661" y="4694"/>
                    <a:pt x="4701" y="4701"/>
                    <a:pt x="4742" y="4701"/>
                  </a:cubicBezTo>
                  <a:cubicBezTo>
                    <a:pt x="4820" y="4701"/>
                    <a:pt x="4898" y="4673"/>
                    <a:pt x="4956" y="4621"/>
                  </a:cubicBezTo>
                  <a:cubicBezTo>
                    <a:pt x="5132" y="4459"/>
                    <a:pt x="5069" y="4175"/>
                    <a:pt x="4993" y="3949"/>
                  </a:cubicBezTo>
                  <a:cubicBezTo>
                    <a:pt x="4744" y="3208"/>
                    <a:pt x="4492" y="2464"/>
                    <a:pt x="4242" y="1723"/>
                  </a:cubicBezTo>
                  <a:cubicBezTo>
                    <a:pt x="4059" y="1176"/>
                    <a:pt x="4120" y="576"/>
                    <a:pt x="4069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46;p26">
              <a:extLst>
                <a:ext uri="{FF2B5EF4-FFF2-40B4-BE49-F238E27FC236}">
                  <a16:creationId xmlns:a16="http://schemas.microsoft.com/office/drawing/2014/main" id="{35C92AB0-1DC7-27CD-E40F-1AAA1FAACFDA}"/>
                </a:ext>
              </a:extLst>
            </p:cNvPr>
            <p:cNvSpPr/>
            <p:nvPr/>
          </p:nvSpPr>
          <p:spPr>
            <a:xfrm>
              <a:off x="3947781" y="2469817"/>
              <a:ext cx="14516" cy="24111"/>
            </a:xfrm>
            <a:custGeom>
              <a:avLst/>
              <a:gdLst/>
              <a:ahLst/>
              <a:cxnLst/>
              <a:rect l="l" t="t" r="r" b="b"/>
              <a:pathLst>
                <a:path w="640" h="1063" extrusionOk="0">
                  <a:moveTo>
                    <a:pt x="111" y="0"/>
                  </a:moveTo>
                  <a:cubicBezTo>
                    <a:pt x="96" y="0"/>
                    <a:pt x="82" y="3"/>
                    <a:pt x="69" y="10"/>
                  </a:cubicBezTo>
                  <a:cubicBezTo>
                    <a:pt x="20" y="34"/>
                    <a:pt x="1" y="91"/>
                    <a:pt x="23" y="138"/>
                  </a:cubicBezTo>
                  <a:lnTo>
                    <a:pt x="444" y="1009"/>
                  </a:lnTo>
                  <a:cubicBezTo>
                    <a:pt x="462" y="1044"/>
                    <a:pt x="497" y="1063"/>
                    <a:pt x="531" y="1063"/>
                  </a:cubicBezTo>
                  <a:cubicBezTo>
                    <a:pt x="545" y="1063"/>
                    <a:pt x="559" y="1059"/>
                    <a:pt x="573" y="1053"/>
                  </a:cubicBezTo>
                  <a:cubicBezTo>
                    <a:pt x="621" y="1030"/>
                    <a:pt x="639" y="973"/>
                    <a:pt x="617" y="926"/>
                  </a:cubicBezTo>
                  <a:lnTo>
                    <a:pt x="196" y="54"/>
                  </a:lnTo>
                  <a:cubicBezTo>
                    <a:pt x="179" y="20"/>
                    <a:pt x="146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7;p26">
              <a:extLst>
                <a:ext uri="{FF2B5EF4-FFF2-40B4-BE49-F238E27FC236}">
                  <a16:creationId xmlns:a16="http://schemas.microsoft.com/office/drawing/2014/main" id="{3C83D801-DC5D-B91C-0580-7C3DE0535A6F}"/>
                </a:ext>
              </a:extLst>
            </p:cNvPr>
            <p:cNvSpPr/>
            <p:nvPr/>
          </p:nvSpPr>
          <p:spPr>
            <a:xfrm>
              <a:off x="3990400" y="2502525"/>
              <a:ext cx="9980" cy="21321"/>
            </a:xfrm>
            <a:custGeom>
              <a:avLst/>
              <a:gdLst/>
              <a:ahLst/>
              <a:cxnLst/>
              <a:rect l="l" t="t" r="r" b="b"/>
              <a:pathLst>
                <a:path w="440" h="940" extrusionOk="0">
                  <a:moveTo>
                    <a:pt x="108" y="1"/>
                  </a:moveTo>
                  <a:cubicBezTo>
                    <a:pt x="99" y="1"/>
                    <a:pt x="89" y="2"/>
                    <a:pt x="80" y="5"/>
                  </a:cubicBezTo>
                  <a:cubicBezTo>
                    <a:pt x="31" y="19"/>
                    <a:pt x="0" y="73"/>
                    <a:pt x="17" y="122"/>
                  </a:cubicBezTo>
                  <a:lnTo>
                    <a:pt x="241" y="872"/>
                  </a:lnTo>
                  <a:cubicBezTo>
                    <a:pt x="254" y="913"/>
                    <a:pt x="291" y="940"/>
                    <a:pt x="333" y="940"/>
                  </a:cubicBezTo>
                  <a:cubicBezTo>
                    <a:pt x="342" y="940"/>
                    <a:pt x="351" y="938"/>
                    <a:pt x="359" y="937"/>
                  </a:cubicBezTo>
                  <a:cubicBezTo>
                    <a:pt x="409" y="923"/>
                    <a:pt x="439" y="869"/>
                    <a:pt x="423" y="819"/>
                  </a:cubicBezTo>
                  <a:lnTo>
                    <a:pt x="198" y="68"/>
                  </a:lnTo>
                  <a:cubicBezTo>
                    <a:pt x="187" y="28"/>
                    <a:pt x="14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8;p26">
              <a:extLst>
                <a:ext uri="{FF2B5EF4-FFF2-40B4-BE49-F238E27FC236}">
                  <a16:creationId xmlns:a16="http://schemas.microsoft.com/office/drawing/2014/main" id="{A73EE350-E432-C49E-7901-35B2B795242C}"/>
                </a:ext>
              </a:extLst>
            </p:cNvPr>
            <p:cNvSpPr/>
            <p:nvPr/>
          </p:nvSpPr>
          <p:spPr>
            <a:xfrm>
              <a:off x="4011767" y="2493475"/>
              <a:ext cx="10434" cy="20799"/>
            </a:xfrm>
            <a:custGeom>
              <a:avLst/>
              <a:gdLst/>
              <a:ahLst/>
              <a:cxnLst/>
              <a:rect l="l" t="t" r="r" b="b"/>
              <a:pathLst>
                <a:path w="460" h="917" extrusionOk="0">
                  <a:moveTo>
                    <a:pt x="111" y="1"/>
                  </a:moveTo>
                  <a:cubicBezTo>
                    <a:pt x="100" y="1"/>
                    <a:pt x="90" y="2"/>
                    <a:pt x="79" y="6"/>
                  </a:cubicBezTo>
                  <a:cubicBezTo>
                    <a:pt x="28" y="23"/>
                    <a:pt x="0" y="77"/>
                    <a:pt x="18" y="127"/>
                  </a:cubicBezTo>
                  <a:lnTo>
                    <a:pt x="260" y="851"/>
                  </a:lnTo>
                  <a:cubicBezTo>
                    <a:pt x="273" y="890"/>
                    <a:pt x="310" y="916"/>
                    <a:pt x="351" y="916"/>
                  </a:cubicBezTo>
                  <a:cubicBezTo>
                    <a:pt x="359" y="916"/>
                    <a:pt x="370" y="915"/>
                    <a:pt x="381" y="911"/>
                  </a:cubicBezTo>
                  <a:cubicBezTo>
                    <a:pt x="432" y="894"/>
                    <a:pt x="460" y="840"/>
                    <a:pt x="442" y="790"/>
                  </a:cubicBezTo>
                  <a:lnTo>
                    <a:pt x="200" y="66"/>
                  </a:lnTo>
                  <a:cubicBezTo>
                    <a:pt x="186" y="26"/>
                    <a:pt x="151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9;p26">
              <a:extLst>
                <a:ext uri="{FF2B5EF4-FFF2-40B4-BE49-F238E27FC236}">
                  <a16:creationId xmlns:a16="http://schemas.microsoft.com/office/drawing/2014/main" id="{E95403CF-56E3-E638-907A-B7A5C745CF1A}"/>
                </a:ext>
              </a:extLst>
            </p:cNvPr>
            <p:cNvSpPr/>
            <p:nvPr/>
          </p:nvSpPr>
          <p:spPr>
            <a:xfrm>
              <a:off x="4032203" y="2481408"/>
              <a:ext cx="10910" cy="20164"/>
            </a:xfrm>
            <a:custGeom>
              <a:avLst/>
              <a:gdLst/>
              <a:ahLst/>
              <a:cxnLst/>
              <a:rect l="l" t="t" r="r" b="b"/>
              <a:pathLst>
                <a:path w="481" h="889" extrusionOk="0">
                  <a:moveTo>
                    <a:pt x="109" y="0"/>
                  </a:moveTo>
                  <a:cubicBezTo>
                    <a:pt x="98" y="0"/>
                    <a:pt x="87" y="2"/>
                    <a:pt x="76" y="6"/>
                  </a:cubicBezTo>
                  <a:cubicBezTo>
                    <a:pt x="27" y="26"/>
                    <a:pt x="1" y="78"/>
                    <a:pt x="20" y="129"/>
                  </a:cubicBezTo>
                  <a:lnTo>
                    <a:pt x="282" y="826"/>
                  </a:lnTo>
                  <a:cubicBezTo>
                    <a:pt x="297" y="865"/>
                    <a:pt x="335" y="889"/>
                    <a:pt x="372" y="889"/>
                  </a:cubicBezTo>
                  <a:cubicBezTo>
                    <a:pt x="383" y="889"/>
                    <a:pt x="394" y="887"/>
                    <a:pt x="405" y="884"/>
                  </a:cubicBezTo>
                  <a:cubicBezTo>
                    <a:pt x="454" y="865"/>
                    <a:pt x="480" y="810"/>
                    <a:pt x="461" y="761"/>
                  </a:cubicBezTo>
                  <a:lnTo>
                    <a:pt x="199" y="62"/>
                  </a:lnTo>
                  <a:cubicBezTo>
                    <a:pt x="184" y="24"/>
                    <a:pt x="149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50;p26">
              <a:extLst>
                <a:ext uri="{FF2B5EF4-FFF2-40B4-BE49-F238E27FC236}">
                  <a16:creationId xmlns:a16="http://schemas.microsoft.com/office/drawing/2014/main" id="{CDADDA1F-92A5-978A-6C24-4413AD8D1022}"/>
                </a:ext>
              </a:extLst>
            </p:cNvPr>
            <p:cNvSpPr/>
            <p:nvPr/>
          </p:nvSpPr>
          <p:spPr>
            <a:xfrm>
              <a:off x="3235656" y="2120265"/>
              <a:ext cx="809521" cy="515086"/>
            </a:xfrm>
            <a:custGeom>
              <a:avLst/>
              <a:gdLst/>
              <a:ahLst/>
              <a:cxnLst/>
              <a:rect l="l" t="t" r="r" b="b"/>
              <a:pathLst>
                <a:path w="35690" h="22709" extrusionOk="0">
                  <a:moveTo>
                    <a:pt x="30247" y="0"/>
                  </a:moveTo>
                  <a:cubicBezTo>
                    <a:pt x="30130" y="0"/>
                    <a:pt x="30014" y="5"/>
                    <a:pt x="29898" y="14"/>
                  </a:cubicBezTo>
                  <a:cubicBezTo>
                    <a:pt x="26252" y="310"/>
                    <a:pt x="22841" y="1517"/>
                    <a:pt x="19391" y="2732"/>
                  </a:cubicBezTo>
                  <a:cubicBezTo>
                    <a:pt x="18062" y="3199"/>
                    <a:pt x="16735" y="3667"/>
                    <a:pt x="15408" y="4134"/>
                  </a:cubicBezTo>
                  <a:cubicBezTo>
                    <a:pt x="13146" y="4931"/>
                    <a:pt x="10848" y="5611"/>
                    <a:pt x="8587" y="6410"/>
                  </a:cubicBezTo>
                  <a:cubicBezTo>
                    <a:pt x="7188" y="6903"/>
                    <a:pt x="5684" y="7575"/>
                    <a:pt x="4375" y="8275"/>
                  </a:cubicBezTo>
                  <a:cubicBezTo>
                    <a:pt x="3066" y="8973"/>
                    <a:pt x="1861" y="9929"/>
                    <a:pt x="1082" y="11192"/>
                  </a:cubicBezTo>
                  <a:cubicBezTo>
                    <a:pt x="306" y="12457"/>
                    <a:pt x="0" y="14054"/>
                    <a:pt x="485" y="15459"/>
                  </a:cubicBezTo>
                  <a:cubicBezTo>
                    <a:pt x="721" y="16139"/>
                    <a:pt x="1133" y="16758"/>
                    <a:pt x="1671" y="17236"/>
                  </a:cubicBezTo>
                  <a:cubicBezTo>
                    <a:pt x="2983" y="18395"/>
                    <a:pt x="4265" y="18512"/>
                    <a:pt x="5991" y="18797"/>
                  </a:cubicBezTo>
                  <a:cubicBezTo>
                    <a:pt x="7348" y="19020"/>
                    <a:pt x="8456" y="19179"/>
                    <a:pt x="9496" y="19283"/>
                  </a:cubicBezTo>
                  <a:cubicBezTo>
                    <a:pt x="9058" y="19553"/>
                    <a:pt x="9011" y="19994"/>
                    <a:pt x="9176" y="20481"/>
                  </a:cubicBezTo>
                  <a:lnTo>
                    <a:pt x="25806" y="22709"/>
                  </a:lnTo>
                  <a:cubicBezTo>
                    <a:pt x="26389" y="18513"/>
                    <a:pt x="26208" y="14278"/>
                    <a:pt x="25345" y="10131"/>
                  </a:cubicBezTo>
                  <a:cubicBezTo>
                    <a:pt x="26749" y="9319"/>
                    <a:pt x="28249" y="8402"/>
                    <a:pt x="29653" y="7590"/>
                  </a:cubicBezTo>
                  <a:cubicBezTo>
                    <a:pt x="29930" y="9273"/>
                    <a:pt x="30261" y="10936"/>
                    <a:pt x="30538" y="12617"/>
                  </a:cubicBezTo>
                  <a:cubicBezTo>
                    <a:pt x="32195" y="12520"/>
                    <a:pt x="33957" y="12446"/>
                    <a:pt x="35613" y="12349"/>
                  </a:cubicBezTo>
                  <a:cubicBezTo>
                    <a:pt x="35690" y="10335"/>
                    <a:pt x="35598" y="8315"/>
                    <a:pt x="35339" y="6316"/>
                  </a:cubicBezTo>
                  <a:cubicBezTo>
                    <a:pt x="35141" y="4770"/>
                    <a:pt x="34820" y="3184"/>
                    <a:pt x="33933" y="1901"/>
                  </a:cubicBezTo>
                  <a:cubicBezTo>
                    <a:pt x="33113" y="713"/>
                    <a:pt x="31686" y="0"/>
                    <a:pt x="30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1;p26">
              <a:extLst>
                <a:ext uri="{FF2B5EF4-FFF2-40B4-BE49-F238E27FC236}">
                  <a16:creationId xmlns:a16="http://schemas.microsoft.com/office/drawing/2014/main" id="{0D57E83E-5487-92A0-F87C-00C96DB94E71}"/>
                </a:ext>
              </a:extLst>
            </p:cNvPr>
            <p:cNvSpPr/>
            <p:nvPr/>
          </p:nvSpPr>
          <p:spPr>
            <a:xfrm>
              <a:off x="3507160" y="2209382"/>
              <a:ext cx="110575" cy="90569"/>
            </a:xfrm>
            <a:custGeom>
              <a:avLst/>
              <a:gdLst/>
              <a:ahLst/>
              <a:cxnLst/>
              <a:rect l="l" t="t" r="r" b="b"/>
              <a:pathLst>
                <a:path w="4875" h="3993" extrusionOk="0">
                  <a:moveTo>
                    <a:pt x="3826" y="1"/>
                  </a:moveTo>
                  <a:cubicBezTo>
                    <a:pt x="3799" y="1"/>
                    <a:pt x="3772" y="12"/>
                    <a:pt x="3753" y="33"/>
                  </a:cubicBezTo>
                  <a:cubicBezTo>
                    <a:pt x="3719" y="75"/>
                    <a:pt x="3725" y="135"/>
                    <a:pt x="3765" y="169"/>
                  </a:cubicBezTo>
                  <a:cubicBezTo>
                    <a:pt x="4444" y="739"/>
                    <a:pt x="4667" y="1779"/>
                    <a:pt x="4285" y="2592"/>
                  </a:cubicBezTo>
                  <a:cubicBezTo>
                    <a:pt x="3941" y="3320"/>
                    <a:pt x="3148" y="3802"/>
                    <a:pt x="2335" y="3802"/>
                  </a:cubicBezTo>
                  <a:cubicBezTo>
                    <a:pt x="2254" y="3802"/>
                    <a:pt x="2172" y="3797"/>
                    <a:pt x="2090" y="3787"/>
                  </a:cubicBezTo>
                  <a:cubicBezTo>
                    <a:pt x="1208" y="3681"/>
                    <a:pt x="430" y="2995"/>
                    <a:pt x="198" y="2122"/>
                  </a:cubicBezTo>
                  <a:cubicBezTo>
                    <a:pt x="188" y="2080"/>
                    <a:pt x="148" y="2051"/>
                    <a:pt x="106" y="2051"/>
                  </a:cubicBezTo>
                  <a:cubicBezTo>
                    <a:pt x="98" y="2051"/>
                    <a:pt x="90" y="2052"/>
                    <a:pt x="82" y="2054"/>
                  </a:cubicBezTo>
                  <a:cubicBezTo>
                    <a:pt x="32" y="2067"/>
                    <a:pt x="0" y="2121"/>
                    <a:pt x="14" y="2171"/>
                  </a:cubicBezTo>
                  <a:cubicBezTo>
                    <a:pt x="266" y="3116"/>
                    <a:pt x="1111" y="3859"/>
                    <a:pt x="2068" y="3977"/>
                  </a:cubicBezTo>
                  <a:cubicBezTo>
                    <a:pt x="2158" y="3987"/>
                    <a:pt x="2247" y="3992"/>
                    <a:pt x="2334" y="3992"/>
                  </a:cubicBezTo>
                  <a:cubicBezTo>
                    <a:pt x="3221" y="3992"/>
                    <a:pt x="4085" y="3466"/>
                    <a:pt x="4458" y="2671"/>
                  </a:cubicBezTo>
                  <a:cubicBezTo>
                    <a:pt x="4875" y="1783"/>
                    <a:pt x="4631" y="643"/>
                    <a:pt x="3887" y="22"/>
                  </a:cubicBezTo>
                  <a:cubicBezTo>
                    <a:pt x="3869" y="8"/>
                    <a:pt x="3848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52;p26">
              <a:extLst>
                <a:ext uri="{FF2B5EF4-FFF2-40B4-BE49-F238E27FC236}">
                  <a16:creationId xmlns:a16="http://schemas.microsoft.com/office/drawing/2014/main" id="{AA5929E6-E506-B13A-E144-9974727BA1EE}"/>
                </a:ext>
              </a:extLst>
            </p:cNvPr>
            <p:cNvSpPr/>
            <p:nvPr/>
          </p:nvSpPr>
          <p:spPr>
            <a:xfrm>
              <a:off x="3431424" y="2355908"/>
              <a:ext cx="21639" cy="65188"/>
            </a:xfrm>
            <a:custGeom>
              <a:avLst/>
              <a:gdLst/>
              <a:ahLst/>
              <a:cxnLst/>
              <a:rect l="l" t="t" r="r" b="b"/>
              <a:pathLst>
                <a:path w="954" h="2874" extrusionOk="0">
                  <a:moveTo>
                    <a:pt x="107" y="0"/>
                  </a:moveTo>
                  <a:cubicBezTo>
                    <a:pt x="98" y="0"/>
                    <a:pt x="90" y="1"/>
                    <a:pt x="81" y="4"/>
                  </a:cubicBezTo>
                  <a:cubicBezTo>
                    <a:pt x="31" y="18"/>
                    <a:pt x="1" y="70"/>
                    <a:pt x="15" y="121"/>
                  </a:cubicBezTo>
                  <a:lnTo>
                    <a:pt x="756" y="2805"/>
                  </a:lnTo>
                  <a:cubicBezTo>
                    <a:pt x="768" y="2846"/>
                    <a:pt x="807" y="2874"/>
                    <a:pt x="848" y="2874"/>
                  </a:cubicBezTo>
                  <a:cubicBezTo>
                    <a:pt x="857" y="2874"/>
                    <a:pt x="864" y="2874"/>
                    <a:pt x="873" y="2871"/>
                  </a:cubicBezTo>
                  <a:cubicBezTo>
                    <a:pt x="925" y="2857"/>
                    <a:pt x="954" y="2803"/>
                    <a:pt x="940" y="2753"/>
                  </a:cubicBezTo>
                  <a:lnTo>
                    <a:pt x="199" y="69"/>
                  </a:lnTo>
                  <a:cubicBezTo>
                    <a:pt x="187" y="27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53;p26">
              <a:extLst>
                <a:ext uri="{FF2B5EF4-FFF2-40B4-BE49-F238E27FC236}">
                  <a16:creationId xmlns:a16="http://schemas.microsoft.com/office/drawing/2014/main" id="{DA0CE2B9-1857-9147-FCD1-4B0B916F5EE4}"/>
                </a:ext>
              </a:extLst>
            </p:cNvPr>
            <p:cNvSpPr/>
            <p:nvPr/>
          </p:nvSpPr>
          <p:spPr>
            <a:xfrm>
              <a:off x="3418768" y="2367363"/>
              <a:ext cx="22727" cy="15809"/>
            </a:xfrm>
            <a:custGeom>
              <a:avLst/>
              <a:gdLst/>
              <a:ahLst/>
              <a:cxnLst/>
              <a:rect l="l" t="t" r="r" b="b"/>
              <a:pathLst>
                <a:path w="1002" h="697" extrusionOk="0">
                  <a:moveTo>
                    <a:pt x="108" y="1"/>
                  </a:moveTo>
                  <a:cubicBezTo>
                    <a:pt x="76" y="1"/>
                    <a:pt x="46" y="16"/>
                    <a:pt x="28" y="46"/>
                  </a:cubicBezTo>
                  <a:cubicBezTo>
                    <a:pt x="0" y="89"/>
                    <a:pt x="11" y="150"/>
                    <a:pt x="57" y="177"/>
                  </a:cubicBezTo>
                  <a:lnTo>
                    <a:pt x="843" y="680"/>
                  </a:lnTo>
                  <a:cubicBezTo>
                    <a:pt x="861" y="691"/>
                    <a:pt x="877" y="697"/>
                    <a:pt x="895" y="697"/>
                  </a:cubicBezTo>
                  <a:cubicBezTo>
                    <a:pt x="926" y="697"/>
                    <a:pt x="956" y="680"/>
                    <a:pt x="974" y="651"/>
                  </a:cubicBezTo>
                  <a:cubicBezTo>
                    <a:pt x="1002" y="608"/>
                    <a:pt x="991" y="547"/>
                    <a:pt x="945" y="520"/>
                  </a:cubicBezTo>
                  <a:lnTo>
                    <a:pt x="160" y="15"/>
                  </a:lnTo>
                  <a:cubicBezTo>
                    <a:pt x="143" y="6"/>
                    <a:pt x="126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54;p26">
              <a:extLst>
                <a:ext uri="{FF2B5EF4-FFF2-40B4-BE49-F238E27FC236}">
                  <a16:creationId xmlns:a16="http://schemas.microsoft.com/office/drawing/2014/main" id="{32FCF6AB-52B2-EC01-E086-A708E4EE1599}"/>
                </a:ext>
              </a:extLst>
            </p:cNvPr>
            <p:cNvSpPr/>
            <p:nvPr/>
          </p:nvSpPr>
          <p:spPr>
            <a:xfrm>
              <a:off x="3795176" y="2318914"/>
              <a:ext cx="20641" cy="34114"/>
            </a:xfrm>
            <a:custGeom>
              <a:avLst/>
              <a:gdLst/>
              <a:ahLst/>
              <a:cxnLst/>
              <a:rect l="l" t="t" r="r" b="b"/>
              <a:pathLst>
                <a:path w="910" h="1504" extrusionOk="0">
                  <a:moveTo>
                    <a:pt x="109" y="0"/>
                  </a:moveTo>
                  <a:cubicBezTo>
                    <a:pt x="97" y="0"/>
                    <a:pt x="84" y="2"/>
                    <a:pt x="73" y="7"/>
                  </a:cubicBezTo>
                  <a:cubicBezTo>
                    <a:pt x="23" y="28"/>
                    <a:pt x="1" y="83"/>
                    <a:pt x="19" y="132"/>
                  </a:cubicBezTo>
                  <a:lnTo>
                    <a:pt x="544" y="1442"/>
                  </a:lnTo>
                  <a:cubicBezTo>
                    <a:pt x="557" y="1478"/>
                    <a:pt x="593" y="1503"/>
                    <a:pt x="632" y="1503"/>
                  </a:cubicBezTo>
                  <a:cubicBezTo>
                    <a:pt x="638" y="1503"/>
                    <a:pt x="641" y="1500"/>
                    <a:pt x="645" y="1500"/>
                  </a:cubicBezTo>
                  <a:cubicBezTo>
                    <a:pt x="688" y="1496"/>
                    <a:pt x="722" y="1463"/>
                    <a:pt x="728" y="1420"/>
                  </a:cubicBezTo>
                  <a:cubicBezTo>
                    <a:pt x="746" y="1281"/>
                    <a:pt x="779" y="1158"/>
                    <a:pt x="812" y="1028"/>
                  </a:cubicBezTo>
                  <a:cubicBezTo>
                    <a:pt x="847" y="901"/>
                    <a:pt x="882" y="766"/>
                    <a:pt x="902" y="617"/>
                  </a:cubicBezTo>
                  <a:cubicBezTo>
                    <a:pt x="909" y="564"/>
                    <a:pt x="873" y="515"/>
                    <a:pt x="821" y="509"/>
                  </a:cubicBezTo>
                  <a:cubicBezTo>
                    <a:pt x="817" y="508"/>
                    <a:pt x="813" y="508"/>
                    <a:pt x="810" y="508"/>
                  </a:cubicBezTo>
                  <a:cubicBezTo>
                    <a:pt x="763" y="508"/>
                    <a:pt x="720" y="541"/>
                    <a:pt x="714" y="590"/>
                  </a:cubicBezTo>
                  <a:cubicBezTo>
                    <a:pt x="695" y="729"/>
                    <a:pt x="661" y="852"/>
                    <a:pt x="628" y="981"/>
                  </a:cubicBezTo>
                  <a:cubicBezTo>
                    <a:pt x="620" y="1013"/>
                    <a:pt x="613" y="1046"/>
                    <a:pt x="605" y="1076"/>
                  </a:cubicBezTo>
                  <a:lnTo>
                    <a:pt x="197" y="60"/>
                  </a:lnTo>
                  <a:cubicBezTo>
                    <a:pt x="182" y="22"/>
                    <a:pt x="146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5;p26">
              <a:extLst>
                <a:ext uri="{FF2B5EF4-FFF2-40B4-BE49-F238E27FC236}">
                  <a16:creationId xmlns:a16="http://schemas.microsoft.com/office/drawing/2014/main" id="{5099D3DE-8122-4FA8-723B-FAE217987063}"/>
                </a:ext>
              </a:extLst>
            </p:cNvPr>
            <p:cNvSpPr/>
            <p:nvPr/>
          </p:nvSpPr>
          <p:spPr>
            <a:xfrm>
              <a:off x="3290161" y="2393628"/>
              <a:ext cx="252338" cy="71154"/>
            </a:xfrm>
            <a:custGeom>
              <a:avLst/>
              <a:gdLst/>
              <a:ahLst/>
              <a:cxnLst/>
              <a:rect l="l" t="t" r="r" b="b"/>
              <a:pathLst>
                <a:path w="11125" h="3137" extrusionOk="0">
                  <a:moveTo>
                    <a:pt x="2542" y="1"/>
                  </a:moveTo>
                  <a:cubicBezTo>
                    <a:pt x="1823" y="1"/>
                    <a:pt x="1073" y="91"/>
                    <a:pt x="88" y="281"/>
                  </a:cubicBezTo>
                  <a:cubicBezTo>
                    <a:pt x="35" y="291"/>
                    <a:pt x="1" y="342"/>
                    <a:pt x="12" y="394"/>
                  </a:cubicBezTo>
                  <a:cubicBezTo>
                    <a:pt x="20" y="441"/>
                    <a:pt x="61" y="471"/>
                    <a:pt x="107" y="471"/>
                  </a:cubicBezTo>
                  <a:cubicBezTo>
                    <a:pt x="113" y="471"/>
                    <a:pt x="118" y="471"/>
                    <a:pt x="124" y="470"/>
                  </a:cubicBezTo>
                  <a:cubicBezTo>
                    <a:pt x="1094" y="281"/>
                    <a:pt x="1832" y="192"/>
                    <a:pt x="2539" y="192"/>
                  </a:cubicBezTo>
                  <a:cubicBezTo>
                    <a:pt x="2942" y="192"/>
                    <a:pt x="3335" y="221"/>
                    <a:pt x="3756" y="277"/>
                  </a:cubicBezTo>
                  <a:cubicBezTo>
                    <a:pt x="5508" y="510"/>
                    <a:pt x="7154" y="1316"/>
                    <a:pt x="8746" y="2096"/>
                  </a:cubicBezTo>
                  <a:cubicBezTo>
                    <a:pt x="9473" y="2451"/>
                    <a:pt x="10225" y="2819"/>
                    <a:pt x="10979" y="3130"/>
                  </a:cubicBezTo>
                  <a:cubicBezTo>
                    <a:pt x="10991" y="3135"/>
                    <a:pt x="11004" y="3136"/>
                    <a:pt x="11015" y="3136"/>
                  </a:cubicBezTo>
                  <a:cubicBezTo>
                    <a:pt x="11052" y="3136"/>
                    <a:pt x="11088" y="3114"/>
                    <a:pt x="11103" y="3078"/>
                  </a:cubicBezTo>
                  <a:cubicBezTo>
                    <a:pt x="11124" y="3030"/>
                    <a:pt x="11099" y="2974"/>
                    <a:pt x="11052" y="2954"/>
                  </a:cubicBezTo>
                  <a:cubicBezTo>
                    <a:pt x="10304" y="2646"/>
                    <a:pt x="9556" y="2279"/>
                    <a:pt x="8830" y="1924"/>
                  </a:cubicBezTo>
                  <a:cubicBezTo>
                    <a:pt x="7225" y="1139"/>
                    <a:pt x="5567" y="324"/>
                    <a:pt x="3782" y="88"/>
                  </a:cubicBezTo>
                  <a:cubicBezTo>
                    <a:pt x="3354" y="30"/>
                    <a:pt x="2953" y="1"/>
                    <a:pt x="2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56;p26">
              <a:extLst>
                <a:ext uri="{FF2B5EF4-FFF2-40B4-BE49-F238E27FC236}">
                  <a16:creationId xmlns:a16="http://schemas.microsoft.com/office/drawing/2014/main" id="{E469E833-4526-2FC6-E242-BD970962C587}"/>
                </a:ext>
              </a:extLst>
            </p:cNvPr>
            <p:cNvSpPr/>
            <p:nvPr/>
          </p:nvSpPr>
          <p:spPr>
            <a:xfrm>
              <a:off x="3444467" y="2556191"/>
              <a:ext cx="67570" cy="12679"/>
            </a:xfrm>
            <a:custGeom>
              <a:avLst/>
              <a:gdLst/>
              <a:ahLst/>
              <a:cxnLst/>
              <a:rect l="l" t="t" r="r" b="b"/>
              <a:pathLst>
                <a:path w="2979" h="559" extrusionOk="0">
                  <a:moveTo>
                    <a:pt x="107" y="0"/>
                  </a:moveTo>
                  <a:cubicBezTo>
                    <a:pt x="60" y="0"/>
                    <a:pt x="14" y="34"/>
                    <a:pt x="7" y="84"/>
                  </a:cubicBezTo>
                  <a:cubicBezTo>
                    <a:pt x="1" y="135"/>
                    <a:pt x="38" y="185"/>
                    <a:pt x="89" y="190"/>
                  </a:cubicBezTo>
                  <a:lnTo>
                    <a:pt x="2865" y="556"/>
                  </a:lnTo>
                  <a:cubicBezTo>
                    <a:pt x="2868" y="559"/>
                    <a:pt x="2874" y="559"/>
                    <a:pt x="2878" y="559"/>
                  </a:cubicBezTo>
                  <a:cubicBezTo>
                    <a:pt x="2923" y="559"/>
                    <a:pt x="2964" y="524"/>
                    <a:pt x="2972" y="473"/>
                  </a:cubicBezTo>
                  <a:cubicBezTo>
                    <a:pt x="2979" y="422"/>
                    <a:pt x="2943" y="373"/>
                    <a:pt x="2892" y="366"/>
                  </a:cubicBezTo>
                  <a:lnTo>
                    <a:pt x="116" y="0"/>
                  </a:ln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7;p26">
              <a:extLst>
                <a:ext uri="{FF2B5EF4-FFF2-40B4-BE49-F238E27FC236}">
                  <a16:creationId xmlns:a16="http://schemas.microsoft.com/office/drawing/2014/main" id="{F400B792-FE14-83CD-B64E-76C5FC60255B}"/>
                </a:ext>
              </a:extLst>
            </p:cNvPr>
            <p:cNvSpPr/>
            <p:nvPr/>
          </p:nvSpPr>
          <p:spPr>
            <a:xfrm>
              <a:off x="3484999" y="2448995"/>
              <a:ext cx="31687" cy="115701"/>
            </a:xfrm>
            <a:custGeom>
              <a:avLst/>
              <a:gdLst/>
              <a:ahLst/>
              <a:cxnLst/>
              <a:rect l="l" t="t" r="r" b="b"/>
              <a:pathLst>
                <a:path w="1397" h="5101" extrusionOk="0">
                  <a:moveTo>
                    <a:pt x="1292" y="0"/>
                  </a:moveTo>
                  <a:cubicBezTo>
                    <a:pt x="1249" y="0"/>
                    <a:pt x="1209" y="30"/>
                    <a:pt x="1199" y="73"/>
                  </a:cubicBezTo>
                  <a:lnTo>
                    <a:pt x="13" y="4983"/>
                  </a:lnTo>
                  <a:cubicBezTo>
                    <a:pt x="0" y="5033"/>
                    <a:pt x="32" y="5085"/>
                    <a:pt x="84" y="5096"/>
                  </a:cubicBezTo>
                  <a:cubicBezTo>
                    <a:pt x="91" y="5099"/>
                    <a:pt x="100" y="5101"/>
                    <a:pt x="107" y="5101"/>
                  </a:cubicBezTo>
                  <a:cubicBezTo>
                    <a:pt x="149" y="5101"/>
                    <a:pt x="188" y="5071"/>
                    <a:pt x="199" y="5026"/>
                  </a:cubicBezTo>
                  <a:lnTo>
                    <a:pt x="1384" y="116"/>
                  </a:lnTo>
                  <a:cubicBezTo>
                    <a:pt x="1397" y="67"/>
                    <a:pt x="1365" y="15"/>
                    <a:pt x="1314" y="3"/>
                  </a:cubicBezTo>
                  <a:cubicBezTo>
                    <a:pt x="1306" y="1"/>
                    <a:pt x="1299" y="0"/>
                    <a:pt x="1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58;p26">
              <a:extLst>
                <a:ext uri="{FF2B5EF4-FFF2-40B4-BE49-F238E27FC236}">
                  <a16:creationId xmlns:a16="http://schemas.microsoft.com/office/drawing/2014/main" id="{122A5142-26EB-6F94-E8FA-B0AC8E8DB777}"/>
                </a:ext>
              </a:extLst>
            </p:cNvPr>
            <p:cNvSpPr/>
            <p:nvPr/>
          </p:nvSpPr>
          <p:spPr>
            <a:xfrm>
              <a:off x="3890010" y="2149230"/>
              <a:ext cx="31052" cy="146639"/>
            </a:xfrm>
            <a:custGeom>
              <a:avLst/>
              <a:gdLst/>
              <a:ahLst/>
              <a:cxnLst/>
              <a:rect l="l" t="t" r="r" b="b"/>
              <a:pathLst>
                <a:path w="1369" h="6465" extrusionOk="0">
                  <a:moveTo>
                    <a:pt x="1258" y="1"/>
                  </a:moveTo>
                  <a:cubicBezTo>
                    <a:pt x="1227" y="1"/>
                    <a:pt x="1198" y="15"/>
                    <a:pt x="1180" y="42"/>
                  </a:cubicBezTo>
                  <a:cubicBezTo>
                    <a:pt x="294" y="1335"/>
                    <a:pt x="0" y="3003"/>
                    <a:pt x="352" y="4733"/>
                  </a:cubicBezTo>
                  <a:lnTo>
                    <a:pt x="690" y="6388"/>
                  </a:lnTo>
                  <a:cubicBezTo>
                    <a:pt x="698" y="6433"/>
                    <a:pt x="739" y="6464"/>
                    <a:pt x="783" y="6464"/>
                  </a:cubicBezTo>
                  <a:lnTo>
                    <a:pt x="802" y="6464"/>
                  </a:lnTo>
                  <a:cubicBezTo>
                    <a:pt x="855" y="6453"/>
                    <a:pt x="887" y="6403"/>
                    <a:pt x="877" y="6352"/>
                  </a:cubicBezTo>
                  <a:lnTo>
                    <a:pt x="539" y="4697"/>
                  </a:lnTo>
                  <a:cubicBezTo>
                    <a:pt x="198" y="3016"/>
                    <a:pt x="481" y="1403"/>
                    <a:pt x="1337" y="150"/>
                  </a:cubicBezTo>
                  <a:cubicBezTo>
                    <a:pt x="1369" y="107"/>
                    <a:pt x="1356" y="47"/>
                    <a:pt x="1313" y="17"/>
                  </a:cubicBezTo>
                  <a:cubicBezTo>
                    <a:pt x="1296" y="6"/>
                    <a:pt x="1277" y="1"/>
                    <a:pt x="1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59;p26">
              <a:extLst>
                <a:ext uri="{FF2B5EF4-FFF2-40B4-BE49-F238E27FC236}">
                  <a16:creationId xmlns:a16="http://schemas.microsoft.com/office/drawing/2014/main" id="{35039317-F7F1-A80F-ECC8-0F07A70AFBCF}"/>
                </a:ext>
              </a:extLst>
            </p:cNvPr>
            <p:cNvSpPr/>
            <p:nvPr/>
          </p:nvSpPr>
          <p:spPr>
            <a:xfrm>
              <a:off x="3923556" y="2378817"/>
              <a:ext cx="119398" cy="15152"/>
            </a:xfrm>
            <a:custGeom>
              <a:avLst/>
              <a:gdLst/>
              <a:ahLst/>
              <a:cxnLst/>
              <a:rect l="l" t="t" r="r" b="b"/>
              <a:pathLst>
                <a:path w="5264" h="668" extrusionOk="0">
                  <a:moveTo>
                    <a:pt x="5157" y="1"/>
                  </a:moveTo>
                  <a:cubicBezTo>
                    <a:pt x="5156" y="1"/>
                    <a:pt x="5155" y="1"/>
                    <a:pt x="5154" y="1"/>
                  </a:cubicBezTo>
                  <a:lnTo>
                    <a:pt x="92" y="477"/>
                  </a:lnTo>
                  <a:cubicBezTo>
                    <a:pt x="38" y="483"/>
                    <a:pt x="1" y="529"/>
                    <a:pt x="6" y="581"/>
                  </a:cubicBezTo>
                  <a:cubicBezTo>
                    <a:pt x="10" y="631"/>
                    <a:pt x="52" y="667"/>
                    <a:pt x="100" y="667"/>
                  </a:cubicBezTo>
                  <a:lnTo>
                    <a:pt x="110" y="667"/>
                  </a:lnTo>
                  <a:lnTo>
                    <a:pt x="5170" y="192"/>
                  </a:lnTo>
                  <a:cubicBezTo>
                    <a:pt x="5224" y="186"/>
                    <a:pt x="5263" y="139"/>
                    <a:pt x="5258" y="88"/>
                  </a:cubicBezTo>
                  <a:cubicBezTo>
                    <a:pt x="5252" y="35"/>
                    <a:pt x="5211" y="1"/>
                    <a:pt x="5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60;p26">
              <a:extLst>
                <a:ext uri="{FF2B5EF4-FFF2-40B4-BE49-F238E27FC236}">
                  <a16:creationId xmlns:a16="http://schemas.microsoft.com/office/drawing/2014/main" id="{941A2C6D-3BBB-9946-DEC0-42749A087708}"/>
                </a:ext>
              </a:extLst>
            </p:cNvPr>
            <p:cNvSpPr/>
            <p:nvPr/>
          </p:nvSpPr>
          <p:spPr>
            <a:xfrm>
              <a:off x="3570896" y="2074447"/>
              <a:ext cx="32072" cy="74034"/>
            </a:xfrm>
            <a:custGeom>
              <a:avLst/>
              <a:gdLst/>
              <a:ahLst/>
              <a:cxnLst/>
              <a:rect l="l" t="t" r="r" b="b"/>
              <a:pathLst>
                <a:path w="1414" h="3264" extrusionOk="0">
                  <a:moveTo>
                    <a:pt x="1084" y="0"/>
                  </a:moveTo>
                  <a:cubicBezTo>
                    <a:pt x="1072" y="0"/>
                    <a:pt x="1060" y="3"/>
                    <a:pt x="1048" y="8"/>
                  </a:cubicBezTo>
                  <a:cubicBezTo>
                    <a:pt x="1000" y="26"/>
                    <a:pt x="976" y="81"/>
                    <a:pt x="995" y="130"/>
                  </a:cubicBezTo>
                  <a:cubicBezTo>
                    <a:pt x="1200" y="655"/>
                    <a:pt x="1220" y="1238"/>
                    <a:pt x="1051" y="1775"/>
                  </a:cubicBezTo>
                  <a:cubicBezTo>
                    <a:pt x="880" y="2312"/>
                    <a:pt x="527" y="2778"/>
                    <a:pt x="58" y="3087"/>
                  </a:cubicBezTo>
                  <a:cubicBezTo>
                    <a:pt x="13" y="3115"/>
                    <a:pt x="1" y="3176"/>
                    <a:pt x="30" y="3219"/>
                  </a:cubicBezTo>
                  <a:cubicBezTo>
                    <a:pt x="49" y="3247"/>
                    <a:pt x="78" y="3263"/>
                    <a:pt x="110" y="3263"/>
                  </a:cubicBezTo>
                  <a:cubicBezTo>
                    <a:pt x="130" y="3263"/>
                    <a:pt x="146" y="3258"/>
                    <a:pt x="164" y="3248"/>
                  </a:cubicBezTo>
                  <a:cubicBezTo>
                    <a:pt x="670" y="2914"/>
                    <a:pt x="1051" y="2413"/>
                    <a:pt x="1232" y="1834"/>
                  </a:cubicBezTo>
                  <a:cubicBezTo>
                    <a:pt x="1414" y="1256"/>
                    <a:pt x="1393" y="626"/>
                    <a:pt x="1171" y="61"/>
                  </a:cubicBezTo>
                  <a:cubicBezTo>
                    <a:pt x="1157" y="24"/>
                    <a:pt x="1121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61;p26">
              <a:extLst>
                <a:ext uri="{FF2B5EF4-FFF2-40B4-BE49-F238E27FC236}">
                  <a16:creationId xmlns:a16="http://schemas.microsoft.com/office/drawing/2014/main" id="{954604AC-C4ED-C900-A6E3-E65EF6EA9B8C}"/>
                </a:ext>
              </a:extLst>
            </p:cNvPr>
            <p:cNvSpPr/>
            <p:nvPr/>
          </p:nvSpPr>
          <p:spPr>
            <a:xfrm>
              <a:off x="3537599" y="2055734"/>
              <a:ext cx="59404" cy="96603"/>
            </a:xfrm>
            <a:custGeom>
              <a:avLst/>
              <a:gdLst/>
              <a:ahLst/>
              <a:cxnLst/>
              <a:rect l="l" t="t" r="r" b="b"/>
              <a:pathLst>
                <a:path w="2619" h="4259" extrusionOk="0">
                  <a:moveTo>
                    <a:pt x="952" y="0"/>
                  </a:moveTo>
                  <a:cubicBezTo>
                    <a:pt x="609" y="0"/>
                    <a:pt x="259" y="185"/>
                    <a:pt x="136" y="502"/>
                  </a:cubicBezTo>
                  <a:cubicBezTo>
                    <a:pt x="0" y="848"/>
                    <a:pt x="157" y="1242"/>
                    <a:pt x="373" y="1542"/>
                  </a:cubicBezTo>
                  <a:cubicBezTo>
                    <a:pt x="589" y="1844"/>
                    <a:pt x="868" y="2105"/>
                    <a:pt x="1025" y="2441"/>
                  </a:cubicBezTo>
                  <a:cubicBezTo>
                    <a:pt x="1219" y="2853"/>
                    <a:pt x="1204" y="3355"/>
                    <a:pt x="988" y="3756"/>
                  </a:cubicBezTo>
                  <a:lnTo>
                    <a:pt x="1228" y="4259"/>
                  </a:lnTo>
                  <a:cubicBezTo>
                    <a:pt x="1848" y="3932"/>
                    <a:pt x="2314" y="3324"/>
                    <a:pt x="2466" y="2641"/>
                  </a:cubicBezTo>
                  <a:cubicBezTo>
                    <a:pt x="2618" y="1956"/>
                    <a:pt x="2459" y="1208"/>
                    <a:pt x="2041" y="647"/>
                  </a:cubicBezTo>
                  <a:cubicBezTo>
                    <a:pt x="1808" y="336"/>
                    <a:pt x="1481" y="72"/>
                    <a:pt x="1096" y="11"/>
                  </a:cubicBezTo>
                  <a:cubicBezTo>
                    <a:pt x="1049" y="4"/>
                    <a:pt x="1000" y="0"/>
                    <a:pt x="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2;p26">
              <a:extLst>
                <a:ext uri="{FF2B5EF4-FFF2-40B4-BE49-F238E27FC236}">
                  <a16:creationId xmlns:a16="http://schemas.microsoft.com/office/drawing/2014/main" id="{5E29FF15-E0C9-83A4-FBCC-20CFD718E4FD}"/>
                </a:ext>
              </a:extLst>
            </p:cNvPr>
            <p:cNvSpPr/>
            <p:nvPr/>
          </p:nvSpPr>
          <p:spPr>
            <a:xfrm>
              <a:off x="3485589" y="2135121"/>
              <a:ext cx="107762" cy="79909"/>
            </a:xfrm>
            <a:custGeom>
              <a:avLst/>
              <a:gdLst/>
              <a:ahLst/>
              <a:cxnLst/>
              <a:rect l="l" t="t" r="r" b="b"/>
              <a:pathLst>
                <a:path w="4751" h="3523" extrusionOk="0">
                  <a:moveTo>
                    <a:pt x="2329" y="0"/>
                  </a:moveTo>
                  <a:cubicBezTo>
                    <a:pt x="2227" y="0"/>
                    <a:pt x="2125" y="7"/>
                    <a:pt x="2023" y="22"/>
                  </a:cubicBezTo>
                  <a:cubicBezTo>
                    <a:pt x="1282" y="127"/>
                    <a:pt x="608" y="619"/>
                    <a:pt x="279" y="1292"/>
                  </a:cubicBezTo>
                  <a:cubicBezTo>
                    <a:pt x="63" y="1739"/>
                    <a:pt x="1" y="2281"/>
                    <a:pt x="206" y="2735"/>
                  </a:cubicBezTo>
                  <a:lnTo>
                    <a:pt x="4108" y="3522"/>
                  </a:lnTo>
                  <a:cubicBezTo>
                    <a:pt x="4625" y="3050"/>
                    <a:pt x="4751" y="2246"/>
                    <a:pt x="4532" y="1581"/>
                  </a:cubicBezTo>
                  <a:cubicBezTo>
                    <a:pt x="4432" y="1278"/>
                    <a:pt x="4267" y="994"/>
                    <a:pt x="4053" y="757"/>
                  </a:cubicBezTo>
                  <a:cubicBezTo>
                    <a:pt x="3620" y="278"/>
                    <a:pt x="2974" y="0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3;p26">
              <a:extLst>
                <a:ext uri="{FF2B5EF4-FFF2-40B4-BE49-F238E27FC236}">
                  <a16:creationId xmlns:a16="http://schemas.microsoft.com/office/drawing/2014/main" id="{0FF19307-B0A9-21B6-8DB5-A766185FFC4E}"/>
                </a:ext>
              </a:extLst>
            </p:cNvPr>
            <p:cNvSpPr/>
            <p:nvPr/>
          </p:nvSpPr>
          <p:spPr>
            <a:xfrm>
              <a:off x="3558330" y="2137616"/>
              <a:ext cx="17896" cy="12180"/>
            </a:xfrm>
            <a:custGeom>
              <a:avLst/>
              <a:gdLst/>
              <a:ahLst/>
              <a:cxnLst/>
              <a:rect l="l" t="t" r="r" b="b"/>
              <a:pathLst>
                <a:path w="789" h="537" extrusionOk="0">
                  <a:moveTo>
                    <a:pt x="105" y="0"/>
                  </a:moveTo>
                  <a:cubicBezTo>
                    <a:pt x="59" y="0"/>
                    <a:pt x="18" y="33"/>
                    <a:pt x="9" y="79"/>
                  </a:cubicBezTo>
                  <a:cubicBezTo>
                    <a:pt x="1" y="132"/>
                    <a:pt x="35" y="182"/>
                    <a:pt x="88" y="190"/>
                  </a:cubicBezTo>
                  <a:cubicBezTo>
                    <a:pt x="290" y="225"/>
                    <a:pt x="479" y="340"/>
                    <a:pt x="605" y="500"/>
                  </a:cubicBezTo>
                  <a:cubicBezTo>
                    <a:pt x="623" y="524"/>
                    <a:pt x="652" y="536"/>
                    <a:pt x="679" y="536"/>
                  </a:cubicBezTo>
                  <a:cubicBezTo>
                    <a:pt x="700" y="536"/>
                    <a:pt x="721" y="529"/>
                    <a:pt x="740" y="514"/>
                  </a:cubicBezTo>
                  <a:cubicBezTo>
                    <a:pt x="782" y="482"/>
                    <a:pt x="789" y="423"/>
                    <a:pt x="756" y="381"/>
                  </a:cubicBezTo>
                  <a:cubicBezTo>
                    <a:pt x="600" y="183"/>
                    <a:pt x="368" y="45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64;p26">
              <a:extLst>
                <a:ext uri="{FF2B5EF4-FFF2-40B4-BE49-F238E27FC236}">
                  <a16:creationId xmlns:a16="http://schemas.microsoft.com/office/drawing/2014/main" id="{8BE5C437-E27D-4F4D-56E0-5C62D2826900}"/>
                </a:ext>
              </a:extLst>
            </p:cNvPr>
            <p:cNvSpPr/>
            <p:nvPr/>
          </p:nvSpPr>
          <p:spPr>
            <a:xfrm>
              <a:off x="3487290" y="2170165"/>
              <a:ext cx="110280" cy="112412"/>
            </a:xfrm>
            <a:custGeom>
              <a:avLst/>
              <a:gdLst/>
              <a:ahLst/>
              <a:cxnLst/>
              <a:rect l="l" t="t" r="r" b="b"/>
              <a:pathLst>
                <a:path w="4862" h="4956" extrusionOk="0">
                  <a:moveTo>
                    <a:pt x="1595" y="0"/>
                  </a:moveTo>
                  <a:cubicBezTo>
                    <a:pt x="1463" y="161"/>
                    <a:pt x="1246" y="271"/>
                    <a:pt x="1041" y="300"/>
                  </a:cubicBezTo>
                  <a:cubicBezTo>
                    <a:pt x="1003" y="305"/>
                    <a:pt x="964" y="308"/>
                    <a:pt x="926" y="308"/>
                  </a:cubicBezTo>
                  <a:cubicBezTo>
                    <a:pt x="758" y="308"/>
                    <a:pt x="588" y="257"/>
                    <a:pt x="451" y="161"/>
                  </a:cubicBezTo>
                  <a:cubicBezTo>
                    <a:pt x="258" y="390"/>
                    <a:pt x="120" y="672"/>
                    <a:pt x="87" y="969"/>
                  </a:cubicBezTo>
                  <a:cubicBezTo>
                    <a:pt x="1" y="1755"/>
                    <a:pt x="276" y="2517"/>
                    <a:pt x="535" y="3268"/>
                  </a:cubicBezTo>
                  <a:cubicBezTo>
                    <a:pt x="639" y="3569"/>
                    <a:pt x="771" y="3847"/>
                    <a:pt x="1013" y="4054"/>
                  </a:cubicBezTo>
                  <a:cubicBezTo>
                    <a:pt x="1256" y="4260"/>
                    <a:pt x="1573" y="4376"/>
                    <a:pt x="1890" y="4376"/>
                  </a:cubicBezTo>
                  <a:cubicBezTo>
                    <a:pt x="2149" y="4760"/>
                    <a:pt x="2618" y="4956"/>
                    <a:pt x="3082" y="4956"/>
                  </a:cubicBezTo>
                  <a:cubicBezTo>
                    <a:pt x="3105" y="4956"/>
                    <a:pt x="3129" y="4955"/>
                    <a:pt x="3152" y="4954"/>
                  </a:cubicBezTo>
                  <a:cubicBezTo>
                    <a:pt x="3638" y="4933"/>
                    <a:pt x="4102" y="4676"/>
                    <a:pt x="4402" y="4290"/>
                  </a:cubicBezTo>
                  <a:cubicBezTo>
                    <a:pt x="4482" y="4189"/>
                    <a:pt x="4550" y="4079"/>
                    <a:pt x="4607" y="3962"/>
                  </a:cubicBezTo>
                  <a:cubicBezTo>
                    <a:pt x="4861" y="3441"/>
                    <a:pt x="4697" y="2807"/>
                    <a:pt x="4246" y="2440"/>
                  </a:cubicBezTo>
                  <a:cubicBezTo>
                    <a:pt x="4220" y="2419"/>
                    <a:pt x="4192" y="2398"/>
                    <a:pt x="4166" y="2375"/>
                  </a:cubicBezTo>
                  <a:cubicBezTo>
                    <a:pt x="4408" y="2236"/>
                    <a:pt x="4612" y="2019"/>
                    <a:pt x="4710" y="1758"/>
                  </a:cubicBezTo>
                  <a:cubicBezTo>
                    <a:pt x="4809" y="1496"/>
                    <a:pt x="4796" y="1192"/>
                    <a:pt x="4656" y="949"/>
                  </a:cubicBezTo>
                  <a:cubicBezTo>
                    <a:pt x="4521" y="715"/>
                    <a:pt x="4262" y="554"/>
                    <a:pt x="3993" y="554"/>
                  </a:cubicBezTo>
                  <a:cubicBezTo>
                    <a:pt x="3984" y="554"/>
                    <a:pt x="3974" y="554"/>
                    <a:pt x="3964" y="554"/>
                  </a:cubicBezTo>
                  <a:cubicBezTo>
                    <a:pt x="3685" y="567"/>
                    <a:pt x="3418" y="768"/>
                    <a:pt x="3352" y="1039"/>
                  </a:cubicBezTo>
                  <a:cubicBezTo>
                    <a:pt x="3189" y="892"/>
                    <a:pt x="2958" y="741"/>
                    <a:pt x="2797" y="595"/>
                  </a:cubicBezTo>
                  <a:cubicBezTo>
                    <a:pt x="2735" y="610"/>
                    <a:pt x="2668" y="617"/>
                    <a:pt x="2600" y="617"/>
                  </a:cubicBezTo>
                  <a:cubicBezTo>
                    <a:pt x="2419" y="617"/>
                    <a:pt x="2227" y="568"/>
                    <a:pt x="2073" y="494"/>
                  </a:cubicBezTo>
                  <a:cubicBezTo>
                    <a:pt x="1864" y="391"/>
                    <a:pt x="1691" y="214"/>
                    <a:pt x="1595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65;p26">
              <a:extLst>
                <a:ext uri="{FF2B5EF4-FFF2-40B4-BE49-F238E27FC236}">
                  <a16:creationId xmlns:a16="http://schemas.microsoft.com/office/drawing/2014/main" id="{24C44B1F-807A-9FA4-357B-77E461220B90}"/>
                </a:ext>
              </a:extLst>
            </p:cNvPr>
            <p:cNvSpPr/>
            <p:nvPr/>
          </p:nvSpPr>
          <p:spPr>
            <a:xfrm>
              <a:off x="3490806" y="2219793"/>
              <a:ext cx="16218" cy="8075"/>
            </a:xfrm>
            <a:custGeom>
              <a:avLst/>
              <a:gdLst/>
              <a:ahLst/>
              <a:cxnLst/>
              <a:rect l="l" t="t" r="r" b="b"/>
              <a:pathLst>
                <a:path w="715" h="356" extrusionOk="0">
                  <a:moveTo>
                    <a:pt x="607" y="1"/>
                  </a:moveTo>
                  <a:cubicBezTo>
                    <a:pt x="572" y="1"/>
                    <a:pt x="538" y="20"/>
                    <a:pt x="520" y="52"/>
                  </a:cubicBezTo>
                  <a:cubicBezTo>
                    <a:pt x="490" y="112"/>
                    <a:pt x="427" y="155"/>
                    <a:pt x="361" y="162"/>
                  </a:cubicBezTo>
                  <a:cubicBezTo>
                    <a:pt x="354" y="162"/>
                    <a:pt x="348" y="163"/>
                    <a:pt x="341" y="163"/>
                  </a:cubicBezTo>
                  <a:cubicBezTo>
                    <a:pt x="282" y="163"/>
                    <a:pt x="222" y="136"/>
                    <a:pt x="184" y="91"/>
                  </a:cubicBezTo>
                  <a:cubicBezTo>
                    <a:pt x="164" y="68"/>
                    <a:pt x="137" y="56"/>
                    <a:pt x="109" y="56"/>
                  </a:cubicBezTo>
                  <a:cubicBezTo>
                    <a:pt x="87" y="56"/>
                    <a:pt x="66" y="63"/>
                    <a:pt x="48" y="79"/>
                  </a:cubicBezTo>
                  <a:cubicBezTo>
                    <a:pt x="8" y="113"/>
                    <a:pt x="1" y="174"/>
                    <a:pt x="35" y="214"/>
                  </a:cubicBezTo>
                  <a:cubicBezTo>
                    <a:pt x="110" y="304"/>
                    <a:pt x="225" y="356"/>
                    <a:pt x="340" y="356"/>
                  </a:cubicBezTo>
                  <a:cubicBezTo>
                    <a:pt x="354" y="356"/>
                    <a:pt x="368" y="354"/>
                    <a:pt x="382" y="350"/>
                  </a:cubicBezTo>
                  <a:cubicBezTo>
                    <a:pt x="512" y="336"/>
                    <a:pt x="630" y="256"/>
                    <a:pt x="691" y="140"/>
                  </a:cubicBezTo>
                  <a:cubicBezTo>
                    <a:pt x="714" y="93"/>
                    <a:pt x="696" y="36"/>
                    <a:pt x="649" y="11"/>
                  </a:cubicBezTo>
                  <a:cubicBezTo>
                    <a:pt x="635" y="4"/>
                    <a:pt x="62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66;p26">
              <a:extLst>
                <a:ext uri="{FF2B5EF4-FFF2-40B4-BE49-F238E27FC236}">
                  <a16:creationId xmlns:a16="http://schemas.microsoft.com/office/drawing/2014/main" id="{A94DB9D4-0D02-3302-CE20-6082ACA475DF}"/>
                </a:ext>
              </a:extLst>
            </p:cNvPr>
            <p:cNvSpPr/>
            <p:nvPr/>
          </p:nvSpPr>
          <p:spPr>
            <a:xfrm>
              <a:off x="3526008" y="2208180"/>
              <a:ext cx="17896" cy="11137"/>
            </a:xfrm>
            <a:custGeom>
              <a:avLst/>
              <a:gdLst/>
              <a:ahLst/>
              <a:cxnLst/>
              <a:rect l="l" t="t" r="r" b="b"/>
              <a:pathLst>
                <a:path w="789" h="491" extrusionOk="0">
                  <a:moveTo>
                    <a:pt x="685" y="1"/>
                  </a:moveTo>
                  <a:cubicBezTo>
                    <a:pt x="640" y="1"/>
                    <a:pt x="597" y="35"/>
                    <a:pt x="592" y="82"/>
                  </a:cubicBezTo>
                  <a:cubicBezTo>
                    <a:pt x="578" y="172"/>
                    <a:pt x="511" y="253"/>
                    <a:pt x="427" y="285"/>
                  </a:cubicBezTo>
                  <a:cubicBezTo>
                    <a:pt x="400" y="294"/>
                    <a:pt x="372" y="299"/>
                    <a:pt x="343" y="299"/>
                  </a:cubicBezTo>
                  <a:cubicBezTo>
                    <a:pt x="281" y="299"/>
                    <a:pt x="218" y="277"/>
                    <a:pt x="171" y="237"/>
                  </a:cubicBezTo>
                  <a:cubicBezTo>
                    <a:pt x="153" y="222"/>
                    <a:pt x="131" y="215"/>
                    <a:pt x="109" y="215"/>
                  </a:cubicBezTo>
                  <a:cubicBezTo>
                    <a:pt x="81" y="215"/>
                    <a:pt x="54" y="226"/>
                    <a:pt x="35" y="248"/>
                  </a:cubicBezTo>
                  <a:cubicBezTo>
                    <a:pt x="0" y="287"/>
                    <a:pt x="6" y="348"/>
                    <a:pt x="46" y="383"/>
                  </a:cubicBezTo>
                  <a:cubicBezTo>
                    <a:pt x="128" y="452"/>
                    <a:pt x="234" y="491"/>
                    <a:pt x="340" y="491"/>
                  </a:cubicBezTo>
                  <a:cubicBezTo>
                    <a:pt x="392" y="491"/>
                    <a:pt x="444" y="480"/>
                    <a:pt x="492" y="465"/>
                  </a:cubicBezTo>
                  <a:cubicBezTo>
                    <a:pt x="643" y="409"/>
                    <a:pt x="755" y="271"/>
                    <a:pt x="780" y="111"/>
                  </a:cubicBezTo>
                  <a:cubicBezTo>
                    <a:pt x="788" y="57"/>
                    <a:pt x="752" y="9"/>
                    <a:pt x="700" y="2"/>
                  </a:cubicBezTo>
                  <a:cubicBezTo>
                    <a:pt x="695" y="1"/>
                    <a:pt x="690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7;p26">
              <a:extLst>
                <a:ext uri="{FF2B5EF4-FFF2-40B4-BE49-F238E27FC236}">
                  <a16:creationId xmlns:a16="http://schemas.microsoft.com/office/drawing/2014/main" id="{D2CCFD2F-3CFB-CAA9-FF8A-6D4E9DE3633B}"/>
                </a:ext>
              </a:extLst>
            </p:cNvPr>
            <p:cNvSpPr/>
            <p:nvPr/>
          </p:nvSpPr>
          <p:spPr>
            <a:xfrm>
              <a:off x="3485634" y="2196136"/>
              <a:ext cx="20663" cy="11885"/>
            </a:xfrm>
            <a:custGeom>
              <a:avLst/>
              <a:gdLst/>
              <a:ahLst/>
              <a:cxnLst/>
              <a:rect l="l" t="t" r="r" b="b"/>
              <a:pathLst>
                <a:path w="911" h="524" extrusionOk="0">
                  <a:moveTo>
                    <a:pt x="559" y="1"/>
                  </a:moveTo>
                  <a:cubicBezTo>
                    <a:pt x="490" y="1"/>
                    <a:pt x="421" y="13"/>
                    <a:pt x="356" y="38"/>
                  </a:cubicBezTo>
                  <a:cubicBezTo>
                    <a:pt x="194" y="98"/>
                    <a:pt x="68" y="234"/>
                    <a:pt x="17" y="399"/>
                  </a:cubicBezTo>
                  <a:cubicBezTo>
                    <a:pt x="0" y="448"/>
                    <a:pt x="28" y="502"/>
                    <a:pt x="79" y="518"/>
                  </a:cubicBezTo>
                  <a:cubicBezTo>
                    <a:pt x="87" y="520"/>
                    <a:pt x="97" y="523"/>
                    <a:pt x="107" y="523"/>
                  </a:cubicBezTo>
                  <a:cubicBezTo>
                    <a:pt x="146" y="523"/>
                    <a:pt x="184" y="497"/>
                    <a:pt x="200" y="455"/>
                  </a:cubicBezTo>
                  <a:cubicBezTo>
                    <a:pt x="234" y="347"/>
                    <a:pt x="319" y="256"/>
                    <a:pt x="425" y="216"/>
                  </a:cubicBezTo>
                  <a:cubicBezTo>
                    <a:pt x="468" y="200"/>
                    <a:pt x="513" y="192"/>
                    <a:pt x="559" y="192"/>
                  </a:cubicBezTo>
                  <a:cubicBezTo>
                    <a:pt x="627" y="192"/>
                    <a:pt x="694" y="209"/>
                    <a:pt x="752" y="243"/>
                  </a:cubicBezTo>
                  <a:cubicBezTo>
                    <a:pt x="767" y="252"/>
                    <a:pt x="783" y="256"/>
                    <a:pt x="800" y="256"/>
                  </a:cubicBezTo>
                  <a:cubicBezTo>
                    <a:pt x="833" y="256"/>
                    <a:pt x="865" y="239"/>
                    <a:pt x="883" y="209"/>
                  </a:cubicBezTo>
                  <a:cubicBezTo>
                    <a:pt x="910" y="164"/>
                    <a:pt x="894" y="105"/>
                    <a:pt x="849" y="80"/>
                  </a:cubicBezTo>
                  <a:cubicBezTo>
                    <a:pt x="761" y="27"/>
                    <a:pt x="660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8;p26">
              <a:extLst>
                <a:ext uri="{FF2B5EF4-FFF2-40B4-BE49-F238E27FC236}">
                  <a16:creationId xmlns:a16="http://schemas.microsoft.com/office/drawing/2014/main" id="{4EE20D12-F457-0223-C874-F99A6006AF29}"/>
                </a:ext>
              </a:extLst>
            </p:cNvPr>
            <p:cNvSpPr/>
            <p:nvPr/>
          </p:nvSpPr>
          <p:spPr>
            <a:xfrm>
              <a:off x="3517616" y="2183525"/>
              <a:ext cx="19711" cy="8188"/>
            </a:xfrm>
            <a:custGeom>
              <a:avLst/>
              <a:gdLst/>
              <a:ahLst/>
              <a:cxnLst/>
              <a:rect l="l" t="t" r="r" b="b"/>
              <a:pathLst>
                <a:path w="869" h="361" extrusionOk="0">
                  <a:moveTo>
                    <a:pt x="760" y="1"/>
                  </a:moveTo>
                  <a:cubicBezTo>
                    <a:pt x="753" y="1"/>
                    <a:pt x="747" y="2"/>
                    <a:pt x="740" y="3"/>
                  </a:cubicBezTo>
                  <a:lnTo>
                    <a:pt x="83" y="173"/>
                  </a:lnTo>
                  <a:cubicBezTo>
                    <a:pt x="31" y="187"/>
                    <a:pt x="0" y="238"/>
                    <a:pt x="14" y="290"/>
                  </a:cubicBezTo>
                  <a:cubicBezTo>
                    <a:pt x="24" y="331"/>
                    <a:pt x="64" y="360"/>
                    <a:pt x="106" y="360"/>
                  </a:cubicBezTo>
                  <a:cubicBezTo>
                    <a:pt x="113" y="360"/>
                    <a:pt x="121" y="359"/>
                    <a:pt x="131" y="359"/>
                  </a:cubicBezTo>
                  <a:lnTo>
                    <a:pt x="786" y="189"/>
                  </a:lnTo>
                  <a:cubicBezTo>
                    <a:pt x="838" y="175"/>
                    <a:pt x="869" y="122"/>
                    <a:pt x="855" y="72"/>
                  </a:cubicBezTo>
                  <a:cubicBezTo>
                    <a:pt x="845" y="28"/>
                    <a:pt x="804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69;p26">
              <a:extLst>
                <a:ext uri="{FF2B5EF4-FFF2-40B4-BE49-F238E27FC236}">
                  <a16:creationId xmlns:a16="http://schemas.microsoft.com/office/drawing/2014/main" id="{8E5129A4-75DD-1841-E04D-6FED7270519A}"/>
                </a:ext>
              </a:extLst>
            </p:cNvPr>
            <p:cNvSpPr/>
            <p:nvPr/>
          </p:nvSpPr>
          <p:spPr>
            <a:xfrm>
              <a:off x="3512014" y="2217661"/>
              <a:ext cx="13791" cy="27627"/>
            </a:xfrm>
            <a:custGeom>
              <a:avLst/>
              <a:gdLst/>
              <a:ahLst/>
              <a:cxnLst/>
              <a:rect l="l" t="t" r="r" b="b"/>
              <a:pathLst>
                <a:path w="608" h="1218" extrusionOk="0">
                  <a:moveTo>
                    <a:pt x="95" y="1"/>
                  </a:moveTo>
                  <a:cubicBezTo>
                    <a:pt x="41" y="5"/>
                    <a:pt x="1" y="49"/>
                    <a:pt x="5" y="102"/>
                  </a:cubicBezTo>
                  <a:lnTo>
                    <a:pt x="66" y="1127"/>
                  </a:lnTo>
                  <a:cubicBezTo>
                    <a:pt x="69" y="1156"/>
                    <a:pt x="84" y="1185"/>
                    <a:pt x="110" y="1202"/>
                  </a:cubicBezTo>
                  <a:cubicBezTo>
                    <a:pt x="124" y="1212"/>
                    <a:pt x="143" y="1217"/>
                    <a:pt x="160" y="1217"/>
                  </a:cubicBezTo>
                  <a:cubicBezTo>
                    <a:pt x="173" y="1217"/>
                    <a:pt x="185" y="1216"/>
                    <a:pt x="198" y="1210"/>
                  </a:cubicBezTo>
                  <a:lnTo>
                    <a:pt x="534" y="1074"/>
                  </a:lnTo>
                  <a:cubicBezTo>
                    <a:pt x="585" y="1054"/>
                    <a:pt x="608" y="998"/>
                    <a:pt x="588" y="950"/>
                  </a:cubicBezTo>
                  <a:cubicBezTo>
                    <a:pt x="572" y="912"/>
                    <a:pt x="537" y="890"/>
                    <a:pt x="499" y="890"/>
                  </a:cubicBezTo>
                  <a:cubicBezTo>
                    <a:pt x="487" y="890"/>
                    <a:pt x="475" y="892"/>
                    <a:pt x="463" y="897"/>
                  </a:cubicBezTo>
                  <a:lnTo>
                    <a:pt x="249" y="983"/>
                  </a:lnTo>
                  <a:lnTo>
                    <a:pt x="195" y="91"/>
                  </a:lnTo>
                  <a:cubicBezTo>
                    <a:pt x="193" y="38"/>
                    <a:pt x="149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70;p26">
              <a:extLst>
                <a:ext uri="{FF2B5EF4-FFF2-40B4-BE49-F238E27FC236}">
                  <a16:creationId xmlns:a16="http://schemas.microsoft.com/office/drawing/2014/main" id="{2BFF6B96-4A6E-6F8C-41BD-A425018E6AAC}"/>
                </a:ext>
              </a:extLst>
            </p:cNvPr>
            <p:cNvSpPr/>
            <p:nvPr/>
          </p:nvSpPr>
          <p:spPr>
            <a:xfrm>
              <a:off x="3531951" y="2230681"/>
              <a:ext cx="17080" cy="11999"/>
            </a:xfrm>
            <a:custGeom>
              <a:avLst/>
              <a:gdLst/>
              <a:ahLst/>
              <a:cxnLst/>
              <a:rect l="l" t="t" r="r" b="b"/>
              <a:pathLst>
                <a:path w="753" h="529" extrusionOk="0">
                  <a:moveTo>
                    <a:pt x="655" y="0"/>
                  </a:moveTo>
                  <a:cubicBezTo>
                    <a:pt x="603" y="0"/>
                    <a:pt x="560" y="43"/>
                    <a:pt x="560" y="96"/>
                  </a:cubicBezTo>
                  <a:cubicBezTo>
                    <a:pt x="558" y="186"/>
                    <a:pt x="503" y="275"/>
                    <a:pt x="421" y="313"/>
                  </a:cubicBezTo>
                  <a:cubicBezTo>
                    <a:pt x="388" y="330"/>
                    <a:pt x="350" y="338"/>
                    <a:pt x="313" y="338"/>
                  </a:cubicBezTo>
                  <a:cubicBezTo>
                    <a:pt x="260" y="338"/>
                    <a:pt x="207" y="321"/>
                    <a:pt x="165" y="289"/>
                  </a:cubicBezTo>
                  <a:cubicBezTo>
                    <a:pt x="148" y="275"/>
                    <a:pt x="127" y="268"/>
                    <a:pt x="106" y="268"/>
                  </a:cubicBezTo>
                  <a:cubicBezTo>
                    <a:pt x="78" y="268"/>
                    <a:pt x="50" y="281"/>
                    <a:pt x="32" y="305"/>
                  </a:cubicBezTo>
                  <a:cubicBezTo>
                    <a:pt x="0" y="347"/>
                    <a:pt x="7" y="406"/>
                    <a:pt x="49" y="438"/>
                  </a:cubicBezTo>
                  <a:cubicBezTo>
                    <a:pt x="125" y="498"/>
                    <a:pt x="222" y="528"/>
                    <a:pt x="317" y="528"/>
                  </a:cubicBezTo>
                  <a:cubicBezTo>
                    <a:pt x="381" y="528"/>
                    <a:pt x="447" y="517"/>
                    <a:pt x="506" y="485"/>
                  </a:cubicBezTo>
                  <a:cubicBezTo>
                    <a:pt x="651" y="415"/>
                    <a:pt x="749" y="258"/>
                    <a:pt x="752" y="97"/>
                  </a:cubicBezTo>
                  <a:cubicBezTo>
                    <a:pt x="752" y="43"/>
                    <a:pt x="708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71;p26">
              <a:extLst>
                <a:ext uri="{FF2B5EF4-FFF2-40B4-BE49-F238E27FC236}">
                  <a16:creationId xmlns:a16="http://schemas.microsoft.com/office/drawing/2014/main" id="{FE2BAFD6-05AB-4791-1E6B-2D24ECC7C53B}"/>
                </a:ext>
              </a:extLst>
            </p:cNvPr>
            <p:cNvSpPr/>
            <p:nvPr/>
          </p:nvSpPr>
          <p:spPr>
            <a:xfrm>
              <a:off x="3524375" y="2253068"/>
              <a:ext cx="36972" cy="19733"/>
            </a:xfrm>
            <a:custGeom>
              <a:avLst/>
              <a:gdLst/>
              <a:ahLst/>
              <a:cxnLst/>
              <a:rect l="l" t="t" r="r" b="b"/>
              <a:pathLst>
                <a:path w="1630" h="870" extrusionOk="0">
                  <a:moveTo>
                    <a:pt x="1521" y="1"/>
                  </a:moveTo>
                  <a:cubicBezTo>
                    <a:pt x="1491" y="1"/>
                    <a:pt x="1460" y="15"/>
                    <a:pt x="1442" y="44"/>
                  </a:cubicBezTo>
                  <a:cubicBezTo>
                    <a:pt x="1184" y="435"/>
                    <a:pt x="718" y="677"/>
                    <a:pt x="250" y="677"/>
                  </a:cubicBezTo>
                  <a:cubicBezTo>
                    <a:pt x="204" y="677"/>
                    <a:pt x="157" y="675"/>
                    <a:pt x="111" y="670"/>
                  </a:cubicBezTo>
                  <a:cubicBezTo>
                    <a:pt x="107" y="670"/>
                    <a:pt x="103" y="669"/>
                    <a:pt x="99" y="669"/>
                  </a:cubicBezTo>
                  <a:cubicBezTo>
                    <a:pt x="50" y="669"/>
                    <a:pt x="10" y="707"/>
                    <a:pt x="6" y="756"/>
                  </a:cubicBezTo>
                  <a:cubicBezTo>
                    <a:pt x="0" y="809"/>
                    <a:pt x="38" y="856"/>
                    <a:pt x="90" y="861"/>
                  </a:cubicBezTo>
                  <a:cubicBezTo>
                    <a:pt x="144" y="867"/>
                    <a:pt x="197" y="870"/>
                    <a:pt x="251" y="870"/>
                  </a:cubicBezTo>
                  <a:cubicBezTo>
                    <a:pt x="781" y="870"/>
                    <a:pt x="1309" y="594"/>
                    <a:pt x="1602" y="148"/>
                  </a:cubicBezTo>
                  <a:cubicBezTo>
                    <a:pt x="1629" y="105"/>
                    <a:pt x="1617" y="45"/>
                    <a:pt x="1574" y="16"/>
                  </a:cubicBezTo>
                  <a:cubicBezTo>
                    <a:pt x="1558" y="6"/>
                    <a:pt x="1539" y="1"/>
                    <a:pt x="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72;p26">
              <a:extLst>
                <a:ext uri="{FF2B5EF4-FFF2-40B4-BE49-F238E27FC236}">
                  <a16:creationId xmlns:a16="http://schemas.microsoft.com/office/drawing/2014/main" id="{BA8EBA8D-C7B7-09B0-D7BD-C30A8AE91E55}"/>
                </a:ext>
              </a:extLst>
            </p:cNvPr>
            <p:cNvSpPr/>
            <p:nvPr/>
          </p:nvSpPr>
          <p:spPr>
            <a:xfrm>
              <a:off x="3569014" y="2191169"/>
              <a:ext cx="15288" cy="15220"/>
            </a:xfrm>
            <a:custGeom>
              <a:avLst/>
              <a:gdLst/>
              <a:ahLst/>
              <a:cxnLst/>
              <a:rect l="l" t="t" r="r" b="b"/>
              <a:pathLst>
                <a:path w="674" h="671" extrusionOk="0">
                  <a:moveTo>
                    <a:pt x="567" y="0"/>
                  </a:moveTo>
                  <a:cubicBezTo>
                    <a:pt x="542" y="0"/>
                    <a:pt x="518" y="10"/>
                    <a:pt x="499" y="30"/>
                  </a:cubicBezTo>
                  <a:lnTo>
                    <a:pt x="39" y="510"/>
                  </a:lnTo>
                  <a:cubicBezTo>
                    <a:pt x="1" y="548"/>
                    <a:pt x="2" y="608"/>
                    <a:pt x="41" y="645"/>
                  </a:cubicBezTo>
                  <a:cubicBezTo>
                    <a:pt x="57" y="662"/>
                    <a:pt x="82" y="670"/>
                    <a:pt x="106" y="670"/>
                  </a:cubicBezTo>
                  <a:cubicBezTo>
                    <a:pt x="132" y="670"/>
                    <a:pt x="157" y="660"/>
                    <a:pt x="175" y="642"/>
                  </a:cubicBezTo>
                  <a:lnTo>
                    <a:pt x="636" y="163"/>
                  </a:lnTo>
                  <a:cubicBezTo>
                    <a:pt x="674" y="126"/>
                    <a:pt x="672" y="65"/>
                    <a:pt x="635" y="29"/>
                  </a:cubicBezTo>
                  <a:cubicBezTo>
                    <a:pt x="616" y="10"/>
                    <a:pt x="592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73;p26">
              <a:extLst>
                <a:ext uri="{FF2B5EF4-FFF2-40B4-BE49-F238E27FC236}">
                  <a16:creationId xmlns:a16="http://schemas.microsoft.com/office/drawing/2014/main" id="{F2E6F7E8-B073-E450-F138-5E5896846D69}"/>
                </a:ext>
              </a:extLst>
            </p:cNvPr>
            <p:cNvSpPr/>
            <p:nvPr/>
          </p:nvSpPr>
          <p:spPr>
            <a:xfrm>
              <a:off x="3577655" y="2222084"/>
              <a:ext cx="6283" cy="9844"/>
            </a:xfrm>
            <a:custGeom>
              <a:avLst/>
              <a:gdLst/>
              <a:ahLst/>
              <a:cxnLst/>
              <a:rect l="l" t="t" r="r" b="b"/>
              <a:pathLst>
                <a:path w="277" h="434" extrusionOk="0">
                  <a:moveTo>
                    <a:pt x="170" y="1"/>
                  </a:moveTo>
                  <a:cubicBezTo>
                    <a:pt x="128" y="1"/>
                    <a:pt x="90" y="29"/>
                    <a:pt x="78" y="72"/>
                  </a:cubicBezTo>
                  <a:lnTo>
                    <a:pt x="14" y="311"/>
                  </a:lnTo>
                  <a:cubicBezTo>
                    <a:pt x="1" y="364"/>
                    <a:pt x="32" y="415"/>
                    <a:pt x="82" y="429"/>
                  </a:cubicBezTo>
                  <a:cubicBezTo>
                    <a:pt x="89" y="432"/>
                    <a:pt x="98" y="433"/>
                    <a:pt x="106" y="433"/>
                  </a:cubicBezTo>
                  <a:cubicBezTo>
                    <a:pt x="150" y="433"/>
                    <a:pt x="188" y="404"/>
                    <a:pt x="199" y="363"/>
                  </a:cubicBezTo>
                  <a:lnTo>
                    <a:pt x="262" y="122"/>
                  </a:lnTo>
                  <a:cubicBezTo>
                    <a:pt x="276" y="69"/>
                    <a:pt x="244" y="18"/>
                    <a:pt x="195" y="4"/>
                  </a:cubicBezTo>
                  <a:cubicBezTo>
                    <a:pt x="186" y="2"/>
                    <a:pt x="17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74;p26">
              <a:extLst>
                <a:ext uri="{FF2B5EF4-FFF2-40B4-BE49-F238E27FC236}">
                  <a16:creationId xmlns:a16="http://schemas.microsoft.com/office/drawing/2014/main" id="{078D792E-9AEE-AE7D-A373-90F6B005D711}"/>
                </a:ext>
              </a:extLst>
            </p:cNvPr>
            <p:cNvSpPr/>
            <p:nvPr/>
          </p:nvSpPr>
          <p:spPr>
            <a:xfrm>
              <a:off x="3506774" y="2469318"/>
              <a:ext cx="132486" cy="114862"/>
            </a:xfrm>
            <a:custGeom>
              <a:avLst/>
              <a:gdLst/>
              <a:ahLst/>
              <a:cxnLst/>
              <a:rect l="l" t="t" r="r" b="b"/>
              <a:pathLst>
                <a:path w="5841" h="5064" extrusionOk="0">
                  <a:moveTo>
                    <a:pt x="1433" y="0"/>
                  </a:moveTo>
                  <a:lnTo>
                    <a:pt x="0" y="4228"/>
                  </a:lnTo>
                  <a:cubicBezTo>
                    <a:pt x="1107" y="4605"/>
                    <a:pt x="2250" y="4878"/>
                    <a:pt x="3407" y="5043"/>
                  </a:cubicBezTo>
                  <a:cubicBezTo>
                    <a:pt x="3484" y="5053"/>
                    <a:pt x="3564" y="5064"/>
                    <a:pt x="3643" y="5064"/>
                  </a:cubicBezTo>
                  <a:cubicBezTo>
                    <a:pt x="3725" y="5064"/>
                    <a:pt x="3806" y="5052"/>
                    <a:pt x="3881" y="5019"/>
                  </a:cubicBezTo>
                  <a:cubicBezTo>
                    <a:pt x="4027" y="4951"/>
                    <a:pt x="4159" y="4757"/>
                    <a:pt x="4081" y="4616"/>
                  </a:cubicBezTo>
                  <a:lnTo>
                    <a:pt x="4081" y="4616"/>
                  </a:lnTo>
                  <a:cubicBezTo>
                    <a:pt x="4192" y="4635"/>
                    <a:pt x="4302" y="4653"/>
                    <a:pt x="4413" y="4653"/>
                  </a:cubicBezTo>
                  <a:cubicBezTo>
                    <a:pt x="4450" y="4653"/>
                    <a:pt x="4487" y="4651"/>
                    <a:pt x="4523" y="4646"/>
                  </a:cubicBezTo>
                  <a:cubicBezTo>
                    <a:pt x="4670" y="4627"/>
                    <a:pt x="4817" y="4556"/>
                    <a:pt x="4896" y="4432"/>
                  </a:cubicBezTo>
                  <a:cubicBezTo>
                    <a:pt x="4973" y="4307"/>
                    <a:pt x="4997" y="4146"/>
                    <a:pt x="4879" y="4055"/>
                  </a:cubicBezTo>
                  <a:lnTo>
                    <a:pt x="4879" y="4055"/>
                  </a:lnTo>
                  <a:cubicBezTo>
                    <a:pt x="4903" y="4059"/>
                    <a:pt x="4927" y="4061"/>
                    <a:pt x="4951" y="4061"/>
                  </a:cubicBezTo>
                  <a:cubicBezTo>
                    <a:pt x="5113" y="4061"/>
                    <a:pt x="5274" y="3970"/>
                    <a:pt x="5350" y="3829"/>
                  </a:cubicBezTo>
                  <a:cubicBezTo>
                    <a:pt x="5440" y="3666"/>
                    <a:pt x="5425" y="3466"/>
                    <a:pt x="5299" y="3330"/>
                  </a:cubicBezTo>
                  <a:lnTo>
                    <a:pt x="5299" y="3330"/>
                  </a:lnTo>
                  <a:cubicBezTo>
                    <a:pt x="5325" y="3336"/>
                    <a:pt x="5352" y="3339"/>
                    <a:pt x="5378" y="3339"/>
                  </a:cubicBezTo>
                  <a:cubicBezTo>
                    <a:pt x="5528" y="3339"/>
                    <a:pt x="5678" y="3253"/>
                    <a:pt x="5745" y="3118"/>
                  </a:cubicBezTo>
                  <a:cubicBezTo>
                    <a:pt x="5827" y="2959"/>
                    <a:pt x="5841" y="2818"/>
                    <a:pt x="5715" y="2695"/>
                  </a:cubicBezTo>
                  <a:cubicBezTo>
                    <a:pt x="5341" y="2330"/>
                    <a:pt x="4972" y="2017"/>
                    <a:pt x="4599" y="1654"/>
                  </a:cubicBezTo>
                  <a:cubicBezTo>
                    <a:pt x="4606" y="1352"/>
                    <a:pt x="4489" y="1049"/>
                    <a:pt x="4279" y="833"/>
                  </a:cubicBezTo>
                  <a:cubicBezTo>
                    <a:pt x="4069" y="617"/>
                    <a:pt x="3815" y="568"/>
                    <a:pt x="3522" y="499"/>
                  </a:cubicBezTo>
                  <a:cubicBezTo>
                    <a:pt x="2826" y="333"/>
                    <a:pt x="2128" y="167"/>
                    <a:pt x="1433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75;p26">
              <a:extLst>
                <a:ext uri="{FF2B5EF4-FFF2-40B4-BE49-F238E27FC236}">
                  <a16:creationId xmlns:a16="http://schemas.microsoft.com/office/drawing/2014/main" id="{75EB9A37-DA66-5C66-32BA-72F5596DBAA8}"/>
                </a:ext>
              </a:extLst>
            </p:cNvPr>
            <p:cNvSpPr/>
            <p:nvPr/>
          </p:nvSpPr>
          <p:spPr>
            <a:xfrm>
              <a:off x="3594644" y="2495040"/>
              <a:ext cx="20822" cy="15923"/>
            </a:xfrm>
            <a:custGeom>
              <a:avLst/>
              <a:gdLst/>
              <a:ahLst/>
              <a:cxnLst/>
              <a:rect l="l" t="t" r="r" b="b"/>
              <a:pathLst>
                <a:path w="918" h="702" extrusionOk="0">
                  <a:moveTo>
                    <a:pt x="109" y="1"/>
                  </a:moveTo>
                  <a:cubicBezTo>
                    <a:pt x="80" y="1"/>
                    <a:pt x="51" y="14"/>
                    <a:pt x="33" y="41"/>
                  </a:cubicBezTo>
                  <a:cubicBezTo>
                    <a:pt x="1" y="84"/>
                    <a:pt x="11" y="142"/>
                    <a:pt x="54" y="174"/>
                  </a:cubicBezTo>
                  <a:lnTo>
                    <a:pt x="753" y="682"/>
                  </a:lnTo>
                  <a:cubicBezTo>
                    <a:pt x="768" y="696"/>
                    <a:pt x="789" y="702"/>
                    <a:pt x="809" y="702"/>
                  </a:cubicBezTo>
                  <a:cubicBezTo>
                    <a:pt x="838" y="702"/>
                    <a:pt x="867" y="689"/>
                    <a:pt x="886" y="662"/>
                  </a:cubicBezTo>
                  <a:cubicBezTo>
                    <a:pt x="918" y="619"/>
                    <a:pt x="908" y="559"/>
                    <a:pt x="865" y="529"/>
                  </a:cubicBezTo>
                  <a:lnTo>
                    <a:pt x="166" y="19"/>
                  </a:lnTo>
                  <a:cubicBezTo>
                    <a:pt x="149" y="7"/>
                    <a:pt x="12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6;p26">
              <a:extLst>
                <a:ext uri="{FF2B5EF4-FFF2-40B4-BE49-F238E27FC236}">
                  <a16:creationId xmlns:a16="http://schemas.microsoft.com/office/drawing/2014/main" id="{4C48B144-2E49-EC9C-CECE-A84987D865C1}"/>
                </a:ext>
              </a:extLst>
            </p:cNvPr>
            <p:cNvSpPr/>
            <p:nvPr/>
          </p:nvSpPr>
          <p:spPr>
            <a:xfrm>
              <a:off x="3613765" y="2532692"/>
              <a:ext cx="16898" cy="14653"/>
            </a:xfrm>
            <a:custGeom>
              <a:avLst/>
              <a:gdLst/>
              <a:ahLst/>
              <a:cxnLst/>
              <a:rect l="l" t="t" r="r" b="b"/>
              <a:pathLst>
                <a:path w="745" h="646" extrusionOk="0">
                  <a:moveTo>
                    <a:pt x="107" y="1"/>
                  </a:moveTo>
                  <a:cubicBezTo>
                    <a:pt x="81" y="1"/>
                    <a:pt x="54" y="12"/>
                    <a:pt x="35" y="34"/>
                  </a:cubicBezTo>
                  <a:cubicBezTo>
                    <a:pt x="0" y="74"/>
                    <a:pt x="6" y="135"/>
                    <a:pt x="45" y="169"/>
                  </a:cubicBezTo>
                  <a:lnTo>
                    <a:pt x="575" y="622"/>
                  </a:lnTo>
                  <a:cubicBezTo>
                    <a:pt x="594" y="639"/>
                    <a:pt x="615" y="646"/>
                    <a:pt x="637" y="646"/>
                  </a:cubicBezTo>
                  <a:cubicBezTo>
                    <a:pt x="664" y="646"/>
                    <a:pt x="691" y="635"/>
                    <a:pt x="709" y="613"/>
                  </a:cubicBezTo>
                  <a:cubicBezTo>
                    <a:pt x="744" y="572"/>
                    <a:pt x="739" y="511"/>
                    <a:pt x="700" y="477"/>
                  </a:cubicBezTo>
                  <a:lnTo>
                    <a:pt x="169" y="24"/>
                  </a:lnTo>
                  <a:cubicBezTo>
                    <a:pt x="151" y="8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77;p26">
              <a:extLst>
                <a:ext uri="{FF2B5EF4-FFF2-40B4-BE49-F238E27FC236}">
                  <a16:creationId xmlns:a16="http://schemas.microsoft.com/office/drawing/2014/main" id="{668263F8-9453-E5C9-216E-1D465057BF76}"/>
                </a:ext>
              </a:extLst>
            </p:cNvPr>
            <p:cNvSpPr/>
            <p:nvPr/>
          </p:nvSpPr>
          <p:spPr>
            <a:xfrm>
              <a:off x="3602991" y="2549136"/>
              <a:ext cx="18304" cy="14516"/>
            </a:xfrm>
            <a:custGeom>
              <a:avLst/>
              <a:gdLst/>
              <a:ahLst/>
              <a:cxnLst/>
              <a:rect l="l" t="t" r="r" b="b"/>
              <a:pathLst>
                <a:path w="807" h="640" extrusionOk="0">
                  <a:moveTo>
                    <a:pt x="108" y="0"/>
                  </a:moveTo>
                  <a:cubicBezTo>
                    <a:pt x="80" y="0"/>
                    <a:pt x="52" y="13"/>
                    <a:pt x="33" y="37"/>
                  </a:cubicBezTo>
                  <a:cubicBezTo>
                    <a:pt x="0" y="80"/>
                    <a:pt x="10" y="138"/>
                    <a:pt x="51" y="172"/>
                  </a:cubicBezTo>
                  <a:lnTo>
                    <a:pt x="640" y="622"/>
                  </a:lnTo>
                  <a:cubicBezTo>
                    <a:pt x="658" y="634"/>
                    <a:pt x="677" y="640"/>
                    <a:pt x="698" y="640"/>
                  </a:cubicBezTo>
                  <a:cubicBezTo>
                    <a:pt x="726" y="640"/>
                    <a:pt x="755" y="629"/>
                    <a:pt x="773" y="604"/>
                  </a:cubicBezTo>
                  <a:cubicBezTo>
                    <a:pt x="806" y="562"/>
                    <a:pt x="797" y="504"/>
                    <a:pt x="755" y="471"/>
                  </a:cubicBezTo>
                  <a:lnTo>
                    <a:pt x="166" y="21"/>
                  </a:lnTo>
                  <a:cubicBezTo>
                    <a:pt x="149" y="7"/>
                    <a:pt x="12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78;p26">
              <a:extLst>
                <a:ext uri="{FF2B5EF4-FFF2-40B4-BE49-F238E27FC236}">
                  <a16:creationId xmlns:a16="http://schemas.microsoft.com/office/drawing/2014/main" id="{6C296F4A-EEE2-D62F-691E-15EBE3686EC3}"/>
                </a:ext>
              </a:extLst>
            </p:cNvPr>
            <p:cNvSpPr/>
            <p:nvPr/>
          </p:nvSpPr>
          <p:spPr>
            <a:xfrm>
              <a:off x="3587545" y="2565808"/>
              <a:ext cx="17783" cy="11341"/>
            </a:xfrm>
            <a:custGeom>
              <a:avLst/>
              <a:gdLst/>
              <a:ahLst/>
              <a:cxnLst/>
              <a:rect l="l" t="t" r="r" b="b"/>
              <a:pathLst>
                <a:path w="784" h="500" extrusionOk="0">
                  <a:moveTo>
                    <a:pt x="111" y="1"/>
                  </a:moveTo>
                  <a:cubicBezTo>
                    <a:pt x="78" y="1"/>
                    <a:pt x="45" y="19"/>
                    <a:pt x="27" y="50"/>
                  </a:cubicBezTo>
                  <a:cubicBezTo>
                    <a:pt x="1" y="97"/>
                    <a:pt x="19" y="154"/>
                    <a:pt x="65" y="180"/>
                  </a:cubicBezTo>
                  <a:lnTo>
                    <a:pt x="628" y="488"/>
                  </a:lnTo>
                  <a:cubicBezTo>
                    <a:pt x="642" y="496"/>
                    <a:pt x="658" y="499"/>
                    <a:pt x="673" y="499"/>
                  </a:cubicBezTo>
                  <a:cubicBezTo>
                    <a:pt x="706" y="499"/>
                    <a:pt x="739" y="482"/>
                    <a:pt x="757" y="449"/>
                  </a:cubicBezTo>
                  <a:cubicBezTo>
                    <a:pt x="784" y="402"/>
                    <a:pt x="767" y="345"/>
                    <a:pt x="720" y="319"/>
                  </a:cubicBezTo>
                  <a:lnTo>
                    <a:pt x="157" y="13"/>
                  </a:lnTo>
                  <a:cubicBezTo>
                    <a:pt x="143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79;p26">
              <a:extLst>
                <a:ext uri="{FF2B5EF4-FFF2-40B4-BE49-F238E27FC236}">
                  <a16:creationId xmlns:a16="http://schemas.microsoft.com/office/drawing/2014/main" id="{9E113C28-3736-7472-3343-080D9E6594C5}"/>
                </a:ext>
              </a:extLst>
            </p:cNvPr>
            <p:cNvSpPr/>
            <p:nvPr/>
          </p:nvSpPr>
          <p:spPr>
            <a:xfrm flipH="1">
              <a:off x="3336231" y="3598719"/>
              <a:ext cx="149596" cy="152910"/>
            </a:xfrm>
            <a:custGeom>
              <a:avLst/>
              <a:gdLst/>
              <a:ahLst/>
              <a:cxnLst/>
              <a:rect l="l" t="t" r="r" b="b"/>
              <a:pathLst>
                <a:path w="6580" h="6725" extrusionOk="0">
                  <a:moveTo>
                    <a:pt x="1639" y="1"/>
                  </a:moveTo>
                  <a:cubicBezTo>
                    <a:pt x="1467" y="1"/>
                    <a:pt x="1309" y="81"/>
                    <a:pt x="1170" y="264"/>
                  </a:cubicBezTo>
                  <a:cubicBezTo>
                    <a:pt x="0" y="1804"/>
                    <a:pt x="5576" y="6725"/>
                    <a:pt x="5576" y="6725"/>
                  </a:cubicBezTo>
                  <a:lnTo>
                    <a:pt x="6580" y="6541"/>
                  </a:lnTo>
                  <a:cubicBezTo>
                    <a:pt x="6580" y="6541"/>
                    <a:pt x="6413" y="1482"/>
                    <a:pt x="5326" y="1263"/>
                  </a:cubicBezTo>
                  <a:cubicBezTo>
                    <a:pt x="5296" y="1257"/>
                    <a:pt x="5268" y="1254"/>
                    <a:pt x="5241" y="1254"/>
                  </a:cubicBezTo>
                  <a:cubicBezTo>
                    <a:pt x="4316" y="1254"/>
                    <a:pt x="5049" y="4722"/>
                    <a:pt x="5025" y="4722"/>
                  </a:cubicBezTo>
                  <a:cubicBezTo>
                    <a:pt x="5024" y="4722"/>
                    <a:pt x="5022" y="4718"/>
                    <a:pt x="5020" y="4709"/>
                  </a:cubicBezTo>
                  <a:cubicBezTo>
                    <a:pt x="4945" y="4482"/>
                    <a:pt x="2920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912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E76C36-1CDC-6BBD-4985-C6CFB2CC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13" y="2824800"/>
            <a:ext cx="3496733" cy="1466372"/>
          </a:xfrm>
          <a:prstGeom prst="rect">
            <a:avLst/>
          </a:prstGeom>
        </p:spPr>
      </p:pic>
      <p:grpSp>
        <p:nvGrpSpPr>
          <p:cNvPr id="1327" name="Google Shape;1327;p18"/>
          <p:cNvGrpSpPr/>
          <p:nvPr/>
        </p:nvGrpSpPr>
        <p:grpSpPr>
          <a:xfrm>
            <a:off x="457200" y="4370714"/>
            <a:ext cx="8524543" cy="662850"/>
            <a:chOff x="457150" y="4482819"/>
            <a:chExt cx="8238843" cy="257832"/>
          </a:xfrm>
        </p:grpSpPr>
        <p:sp>
          <p:nvSpPr>
            <p:cNvPr id="1328" name="Google Shape;1328;p18"/>
            <p:cNvSpPr/>
            <p:nvPr/>
          </p:nvSpPr>
          <p:spPr>
            <a:xfrm>
              <a:off x="457150" y="4544699"/>
              <a:ext cx="8238843" cy="195952"/>
            </a:xfrm>
            <a:custGeom>
              <a:avLst/>
              <a:gdLst/>
              <a:ahLst/>
              <a:cxnLst/>
              <a:rect l="l" t="t" r="r" b="b"/>
              <a:pathLst>
                <a:path w="86239" h="2696" extrusionOk="0">
                  <a:moveTo>
                    <a:pt x="43119" y="1"/>
                  </a:moveTo>
                  <a:cubicBezTo>
                    <a:pt x="31684" y="1"/>
                    <a:pt x="20716" y="143"/>
                    <a:pt x="12629" y="395"/>
                  </a:cubicBezTo>
                  <a:cubicBezTo>
                    <a:pt x="4544" y="649"/>
                    <a:pt x="0" y="992"/>
                    <a:pt x="0" y="1347"/>
                  </a:cubicBezTo>
                  <a:cubicBezTo>
                    <a:pt x="0" y="1705"/>
                    <a:pt x="4544" y="2048"/>
                    <a:pt x="12629" y="2301"/>
                  </a:cubicBezTo>
                  <a:cubicBezTo>
                    <a:pt x="20716" y="2553"/>
                    <a:pt x="31684" y="2696"/>
                    <a:pt x="43119" y="2696"/>
                  </a:cubicBezTo>
                  <a:cubicBezTo>
                    <a:pt x="54555" y="2696"/>
                    <a:pt x="65523" y="2553"/>
                    <a:pt x="73610" y="2301"/>
                  </a:cubicBezTo>
                  <a:cubicBezTo>
                    <a:pt x="81695" y="2048"/>
                    <a:pt x="86239" y="1705"/>
                    <a:pt x="86239" y="1347"/>
                  </a:cubicBezTo>
                  <a:cubicBezTo>
                    <a:pt x="86239" y="992"/>
                    <a:pt x="81695" y="649"/>
                    <a:pt x="73610" y="395"/>
                  </a:cubicBezTo>
                  <a:cubicBezTo>
                    <a:pt x="65523" y="143"/>
                    <a:pt x="54555" y="1"/>
                    <a:pt x="4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sz="1300"/>
                <a:t>The average length of Songs </a:t>
              </a:r>
              <a:r>
                <a:rPr lang="vi-VN" sz="1300">
                  <a:solidFill>
                    <a:srgbClr val="0070C0"/>
                  </a:solidFill>
                </a:rPr>
                <a:t>increased</a:t>
              </a:r>
              <a:r>
                <a:rPr lang="vi-VN" sz="1300"/>
                <a:t> over the Decades</a:t>
              </a:r>
            </a:p>
            <a:p>
              <a:pPr algn="ctr"/>
              <a:r>
                <a:rPr lang="vi-VN" sz="1300">
                  <a:solidFill>
                    <a:srgbClr val="0070C0"/>
                  </a:solidFill>
                </a:rPr>
                <a:t>Positive</a:t>
              </a:r>
              <a:r>
                <a:rPr lang="vi-VN" sz="1300"/>
                <a:t> sentiment was </a:t>
              </a:r>
              <a:r>
                <a:rPr lang="vi-VN" sz="1300">
                  <a:solidFill>
                    <a:srgbClr val="0070C0"/>
                  </a:solidFill>
                </a:rPr>
                <a:t>higher</a:t>
              </a:r>
              <a:r>
                <a:rPr lang="vi-VN" sz="1300"/>
                <a:t> than </a:t>
              </a:r>
              <a:r>
                <a:rPr lang="vi-VN" sz="1300">
                  <a:solidFill>
                    <a:srgbClr val="0070C0"/>
                  </a:solidFill>
                </a:rPr>
                <a:t>Negative</a:t>
              </a:r>
              <a:r>
                <a:rPr lang="vi-VN" sz="1300"/>
                <a:t> in all the decades</a:t>
              </a:r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507909" y="4482819"/>
              <a:ext cx="240071" cy="162398"/>
            </a:xfrm>
            <a:custGeom>
              <a:avLst/>
              <a:gdLst/>
              <a:ahLst/>
              <a:cxnLst/>
              <a:rect l="l" t="t" r="r" b="b"/>
              <a:pathLst>
                <a:path w="6580" h="6725" extrusionOk="0">
                  <a:moveTo>
                    <a:pt x="1639" y="1"/>
                  </a:moveTo>
                  <a:cubicBezTo>
                    <a:pt x="1467" y="1"/>
                    <a:pt x="1309" y="81"/>
                    <a:pt x="1170" y="264"/>
                  </a:cubicBezTo>
                  <a:cubicBezTo>
                    <a:pt x="0" y="1804"/>
                    <a:pt x="5576" y="6725"/>
                    <a:pt x="5576" y="6725"/>
                  </a:cubicBezTo>
                  <a:lnTo>
                    <a:pt x="6580" y="6541"/>
                  </a:lnTo>
                  <a:cubicBezTo>
                    <a:pt x="6580" y="6541"/>
                    <a:pt x="6413" y="1482"/>
                    <a:pt x="5326" y="1263"/>
                  </a:cubicBezTo>
                  <a:cubicBezTo>
                    <a:pt x="5296" y="1257"/>
                    <a:pt x="5268" y="1254"/>
                    <a:pt x="5241" y="1254"/>
                  </a:cubicBezTo>
                  <a:cubicBezTo>
                    <a:pt x="4316" y="1254"/>
                    <a:pt x="5049" y="4722"/>
                    <a:pt x="5025" y="4722"/>
                  </a:cubicBezTo>
                  <a:cubicBezTo>
                    <a:pt x="5024" y="4722"/>
                    <a:pt x="5022" y="4718"/>
                    <a:pt x="5020" y="4709"/>
                  </a:cubicBezTo>
                  <a:cubicBezTo>
                    <a:pt x="4945" y="4482"/>
                    <a:pt x="2920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7503468" y="4482819"/>
              <a:ext cx="305672" cy="108873"/>
            </a:xfrm>
            <a:custGeom>
              <a:avLst/>
              <a:gdLst/>
              <a:ahLst/>
              <a:cxnLst/>
              <a:rect l="l" t="t" r="r" b="b"/>
              <a:pathLst>
                <a:path w="6581" h="6725" extrusionOk="0">
                  <a:moveTo>
                    <a:pt x="4941" y="1"/>
                  </a:moveTo>
                  <a:cubicBezTo>
                    <a:pt x="3661" y="1"/>
                    <a:pt x="1634" y="4482"/>
                    <a:pt x="1562" y="4709"/>
                  </a:cubicBezTo>
                  <a:cubicBezTo>
                    <a:pt x="1559" y="4718"/>
                    <a:pt x="1557" y="4722"/>
                    <a:pt x="1556" y="4722"/>
                  </a:cubicBezTo>
                  <a:cubicBezTo>
                    <a:pt x="1532" y="4722"/>
                    <a:pt x="2264" y="1254"/>
                    <a:pt x="1340" y="1254"/>
                  </a:cubicBezTo>
                  <a:cubicBezTo>
                    <a:pt x="1314" y="1254"/>
                    <a:pt x="1285" y="1257"/>
                    <a:pt x="1256" y="1263"/>
                  </a:cubicBezTo>
                  <a:cubicBezTo>
                    <a:pt x="168" y="1482"/>
                    <a:pt x="0" y="6541"/>
                    <a:pt x="0" y="6541"/>
                  </a:cubicBezTo>
                  <a:lnTo>
                    <a:pt x="1004" y="6725"/>
                  </a:lnTo>
                  <a:cubicBezTo>
                    <a:pt x="1004" y="6725"/>
                    <a:pt x="6581" y="1804"/>
                    <a:pt x="5409" y="264"/>
                  </a:cubicBezTo>
                  <a:cubicBezTo>
                    <a:pt x="5271" y="81"/>
                    <a:pt x="5113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and Sentiment of the Decades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C9945B-BF13-1D76-ED61-F38A7154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86" y="1215094"/>
            <a:ext cx="3119982" cy="2344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5DFD0-257E-24B6-2944-4432FC435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43" y="1214402"/>
            <a:ext cx="3200100" cy="23443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Words over Decades</a:t>
            </a:r>
            <a:endParaRPr/>
          </a:p>
        </p:txBody>
      </p:sp>
      <p:grpSp>
        <p:nvGrpSpPr>
          <p:cNvPr id="3932" name="Google Shape;3932;p26"/>
          <p:cNvGrpSpPr/>
          <p:nvPr/>
        </p:nvGrpSpPr>
        <p:grpSpPr>
          <a:xfrm>
            <a:off x="457200" y="1254457"/>
            <a:ext cx="2236500" cy="494625"/>
            <a:chOff x="457200" y="1254457"/>
            <a:chExt cx="2236500" cy="494625"/>
          </a:xfrm>
        </p:grpSpPr>
        <p:sp>
          <p:nvSpPr>
            <p:cNvPr id="3933" name="Google Shape;3933;p26"/>
            <p:cNvSpPr txBox="1"/>
            <p:nvPr/>
          </p:nvSpPr>
          <p:spPr>
            <a:xfrm>
              <a:off x="457200" y="1276775"/>
              <a:ext cx="22365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1970s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3935" name="Google Shape;3935;p26"/>
            <p:cNvCxnSpPr/>
            <p:nvPr/>
          </p:nvCxnSpPr>
          <p:spPr>
            <a:xfrm>
              <a:off x="1347300" y="1749082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36" name="Google Shape;3936;p26"/>
            <p:cNvCxnSpPr/>
            <p:nvPr/>
          </p:nvCxnSpPr>
          <p:spPr>
            <a:xfrm>
              <a:off x="1347300" y="1254457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37" name="Google Shape;3937;p26"/>
          <p:cNvGrpSpPr/>
          <p:nvPr/>
        </p:nvGrpSpPr>
        <p:grpSpPr>
          <a:xfrm>
            <a:off x="3453750" y="1254457"/>
            <a:ext cx="2236500" cy="494625"/>
            <a:chOff x="3453750" y="1254457"/>
            <a:chExt cx="2236500" cy="494625"/>
          </a:xfrm>
        </p:grpSpPr>
        <p:sp>
          <p:nvSpPr>
            <p:cNvPr id="3938" name="Google Shape;3938;p26"/>
            <p:cNvSpPr txBox="1"/>
            <p:nvPr/>
          </p:nvSpPr>
          <p:spPr>
            <a:xfrm>
              <a:off x="3453750" y="1276775"/>
              <a:ext cx="22365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1980s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3940" name="Google Shape;3940;p26"/>
            <p:cNvCxnSpPr/>
            <p:nvPr/>
          </p:nvCxnSpPr>
          <p:spPr>
            <a:xfrm>
              <a:off x="4348500" y="1749082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41" name="Google Shape;3941;p26"/>
            <p:cNvCxnSpPr/>
            <p:nvPr/>
          </p:nvCxnSpPr>
          <p:spPr>
            <a:xfrm>
              <a:off x="4348500" y="1254457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42" name="Google Shape;3942;p26"/>
          <p:cNvGrpSpPr/>
          <p:nvPr/>
        </p:nvGrpSpPr>
        <p:grpSpPr>
          <a:xfrm>
            <a:off x="6459600" y="1254457"/>
            <a:ext cx="2236500" cy="494625"/>
            <a:chOff x="6459600" y="1254457"/>
            <a:chExt cx="2236500" cy="494625"/>
          </a:xfrm>
        </p:grpSpPr>
        <p:sp>
          <p:nvSpPr>
            <p:cNvPr id="3943" name="Google Shape;3943;p26"/>
            <p:cNvSpPr txBox="1"/>
            <p:nvPr/>
          </p:nvSpPr>
          <p:spPr>
            <a:xfrm>
              <a:off x="6459600" y="1276775"/>
              <a:ext cx="22365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1990s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3945" name="Google Shape;3945;p26"/>
            <p:cNvCxnSpPr/>
            <p:nvPr/>
          </p:nvCxnSpPr>
          <p:spPr>
            <a:xfrm>
              <a:off x="7349700" y="1749082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46" name="Google Shape;3946;p26"/>
            <p:cNvCxnSpPr/>
            <p:nvPr/>
          </p:nvCxnSpPr>
          <p:spPr>
            <a:xfrm>
              <a:off x="7349700" y="1254457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F5DF0B-E35F-3A52-33E2-EEFBD2F9A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3" y="1963605"/>
            <a:ext cx="2767474" cy="1460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A4315-186B-3774-950D-10FA8482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793" y="1963605"/>
            <a:ext cx="2767474" cy="1472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F2BBE-D280-996C-5A67-908C276C2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120" y="1906343"/>
            <a:ext cx="2799599" cy="1517709"/>
          </a:xfrm>
          <a:prstGeom prst="rect">
            <a:avLst/>
          </a:prstGeom>
        </p:spPr>
      </p:pic>
      <p:grpSp>
        <p:nvGrpSpPr>
          <p:cNvPr id="21" name="Google Shape;5417;p36">
            <a:extLst>
              <a:ext uri="{FF2B5EF4-FFF2-40B4-BE49-F238E27FC236}">
                <a16:creationId xmlns:a16="http://schemas.microsoft.com/office/drawing/2014/main" id="{86AA32E4-AA97-784F-495D-E10B6D469D1E}"/>
              </a:ext>
            </a:extLst>
          </p:cNvPr>
          <p:cNvGrpSpPr/>
          <p:nvPr/>
        </p:nvGrpSpPr>
        <p:grpSpPr>
          <a:xfrm>
            <a:off x="350491" y="3638574"/>
            <a:ext cx="1993618" cy="1296936"/>
            <a:chOff x="2354882" y="1631164"/>
            <a:chExt cx="4442883" cy="2890290"/>
          </a:xfrm>
        </p:grpSpPr>
        <p:sp>
          <p:nvSpPr>
            <p:cNvPr id="22" name="Google Shape;5418;p36">
              <a:extLst>
                <a:ext uri="{FF2B5EF4-FFF2-40B4-BE49-F238E27FC236}">
                  <a16:creationId xmlns:a16="http://schemas.microsoft.com/office/drawing/2014/main" id="{09E4E389-1AA7-13C6-D50E-D45F631AC10C}"/>
                </a:ext>
              </a:extLst>
            </p:cNvPr>
            <p:cNvSpPr/>
            <p:nvPr/>
          </p:nvSpPr>
          <p:spPr>
            <a:xfrm>
              <a:off x="2354882" y="1720835"/>
              <a:ext cx="4025254" cy="2325039"/>
            </a:xfrm>
            <a:custGeom>
              <a:avLst/>
              <a:gdLst/>
              <a:ahLst/>
              <a:cxnLst/>
              <a:rect l="l" t="t" r="r" b="b"/>
              <a:pathLst>
                <a:path w="100415" h="58001" extrusionOk="0">
                  <a:moveTo>
                    <a:pt x="81552" y="1"/>
                  </a:moveTo>
                  <a:cubicBezTo>
                    <a:pt x="68313" y="1"/>
                    <a:pt x="67057" y="17069"/>
                    <a:pt x="54659" y="19029"/>
                  </a:cubicBezTo>
                  <a:cubicBezTo>
                    <a:pt x="53485" y="19214"/>
                    <a:pt x="52336" y="19295"/>
                    <a:pt x="51207" y="19295"/>
                  </a:cubicBezTo>
                  <a:cubicBezTo>
                    <a:pt x="43249" y="19295"/>
                    <a:pt x="36235" y="15266"/>
                    <a:pt x="27791" y="15266"/>
                  </a:cubicBezTo>
                  <a:cubicBezTo>
                    <a:pt x="24537" y="15266"/>
                    <a:pt x="21071" y="15864"/>
                    <a:pt x="17256" y="17522"/>
                  </a:cubicBezTo>
                  <a:cubicBezTo>
                    <a:pt x="3677" y="23424"/>
                    <a:pt x="0" y="56587"/>
                    <a:pt x="39896" y="57915"/>
                  </a:cubicBezTo>
                  <a:cubicBezTo>
                    <a:pt x="41587" y="57972"/>
                    <a:pt x="43269" y="58001"/>
                    <a:pt x="44938" y="58001"/>
                  </a:cubicBezTo>
                  <a:cubicBezTo>
                    <a:pt x="74765" y="58001"/>
                    <a:pt x="100414" y="48739"/>
                    <a:pt x="100410" y="21155"/>
                  </a:cubicBezTo>
                  <a:cubicBezTo>
                    <a:pt x="100409" y="11391"/>
                    <a:pt x="92583" y="694"/>
                    <a:pt x="82841" y="49"/>
                  </a:cubicBezTo>
                  <a:cubicBezTo>
                    <a:pt x="82672" y="37"/>
                    <a:pt x="82498" y="27"/>
                    <a:pt x="82324" y="20"/>
                  </a:cubicBezTo>
                  <a:cubicBezTo>
                    <a:pt x="82062" y="7"/>
                    <a:pt x="81805" y="1"/>
                    <a:pt x="81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19;p36">
              <a:extLst>
                <a:ext uri="{FF2B5EF4-FFF2-40B4-BE49-F238E27FC236}">
                  <a16:creationId xmlns:a16="http://schemas.microsoft.com/office/drawing/2014/main" id="{DBA7EC68-06D1-8B90-33E1-8E3114EED8D0}"/>
                </a:ext>
              </a:extLst>
            </p:cNvPr>
            <p:cNvSpPr/>
            <p:nvPr/>
          </p:nvSpPr>
          <p:spPr>
            <a:xfrm>
              <a:off x="6457227" y="3267494"/>
              <a:ext cx="224155" cy="199182"/>
            </a:xfrm>
            <a:custGeom>
              <a:avLst/>
              <a:gdLst/>
              <a:ahLst/>
              <a:cxnLst/>
              <a:rect l="l" t="t" r="r" b="b"/>
              <a:pathLst>
                <a:path w="5592" h="4969" extrusionOk="0">
                  <a:moveTo>
                    <a:pt x="2797" y="0"/>
                  </a:moveTo>
                  <a:cubicBezTo>
                    <a:pt x="2527" y="0"/>
                    <a:pt x="2252" y="45"/>
                    <a:pt x="1983" y="138"/>
                  </a:cubicBezTo>
                  <a:cubicBezTo>
                    <a:pt x="688" y="588"/>
                    <a:pt x="0" y="2001"/>
                    <a:pt x="450" y="3296"/>
                  </a:cubicBezTo>
                  <a:cubicBezTo>
                    <a:pt x="806" y="4323"/>
                    <a:pt x="1767" y="4968"/>
                    <a:pt x="2796" y="4968"/>
                  </a:cubicBezTo>
                  <a:cubicBezTo>
                    <a:pt x="3066" y="4968"/>
                    <a:pt x="3340" y="4924"/>
                    <a:pt x="3609" y="4831"/>
                  </a:cubicBezTo>
                  <a:cubicBezTo>
                    <a:pt x="4904" y="4381"/>
                    <a:pt x="5592" y="2967"/>
                    <a:pt x="5142" y="1671"/>
                  </a:cubicBezTo>
                  <a:cubicBezTo>
                    <a:pt x="4786" y="644"/>
                    <a:pt x="3825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20;p36">
              <a:extLst>
                <a:ext uri="{FF2B5EF4-FFF2-40B4-BE49-F238E27FC236}">
                  <a16:creationId xmlns:a16="http://schemas.microsoft.com/office/drawing/2014/main" id="{E71733AB-7A30-E482-5D93-120BC146EEF2}"/>
                </a:ext>
              </a:extLst>
            </p:cNvPr>
            <p:cNvSpPr/>
            <p:nvPr/>
          </p:nvSpPr>
          <p:spPr>
            <a:xfrm>
              <a:off x="4305845" y="2233730"/>
              <a:ext cx="231899" cy="199228"/>
            </a:xfrm>
            <a:custGeom>
              <a:avLst/>
              <a:gdLst/>
              <a:ahLst/>
              <a:cxnLst/>
              <a:rect l="l" t="t" r="r" b="b"/>
              <a:pathLst>
                <a:path w="5785" h="4970" extrusionOk="0">
                  <a:moveTo>
                    <a:pt x="2887" y="1"/>
                  </a:moveTo>
                  <a:cubicBezTo>
                    <a:pt x="2723" y="1"/>
                    <a:pt x="2557" y="17"/>
                    <a:pt x="2391" y="52"/>
                  </a:cubicBezTo>
                  <a:cubicBezTo>
                    <a:pt x="840" y="380"/>
                    <a:pt x="0" y="2021"/>
                    <a:pt x="608" y="3457"/>
                  </a:cubicBezTo>
                  <a:cubicBezTo>
                    <a:pt x="998" y="4380"/>
                    <a:pt x="1919" y="4970"/>
                    <a:pt x="2893" y="4970"/>
                  </a:cubicBezTo>
                  <a:cubicBezTo>
                    <a:pt x="3059" y="4970"/>
                    <a:pt x="3227" y="4953"/>
                    <a:pt x="3393" y="4917"/>
                  </a:cubicBezTo>
                  <a:cubicBezTo>
                    <a:pt x="4945" y="4589"/>
                    <a:pt x="5785" y="2949"/>
                    <a:pt x="5177" y="1514"/>
                  </a:cubicBezTo>
                  <a:cubicBezTo>
                    <a:pt x="4786" y="590"/>
                    <a:pt x="3863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21;p36">
              <a:extLst>
                <a:ext uri="{FF2B5EF4-FFF2-40B4-BE49-F238E27FC236}">
                  <a16:creationId xmlns:a16="http://schemas.microsoft.com/office/drawing/2014/main" id="{A7C172DC-B344-AF7E-E1A8-0DB544C95D13}"/>
                </a:ext>
              </a:extLst>
            </p:cNvPr>
            <p:cNvSpPr/>
            <p:nvPr/>
          </p:nvSpPr>
          <p:spPr>
            <a:xfrm>
              <a:off x="6365319" y="3021532"/>
              <a:ext cx="135131" cy="120018"/>
            </a:xfrm>
            <a:custGeom>
              <a:avLst/>
              <a:gdLst/>
              <a:ahLst/>
              <a:cxnLst/>
              <a:rect l="l" t="t" r="r" b="b"/>
              <a:pathLst>
                <a:path w="3371" h="2994" extrusionOk="0">
                  <a:moveTo>
                    <a:pt x="1687" y="1"/>
                  </a:moveTo>
                  <a:cubicBezTo>
                    <a:pt x="1524" y="1"/>
                    <a:pt x="1358" y="27"/>
                    <a:pt x="1196" y="84"/>
                  </a:cubicBezTo>
                  <a:cubicBezTo>
                    <a:pt x="414" y="354"/>
                    <a:pt x="1" y="1206"/>
                    <a:pt x="272" y="1988"/>
                  </a:cubicBezTo>
                  <a:cubicBezTo>
                    <a:pt x="487" y="2606"/>
                    <a:pt x="1067" y="2994"/>
                    <a:pt x="1687" y="2994"/>
                  </a:cubicBezTo>
                  <a:cubicBezTo>
                    <a:pt x="1849" y="2994"/>
                    <a:pt x="2014" y="2967"/>
                    <a:pt x="2176" y="2911"/>
                  </a:cubicBezTo>
                  <a:cubicBezTo>
                    <a:pt x="2958" y="2640"/>
                    <a:pt x="3371" y="1788"/>
                    <a:pt x="3101" y="1006"/>
                  </a:cubicBezTo>
                  <a:cubicBezTo>
                    <a:pt x="2885" y="388"/>
                    <a:pt x="2307" y="1"/>
                    <a:pt x="1687" y="1"/>
                  </a:cubicBezTo>
                  <a:close/>
                </a:path>
              </a:pathLst>
            </a:custGeom>
            <a:solidFill>
              <a:srgbClr val="E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22;p36">
              <a:extLst>
                <a:ext uri="{FF2B5EF4-FFF2-40B4-BE49-F238E27FC236}">
                  <a16:creationId xmlns:a16="http://schemas.microsoft.com/office/drawing/2014/main" id="{FD702037-C7E1-F6A5-C0A6-7FE5AA824766}"/>
                </a:ext>
              </a:extLst>
            </p:cNvPr>
            <p:cNvSpPr/>
            <p:nvPr/>
          </p:nvSpPr>
          <p:spPr>
            <a:xfrm>
              <a:off x="4140051" y="2283917"/>
              <a:ext cx="115769" cy="98933"/>
            </a:xfrm>
            <a:custGeom>
              <a:avLst/>
              <a:gdLst/>
              <a:ahLst/>
              <a:cxnLst/>
              <a:rect l="l" t="t" r="r" b="b"/>
              <a:pathLst>
                <a:path w="2888" h="2468" extrusionOk="0">
                  <a:moveTo>
                    <a:pt x="1443" y="1"/>
                  </a:moveTo>
                  <a:cubicBezTo>
                    <a:pt x="1229" y="1"/>
                    <a:pt x="1015" y="56"/>
                    <a:pt x="826" y="168"/>
                  </a:cubicBezTo>
                  <a:cubicBezTo>
                    <a:pt x="67" y="616"/>
                    <a:pt x="1" y="1671"/>
                    <a:pt x="697" y="2214"/>
                  </a:cubicBezTo>
                  <a:cubicBezTo>
                    <a:pt x="912" y="2382"/>
                    <a:pt x="1178" y="2468"/>
                    <a:pt x="1445" y="2468"/>
                  </a:cubicBezTo>
                  <a:cubicBezTo>
                    <a:pt x="1658" y="2468"/>
                    <a:pt x="1872" y="2413"/>
                    <a:pt x="2061" y="2301"/>
                  </a:cubicBezTo>
                  <a:cubicBezTo>
                    <a:pt x="2820" y="1851"/>
                    <a:pt x="2888" y="795"/>
                    <a:pt x="2192" y="255"/>
                  </a:cubicBezTo>
                  <a:cubicBezTo>
                    <a:pt x="1976" y="86"/>
                    <a:pt x="1710" y="1"/>
                    <a:pt x="1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23;p36">
              <a:extLst>
                <a:ext uri="{FF2B5EF4-FFF2-40B4-BE49-F238E27FC236}">
                  <a16:creationId xmlns:a16="http://schemas.microsoft.com/office/drawing/2014/main" id="{31C8B120-6CCA-E5EF-B927-D24FB81BD999}"/>
                </a:ext>
              </a:extLst>
            </p:cNvPr>
            <p:cNvSpPr/>
            <p:nvPr/>
          </p:nvSpPr>
          <p:spPr>
            <a:xfrm>
              <a:off x="4983771" y="1631164"/>
              <a:ext cx="1348299" cy="487608"/>
            </a:xfrm>
            <a:custGeom>
              <a:avLst/>
              <a:gdLst/>
              <a:ahLst/>
              <a:cxnLst/>
              <a:rect l="l" t="t" r="r" b="b"/>
              <a:pathLst>
                <a:path w="33635" h="12164" extrusionOk="0">
                  <a:moveTo>
                    <a:pt x="16818" y="0"/>
                  </a:moveTo>
                  <a:cubicBezTo>
                    <a:pt x="10844" y="0"/>
                    <a:pt x="6601" y="2860"/>
                    <a:pt x="4093" y="5261"/>
                  </a:cubicBezTo>
                  <a:cubicBezTo>
                    <a:pt x="1378" y="7860"/>
                    <a:pt x="54" y="10496"/>
                    <a:pt x="41" y="10524"/>
                  </a:cubicBezTo>
                  <a:cubicBezTo>
                    <a:pt x="0" y="10608"/>
                    <a:pt x="34" y="10706"/>
                    <a:pt x="116" y="10747"/>
                  </a:cubicBezTo>
                  <a:cubicBezTo>
                    <a:pt x="140" y="10759"/>
                    <a:pt x="166" y="10765"/>
                    <a:pt x="191" y="10765"/>
                  </a:cubicBezTo>
                  <a:cubicBezTo>
                    <a:pt x="252" y="10765"/>
                    <a:pt x="310" y="10731"/>
                    <a:pt x="338" y="10673"/>
                  </a:cubicBezTo>
                  <a:cubicBezTo>
                    <a:pt x="351" y="10647"/>
                    <a:pt x="1649" y="8063"/>
                    <a:pt x="4322" y="5503"/>
                  </a:cubicBezTo>
                  <a:cubicBezTo>
                    <a:pt x="6784" y="3143"/>
                    <a:pt x="10953" y="331"/>
                    <a:pt x="16817" y="331"/>
                  </a:cubicBezTo>
                  <a:cubicBezTo>
                    <a:pt x="22672" y="331"/>
                    <a:pt x="26837" y="3514"/>
                    <a:pt x="29299" y="6186"/>
                  </a:cubicBezTo>
                  <a:cubicBezTo>
                    <a:pt x="31976" y="9090"/>
                    <a:pt x="33280" y="12036"/>
                    <a:pt x="33291" y="12065"/>
                  </a:cubicBezTo>
                  <a:cubicBezTo>
                    <a:pt x="33319" y="12126"/>
                    <a:pt x="33381" y="12164"/>
                    <a:pt x="33444" y="12164"/>
                  </a:cubicBezTo>
                  <a:cubicBezTo>
                    <a:pt x="33465" y="12164"/>
                    <a:pt x="33487" y="12159"/>
                    <a:pt x="33513" y="12154"/>
                  </a:cubicBezTo>
                  <a:cubicBezTo>
                    <a:pt x="33596" y="12114"/>
                    <a:pt x="33635" y="12017"/>
                    <a:pt x="33599" y="11933"/>
                  </a:cubicBezTo>
                  <a:cubicBezTo>
                    <a:pt x="33586" y="11903"/>
                    <a:pt x="32265" y="8916"/>
                    <a:pt x="29553" y="5970"/>
                  </a:cubicBezTo>
                  <a:cubicBezTo>
                    <a:pt x="27044" y="3246"/>
                    <a:pt x="22799" y="0"/>
                    <a:pt x="1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4;p36">
              <a:extLst>
                <a:ext uri="{FF2B5EF4-FFF2-40B4-BE49-F238E27FC236}">
                  <a16:creationId xmlns:a16="http://schemas.microsoft.com/office/drawing/2014/main" id="{15FB77A2-8F06-A06E-5D39-1E11BC5D839A}"/>
                </a:ext>
              </a:extLst>
            </p:cNvPr>
            <p:cNvSpPr/>
            <p:nvPr/>
          </p:nvSpPr>
          <p:spPr>
            <a:xfrm>
              <a:off x="2584773" y="2739049"/>
              <a:ext cx="313314" cy="1015584"/>
            </a:xfrm>
            <a:custGeom>
              <a:avLst/>
              <a:gdLst/>
              <a:ahLst/>
              <a:cxnLst/>
              <a:rect l="l" t="t" r="r" b="b"/>
              <a:pathLst>
                <a:path w="7816" h="25335" extrusionOk="0">
                  <a:moveTo>
                    <a:pt x="1600" y="1"/>
                  </a:moveTo>
                  <a:cubicBezTo>
                    <a:pt x="1532" y="1"/>
                    <a:pt x="1468" y="43"/>
                    <a:pt x="1443" y="110"/>
                  </a:cubicBezTo>
                  <a:cubicBezTo>
                    <a:pt x="1428" y="147"/>
                    <a:pt x="0" y="4102"/>
                    <a:pt x="36" y="9152"/>
                  </a:cubicBezTo>
                  <a:cubicBezTo>
                    <a:pt x="70" y="13821"/>
                    <a:pt x="1398" y="20413"/>
                    <a:pt x="7526" y="25299"/>
                  </a:cubicBezTo>
                  <a:cubicBezTo>
                    <a:pt x="7556" y="25322"/>
                    <a:pt x="7593" y="25335"/>
                    <a:pt x="7629" y="25335"/>
                  </a:cubicBezTo>
                  <a:cubicBezTo>
                    <a:pt x="7678" y="25335"/>
                    <a:pt x="7727" y="25313"/>
                    <a:pt x="7761" y="25276"/>
                  </a:cubicBezTo>
                  <a:cubicBezTo>
                    <a:pt x="7816" y="25203"/>
                    <a:pt x="7806" y="25099"/>
                    <a:pt x="7733" y="25041"/>
                  </a:cubicBezTo>
                  <a:cubicBezTo>
                    <a:pt x="1710" y="20241"/>
                    <a:pt x="403" y="13758"/>
                    <a:pt x="368" y="9162"/>
                  </a:cubicBezTo>
                  <a:cubicBezTo>
                    <a:pt x="331" y="4171"/>
                    <a:pt x="1740" y="263"/>
                    <a:pt x="1755" y="226"/>
                  </a:cubicBezTo>
                  <a:cubicBezTo>
                    <a:pt x="1788" y="139"/>
                    <a:pt x="1744" y="41"/>
                    <a:pt x="1657" y="11"/>
                  </a:cubicBezTo>
                  <a:cubicBezTo>
                    <a:pt x="1638" y="4"/>
                    <a:pt x="1619" y="1"/>
                    <a:pt x="1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25;p36">
              <a:extLst>
                <a:ext uri="{FF2B5EF4-FFF2-40B4-BE49-F238E27FC236}">
                  <a16:creationId xmlns:a16="http://schemas.microsoft.com/office/drawing/2014/main" id="{65AAF9CD-1316-A9EE-D955-B4BFA24DDCC5}"/>
                </a:ext>
              </a:extLst>
            </p:cNvPr>
            <p:cNvSpPr/>
            <p:nvPr/>
          </p:nvSpPr>
          <p:spPr>
            <a:xfrm>
              <a:off x="3516922" y="1705082"/>
              <a:ext cx="740392" cy="155855"/>
            </a:xfrm>
            <a:custGeom>
              <a:avLst/>
              <a:gdLst/>
              <a:ahLst/>
              <a:cxnLst/>
              <a:rect l="l" t="t" r="r" b="b"/>
              <a:pathLst>
                <a:path w="18470" h="3888" extrusionOk="0">
                  <a:moveTo>
                    <a:pt x="10818" y="0"/>
                  </a:moveTo>
                  <a:cubicBezTo>
                    <a:pt x="9425" y="0"/>
                    <a:pt x="8746" y="1660"/>
                    <a:pt x="7386" y="1975"/>
                  </a:cubicBezTo>
                  <a:cubicBezTo>
                    <a:pt x="7265" y="2003"/>
                    <a:pt x="7150" y="2015"/>
                    <a:pt x="7042" y="2015"/>
                  </a:cubicBezTo>
                  <a:cubicBezTo>
                    <a:pt x="5980" y="2015"/>
                    <a:pt x="5440" y="809"/>
                    <a:pt x="4338" y="809"/>
                  </a:cubicBezTo>
                  <a:cubicBezTo>
                    <a:pt x="4206" y="809"/>
                    <a:pt x="4066" y="827"/>
                    <a:pt x="3916" y="865"/>
                  </a:cubicBezTo>
                  <a:cubicBezTo>
                    <a:pt x="3404" y="999"/>
                    <a:pt x="2916" y="1238"/>
                    <a:pt x="2491" y="1496"/>
                  </a:cubicBezTo>
                  <a:cubicBezTo>
                    <a:pt x="1779" y="1931"/>
                    <a:pt x="1154" y="2495"/>
                    <a:pt x="620" y="3137"/>
                  </a:cubicBezTo>
                  <a:lnTo>
                    <a:pt x="1" y="3887"/>
                  </a:lnTo>
                  <a:lnTo>
                    <a:pt x="18469" y="3887"/>
                  </a:lnTo>
                  <a:cubicBezTo>
                    <a:pt x="18469" y="3887"/>
                    <a:pt x="18114" y="2093"/>
                    <a:pt x="16446" y="1487"/>
                  </a:cubicBezTo>
                  <a:cubicBezTo>
                    <a:pt x="16073" y="1352"/>
                    <a:pt x="15799" y="1299"/>
                    <a:pt x="15583" y="1299"/>
                  </a:cubicBezTo>
                  <a:cubicBezTo>
                    <a:pt x="14834" y="1299"/>
                    <a:pt x="14781" y="1942"/>
                    <a:pt x="13697" y="2043"/>
                  </a:cubicBezTo>
                  <a:cubicBezTo>
                    <a:pt x="13652" y="2047"/>
                    <a:pt x="13609" y="2049"/>
                    <a:pt x="13568" y="2049"/>
                  </a:cubicBezTo>
                  <a:cubicBezTo>
                    <a:pt x="12320" y="2049"/>
                    <a:pt x="12610" y="237"/>
                    <a:pt x="11082" y="20"/>
                  </a:cubicBezTo>
                  <a:cubicBezTo>
                    <a:pt x="10991" y="7"/>
                    <a:pt x="10903" y="0"/>
                    <a:pt x="10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26;p36">
              <a:extLst>
                <a:ext uri="{FF2B5EF4-FFF2-40B4-BE49-F238E27FC236}">
                  <a16:creationId xmlns:a16="http://schemas.microsoft.com/office/drawing/2014/main" id="{83654357-AEDD-9573-0B2B-C908811CAE12}"/>
                </a:ext>
              </a:extLst>
            </p:cNvPr>
            <p:cNvSpPr/>
            <p:nvPr/>
          </p:nvSpPr>
          <p:spPr>
            <a:xfrm>
              <a:off x="5779709" y="4426650"/>
              <a:ext cx="794228" cy="94804"/>
            </a:xfrm>
            <a:custGeom>
              <a:avLst/>
              <a:gdLst/>
              <a:ahLst/>
              <a:cxnLst/>
              <a:rect l="l" t="t" r="r" b="b"/>
              <a:pathLst>
                <a:path w="19813" h="2365" extrusionOk="0">
                  <a:moveTo>
                    <a:pt x="9907" y="1"/>
                  </a:moveTo>
                  <a:cubicBezTo>
                    <a:pt x="4436" y="1"/>
                    <a:pt x="0" y="530"/>
                    <a:pt x="0" y="1183"/>
                  </a:cubicBezTo>
                  <a:cubicBezTo>
                    <a:pt x="0" y="1835"/>
                    <a:pt x="4436" y="2364"/>
                    <a:pt x="9907" y="2364"/>
                  </a:cubicBezTo>
                  <a:cubicBezTo>
                    <a:pt x="15377" y="2364"/>
                    <a:pt x="19813" y="1835"/>
                    <a:pt x="19813" y="1183"/>
                  </a:cubicBezTo>
                  <a:cubicBezTo>
                    <a:pt x="19813" y="530"/>
                    <a:pt x="15377" y="4"/>
                    <a:pt x="9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27;p36">
              <a:extLst>
                <a:ext uri="{FF2B5EF4-FFF2-40B4-BE49-F238E27FC236}">
                  <a16:creationId xmlns:a16="http://schemas.microsoft.com/office/drawing/2014/main" id="{AC21F509-C9FE-405D-831F-A4AA432359EF}"/>
                </a:ext>
              </a:extLst>
            </p:cNvPr>
            <p:cNvSpPr/>
            <p:nvPr/>
          </p:nvSpPr>
          <p:spPr>
            <a:xfrm>
              <a:off x="6194314" y="4142724"/>
              <a:ext cx="92238" cy="92038"/>
            </a:xfrm>
            <a:custGeom>
              <a:avLst/>
              <a:gdLst/>
              <a:ahLst/>
              <a:cxnLst/>
              <a:rect l="l" t="t" r="r" b="b"/>
              <a:pathLst>
                <a:path w="2301" h="2296" extrusionOk="0">
                  <a:moveTo>
                    <a:pt x="221" y="0"/>
                  </a:moveTo>
                  <a:lnTo>
                    <a:pt x="1" y="1798"/>
                  </a:lnTo>
                  <a:lnTo>
                    <a:pt x="1908" y="2296"/>
                  </a:lnTo>
                  <a:lnTo>
                    <a:pt x="2301" y="48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28;p36">
              <a:extLst>
                <a:ext uri="{FF2B5EF4-FFF2-40B4-BE49-F238E27FC236}">
                  <a16:creationId xmlns:a16="http://schemas.microsoft.com/office/drawing/2014/main" id="{D1BF6F5C-C9BE-8E1A-2F01-5AF494D4879E}"/>
                </a:ext>
              </a:extLst>
            </p:cNvPr>
            <p:cNvSpPr/>
            <p:nvPr/>
          </p:nvSpPr>
          <p:spPr>
            <a:xfrm>
              <a:off x="6137633" y="4195637"/>
              <a:ext cx="297800" cy="208969"/>
            </a:xfrm>
            <a:custGeom>
              <a:avLst/>
              <a:gdLst/>
              <a:ahLst/>
              <a:cxnLst/>
              <a:rect l="l" t="t" r="r" b="b"/>
              <a:pathLst>
                <a:path w="7429" h="5213" extrusionOk="0">
                  <a:moveTo>
                    <a:pt x="1388" y="0"/>
                  </a:moveTo>
                  <a:cubicBezTo>
                    <a:pt x="1258" y="0"/>
                    <a:pt x="1097" y="62"/>
                    <a:pt x="1025" y="339"/>
                  </a:cubicBezTo>
                  <a:cubicBezTo>
                    <a:pt x="1009" y="400"/>
                    <a:pt x="978" y="484"/>
                    <a:pt x="938" y="584"/>
                  </a:cubicBezTo>
                  <a:cubicBezTo>
                    <a:pt x="914" y="644"/>
                    <a:pt x="887" y="707"/>
                    <a:pt x="856" y="775"/>
                  </a:cubicBezTo>
                  <a:cubicBezTo>
                    <a:pt x="601" y="1364"/>
                    <a:pt x="153" y="2288"/>
                    <a:pt x="39" y="2910"/>
                  </a:cubicBezTo>
                  <a:cubicBezTo>
                    <a:pt x="8" y="3078"/>
                    <a:pt x="1" y="3225"/>
                    <a:pt x="30" y="3335"/>
                  </a:cubicBezTo>
                  <a:lnTo>
                    <a:pt x="7244" y="5213"/>
                  </a:lnTo>
                  <a:cubicBezTo>
                    <a:pt x="7244" y="5213"/>
                    <a:pt x="7390" y="5085"/>
                    <a:pt x="7406" y="4830"/>
                  </a:cubicBezTo>
                  <a:cubicBezTo>
                    <a:pt x="7428" y="4508"/>
                    <a:pt x="7240" y="3982"/>
                    <a:pt x="6287" y="3255"/>
                  </a:cubicBezTo>
                  <a:cubicBezTo>
                    <a:pt x="5547" y="2691"/>
                    <a:pt x="4663" y="2099"/>
                    <a:pt x="4224" y="1434"/>
                  </a:cubicBezTo>
                  <a:cubicBezTo>
                    <a:pt x="3786" y="768"/>
                    <a:pt x="3617" y="565"/>
                    <a:pt x="3617" y="565"/>
                  </a:cubicBezTo>
                  <a:cubicBezTo>
                    <a:pt x="3518" y="444"/>
                    <a:pt x="3374" y="409"/>
                    <a:pt x="3204" y="409"/>
                  </a:cubicBezTo>
                  <a:cubicBezTo>
                    <a:pt x="2964" y="409"/>
                    <a:pt x="2676" y="479"/>
                    <a:pt x="2395" y="479"/>
                  </a:cubicBezTo>
                  <a:cubicBezTo>
                    <a:pt x="2087" y="479"/>
                    <a:pt x="1788" y="394"/>
                    <a:pt x="1576" y="40"/>
                  </a:cubicBezTo>
                  <a:cubicBezTo>
                    <a:pt x="1576" y="40"/>
                    <a:pt x="1492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29;p36">
              <a:extLst>
                <a:ext uri="{FF2B5EF4-FFF2-40B4-BE49-F238E27FC236}">
                  <a16:creationId xmlns:a16="http://schemas.microsoft.com/office/drawing/2014/main" id="{8E4F28F6-7A25-0F67-0B65-FC0ABD477A0C}"/>
                </a:ext>
              </a:extLst>
            </p:cNvPr>
            <p:cNvSpPr/>
            <p:nvPr/>
          </p:nvSpPr>
          <p:spPr>
            <a:xfrm>
              <a:off x="6137633" y="4312246"/>
              <a:ext cx="296918" cy="92359"/>
            </a:xfrm>
            <a:custGeom>
              <a:avLst/>
              <a:gdLst/>
              <a:ahLst/>
              <a:cxnLst/>
              <a:rect l="l" t="t" r="r" b="b"/>
              <a:pathLst>
                <a:path w="7407" h="2304" extrusionOk="0">
                  <a:moveTo>
                    <a:pt x="39" y="1"/>
                  </a:moveTo>
                  <a:cubicBezTo>
                    <a:pt x="8" y="169"/>
                    <a:pt x="1" y="316"/>
                    <a:pt x="30" y="426"/>
                  </a:cubicBezTo>
                  <a:lnTo>
                    <a:pt x="7244" y="2304"/>
                  </a:lnTo>
                  <a:cubicBezTo>
                    <a:pt x="7244" y="2304"/>
                    <a:pt x="7390" y="2176"/>
                    <a:pt x="7406" y="1919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30;p36">
              <a:extLst>
                <a:ext uri="{FF2B5EF4-FFF2-40B4-BE49-F238E27FC236}">
                  <a16:creationId xmlns:a16="http://schemas.microsoft.com/office/drawing/2014/main" id="{B540BBD1-296A-A8AD-9B74-8A10D12F3F0F}"/>
                </a:ext>
              </a:extLst>
            </p:cNvPr>
            <p:cNvSpPr/>
            <p:nvPr/>
          </p:nvSpPr>
          <p:spPr>
            <a:xfrm>
              <a:off x="6159720" y="4218927"/>
              <a:ext cx="41850" cy="118134"/>
            </a:xfrm>
            <a:custGeom>
              <a:avLst/>
              <a:gdLst/>
              <a:ahLst/>
              <a:cxnLst/>
              <a:rect l="l" t="t" r="r" b="b"/>
              <a:pathLst>
                <a:path w="1044" h="2947" extrusionOk="0">
                  <a:moveTo>
                    <a:pt x="387" y="0"/>
                  </a:moveTo>
                  <a:cubicBezTo>
                    <a:pt x="363" y="61"/>
                    <a:pt x="336" y="123"/>
                    <a:pt x="305" y="193"/>
                  </a:cubicBezTo>
                  <a:cubicBezTo>
                    <a:pt x="537" y="521"/>
                    <a:pt x="841" y="1114"/>
                    <a:pt x="690" y="1834"/>
                  </a:cubicBezTo>
                  <a:cubicBezTo>
                    <a:pt x="575" y="2378"/>
                    <a:pt x="278" y="2702"/>
                    <a:pt x="1" y="2890"/>
                  </a:cubicBezTo>
                  <a:lnTo>
                    <a:pt x="214" y="2947"/>
                  </a:lnTo>
                  <a:cubicBezTo>
                    <a:pt x="488" y="2729"/>
                    <a:pt x="755" y="2390"/>
                    <a:pt x="864" y="1869"/>
                  </a:cubicBezTo>
                  <a:cubicBezTo>
                    <a:pt x="1044" y="1005"/>
                    <a:pt x="645" y="329"/>
                    <a:pt x="387" y="0"/>
                  </a:cubicBez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31;p36">
              <a:extLst>
                <a:ext uri="{FF2B5EF4-FFF2-40B4-BE49-F238E27FC236}">
                  <a16:creationId xmlns:a16="http://schemas.microsoft.com/office/drawing/2014/main" id="{E067BAAE-05F4-E26C-723E-989D77EB7588}"/>
                </a:ext>
              </a:extLst>
            </p:cNvPr>
            <p:cNvSpPr/>
            <p:nvPr/>
          </p:nvSpPr>
          <p:spPr>
            <a:xfrm>
              <a:off x="6293966" y="4259133"/>
              <a:ext cx="29143" cy="10102"/>
            </a:xfrm>
            <a:custGeom>
              <a:avLst/>
              <a:gdLst/>
              <a:ahLst/>
              <a:cxnLst/>
              <a:rect l="l" t="t" r="r" b="b"/>
              <a:pathLst>
                <a:path w="727" h="252" extrusionOk="0">
                  <a:moveTo>
                    <a:pt x="125" y="1"/>
                  </a:moveTo>
                  <a:cubicBezTo>
                    <a:pt x="55" y="1"/>
                    <a:pt x="0" y="54"/>
                    <a:pt x="0" y="122"/>
                  </a:cubicBezTo>
                  <a:cubicBezTo>
                    <a:pt x="0" y="178"/>
                    <a:pt x="39" y="227"/>
                    <a:pt x="91" y="241"/>
                  </a:cubicBezTo>
                  <a:cubicBezTo>
                    <a:pt x="102" y="244"/>
                    <a:pt x="112" y="244"/>
                    <a:pt x="120" y="247"/>
                  </a:cubicBezTo>
                  <a:lnTo>
                    <a:pt x="602" y="251"/>
                  </a:lnTo>
                  <a:cubicBezTo>
                    <a:pt x="670" y="251"/>
                    <a:pt x="727" y="198"/>
                    <a:pt x="727" y="131"/>
                  </a:cubicBezTo>
                  <a:cubicBezTo>
                    <a:pt x="727" y="62"/>
                    <a:pt x="672" y="5"/>
                    <a:pt x="605" y="5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2;p36">
              <a:extLst>
                <a:ext uri="{FF2B5EF4-FFF2-40B4-BE49-F238E27FC236}">
                  <a16:creationId xmlns:a16="http://schemas.microsoft.com/office/drawing/2014/main" id="{85E5AC3F-F705-D9F7-DF93-A31B9D0167B2}"/>
                </a:ext>
              </a:extLst>
            </p:cNvPr>
            <p:cNvSpPr/>
            <p:nvPr/>
          </p:nvSpPr>
          <p:spPr>
            <a:xfrm>
              <a:off x="6279896" y="4239451"/>
              <a:ext cx="29143" cy="10142"/>
            </a:xfrm>
            <a:custGeom>
              <a:avLst/>
              <a:gdLst/>
              <a:ahLst/>
              <a:cxnLst/>
              <a:rect l="l" t="t" r="r" b="b"/>
              <a:pathLst>
                <a:path w="727" h="253" extrusionOk="0">
                  <a:moveTo>
                    <a:pt x="125" y="0"/>
                  </a:moveTo>
                  <a:cubicBezTo>
                    <a:pt x="57" y="0"/>
                    <a:pt x="0" y="54"/>
                    <a:pt x="0" y="122"/>
                  </a:cubicBezTo>
                  <a:cubicBezTo>
                    <a:pt x="0" y="178"/>
                    <a:pt x="41" y="226"/>
                    <a:pt x="93" y="241"/>
                  </a:cubicBezTo>
                  <a:cubicBezTo>
                    <a:pt x="102" y="244"/>
                    <a:pt x="112" y="245"/>
                    <a:pt x="122" y="247"/>
                  </a:cubicBezTo>
                  <a:lnTo>
                    <a:pt x="602" y="252"/>
                  </a:lnTo>
                  <a:cubicBezTo>
                    <a:pt x="672" y="252"/>
                    <a:pt x="727" y="197"/>
                    <a:pt x="727" y="131"/>
                  </a:cubicBezTo>
                  <a:cubicBezTo>
                    <a:pt x="727" y="61"/>
                    <a:pt x="673" y="6"/>
                    <a:pt x="606" y="6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33;p36">
              <a:extLst>
                <a:ext uri="{FF2B5EF4-FFF2-40B4-BE49-F238E27FC236}">
                  <a16:creationId xmlns:a16="http://schemas.microsoft.com/office/drawing/2014/main" id="{1C98ED31-2099-D97C-29FD-0834CA561F1C}"/>
                </a:ext>
              </a:extLst>
            </p:cNvPr>
            <p:cNvSpPr/>
            <p:nvPr/>
          </p:nvSpPr>
          <p:spPr>
            <a:xfrm>
              <a:off x="6309239" y="4274365"/>
              <a:ext cx="29143" cy="10142"/>
            </a:xfrm>
            <a:custGeom>
              <a:avLst/>
              <a:gdLst/>
              <a:ahLst/>
              <a:cxnLst/>
              <a:rect l="l" t="t" r="r" b="b"/>
              <a:pathLst>
                <a:path w="727" h="253" extrusionOk="0">
                  <a:moveTo>
                    <a:pt x="125" y="1"/>
                  </a:moveTo>
                  <a:cubicBezTo>
                    <a:pt x="57" y="1"/>
                    <a:pt x="1" y="56"/>
                    <a:pt x="1" y="122"/>
                  </a:cubicBezTo>
                  <a:cubicBezTo>
                    <a:pt x="1" y="179"/>
                    <a:pt x="41" y="228"/>
                    <a:pt x="93" y="243"/>
                  </a:cubicBezTo>
                  <a:cubicBezTo>
                    <a:pt x="102" y="244"/>
                    <a:pt x="114" y="246"/>
                    <a:pt x="122" y="247"/>
                  </a:cubicBezTo>
                  <a:lnTo>
                    <a:pt x="602" y="253"/>
                  </a:lnTo>
                  <a:cubicBezTo>
                    <a:pt x="672" y="253"/>
                    <a:pt x="727" y="198"/>
                    <a:pt x="727" y="131"/>
                  </a:cubicBezTo>
                  <a:cubicBezTo>
                    <a:pt x="727" y="63"/>
                    <a:pt x="673" y="6"/>
                    <a:pt x="607" y="6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34;p36">
              <a:extLst>
                <a:ext uri="{FF2B5EF4-FFF2-40B4-BE49-F238E27FC236}">
                  <a16:creationId xmlns:a16="http://schemas.microsoft.com/office/drawing/2014/main" id="{A5D12755-D90F-9632-D7CE-E23ABFD51593}"/>
                </a:ext>
              </a:extLst>
            </p:cNvPr>
            <p:cNvSpPr/>
            <p:nvPr/>
          </p:nvSpPr>
          <p:spPr>
            <a:xfrm>
              <a:off x="6324632" y="4289117"/>
              <a:ext cx="29223" cy="10182"/>
            </a:xfrm>
            <a:custGeom>
              <a:avLst/>
              <a:gdLst/>
              <a:ahLst/>
              <a:cxnLst/>
              <a:rect l="l" t="t" r="r" b="b"/>
              <a:pathLst>
                <a:path w="729" h="254" extrusionOk="0">
                  <a:moveTo>
                    <a:pt x="127" y="1"/>
                  </a:moveTo>
                  <a:cubicBezTo>
                    <a:pt x="57" y="1"/>
                    <a:pt x="1" y="54"/>
                    <a:pt x="1" y="123"/>
                  </a:cubicBezTo>
                  <a:cubicBezTo>
                    <a:pt x="1" y="179"/>
                    <a:pt x="41" y="227"/>
                    <a:pt x="94" y="242"/>
                  </a:cubicBezTo>
                  <a:cubicBezTo>
                    <a:pt x="102" y="246"/>
                    <a:pt x="114" y="246"/>
                    <a:pt x="123" y="247"/>
                  </a:cubicBezTo>
                  <a:lnTo>
                    <a:pt x="603" y="253"/>
                  </a:lnTo>
                  <a:cubicBezTo>
                    <a:pt x="672" y="253"/>
                    <a:pt x="729" y="198"/>
                    <a:pt x="729" y="131"/>
                  </a:cubicBezTo>
                  <a:cubicBezTo>
                    <a:pt x="729" y="62"/>
                    <a:pt x="674" y="7"/>
                    <a:pt x="607" y="7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5;p36">
              <a:extLst>
                <a:ext uri="{FF2B5EF4-FFF2-40B4-BE49-F238E27FC236}">
                  <a16:creationId xmlns:a16="http://schemas.microsoft.com/office/drawing/2014/main" id="{6E3F8A47-0A8E-5660-EF94-B15814048C77}"/>
                </a:ext>
              </a:extLst>
            </p:cNvPr>
            <p:cNvSpPr/>
            <p:nvPr/>
          </p:nvSpPr>
          <p:spPr>
            <a:xfrm>
              <a:off x="6341949" y="4303588"/>
              <a:ext cx="29183" cy="10102"/>
            </a:xfrm>
            <a:custGeom>
              <a:avLst/>
              <a:gdLst/>
              <a:ahLst/>
              <a:cxnLst/>
              <a:rect l="l" t="t" r="r" b="b"/>
              <a:pathLst>
                <a:path w="728" h="252" extrusionOk="0">
                  <a:moveTo>
                    <a:pt x="126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78"/>
                    <a:pt x="40" y="227"/>
                    <a:pt x="94" y="242"/>
                  </a:cubicBezTo>
                  <a:cubicBezTo>
                    <a:pt x="102" y="246"/>
                    <a:pt x="113" y="246"/>
                    <a:pt x="121" y="247"/>
                  </a:cubicBezTo>
                  <a:lnTo>
                    <a:pt x="603" y="252"/>
                  </a:lnTo>
                  <a:cubicBezTo>
                    <a:pt x="671" y="252"/>
                    <a:pt x="727" y="198"/>
                    <a:pt x="727" y="131"/>
                  </a:cubicBezTo>
                  <a:cubicBezTo>
                    <a:pt x="727" y="62"/>
                    <a:pt x="672" y="5"/>
                    <a:pt x="606" y="5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36;p36">
              <a:extLst>
                <a:ext uri="{FF2B5EF4-FFF2-40B4-BE49-F238E27FC236}">
                  <a16:creationId xmlns:a16="http://schemas.microsoft.com/office/drawing/2014/main" id="{72EBCBDF-A05C-C295-3EB4-96C2B759CEF1}"/>
                </a:ext>
              </a:extLst>
            </p:cNvPr>
            <p:cNvSpPr/>
            <p:nvPr/>
          </p:nvSpPr>
          <p:spPr>
            <a:xfrm>
              <a:off x="6361190" y="4317097"/>
              <a:ext cx="29183" cy="10142"/>
            </a:xfrm>
            <a:custGeom>
              <a:avLst/>
              <a:gdLst/>
              <a:ahLst/>
              <a:cxnLst/>
              <a:rect l="l" t="t" r="r" b="b"/>
              <a:pathLst>
                <a:path w="728" h="253" extrusionOk="0">
                  <a:moveTo>
                    <a:pt x="126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79"/>
                    <a:pt x="41" y="228"/>
                    <a:pt x="94" y="242"/>
                  </a:cubicBezTo>
                  <a:cubicBezTo>
                    <a:pt x="102" y="245"/>
                    <a:pt x="114" y="247"/>
                    <a:pt x="123" y="247"/>
                  </a:cubicBezTo>
                  <a:lnTo>
                    <a:pt x="603" y="253"/>
                  </a:lnTo>
                  <a:cubicBezTo>
                    <a:pt x="671" y="253"/>
                    <a:pt x="727" y="198"/>
                    <a:pt x="727" y="131"/>
                  </a:cubicBezTo>
                  <a:cubicBezTo>
                    <a:pt x="727" y="63"/>
                    <a:pt x="674" y="6"/>
                    <a:pt x="606" y="6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7;p36">
              <a:extLst>
                <a:ext uri="{FF2B5EF4-FFF2-40B4-BE49-F238E27FC236}">
                  <a16:creationId xmlns:a16="http://schemas.microsoft.com/office/drawing/2014/main" id="{F8E8C52C-3DD5-DFD0-4B29-E89D0CC8B3D3}"/>
                </a:ext>
              </a:extLst>
            </p:cNvPr>
            <p:cNvSpPr/>
            <p:nvPr/>
          </p:nvSpPr>
          <p:spPr>
            <a:xfrm>
              <a:off x="6145770" y="2899391"/>
              <a:ext cx="440587" cy="250218"/>
            </a:xfrm>
            <a:custGeom>
              <a:avLst/>
              <a:gdLst/>
              <a:ahLst/>
              <a:cxnLst/>
              <a:rect l="l" t="t" r="r" b="b"/>
              <a:pathLst>
                <a:path w="10991" h="6242" extrusionOk="0">
                  <a:moveTo>
                    <a:pt x="746" y="0"/>
                  </a:moveTo>
                  <a:cubicBezTo>
                    <a:pt x="746" y="3"/>
                    <a:pt x="18" y="1936"/>
                    <a:pt x="1" y="3457"/>
                  </a:cubicBezTo>
                  <a:cubicBezTo>
                    <a:pt x="1" y="3537"/>
                    <a:pt x="1" y="3617"/>
                    <a:pt x="4" y="3693"/>
                  </a:cubicBezTo>
                  <a:lnTo>
                    <a:pt x="4" y="3702"/>
                  </a:lnTo>
                  <a:cubicBezTo>
                    <a:pt x="10" y="3807"/>
                    <a:pt x="18" y="3908"/>
                    <a:pt x="31" y="4008"/>
                  </a:cubicBezTo>
                  <a:cubicBezTo>
                    <a:pt x="149" y="4884"/>
                    <a:pt x="2617" y="5651"/>
                    <a:pt x="5144" y="6015"/>
                  </a:cubicBezTo>
                  <a:cubicBezTo>
                    <a:pt x="6149" y="6160"/>
                    <a:pt x="7163" y="6241"/>
                    <a:pt x="8044" y="6241"/>
                  </a:cubicBezTo>
                  <a:cubicBezTo>
                    <a:pt x="8885" y="6241"/>
                    <a:pt x="9604" y="6167"/>
                    <a:pt x="10079" y="6002"/>
                  </a:cubicBezTo>
                  <a:cubicBezTo>
                    <a:pt x="10991" y="5687"/>
                    <a:pt x="10582" y="471"/>
                    <a:pt x="10582" y="471"/>
                  </a:cubicBezTo>
                  <a:lnTo>
                    <a:pt x="7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8;p36">
              <a:extLst>
                <a:ext uri="{FF2B5EF4-FFF2-40B4-BE49-F238E27FC236}">
                  <a16:creationId xmlns:a16="http://schemas.microsoft.com/office/drawing/2014/main" id="{D4AEFBE2-24FB-F8AC-6C8B-9D933467E83A}"/>
                </a:ext>
              </a:extLst>
            </p:cNvPr>
            <p:cNvSpPr/>
            <p:nvPr/>
          </p:nvSpPr>
          <p:spPr>
            <a:xfrm>
              <a:off x="6188742" y="3091441"/>
              <a:ext cx="380899" cy="1079521"/>
            </a:xfrm>
            <a:custGeom>
              <a:avLst/>
              <a:gdLst/>
              <a:ahLst/>
              <a:cxnLst/>
              <a:rect l="l" t="t" r="r" b="b"/>
              <a:pathLst>
                <a:path w="9502" h="26930" extrusionOk="0">
                  <a:moveTo>
                    <a:pt x="9501" y="0"/>
                  </a:moveTo>
                  <a:lnTo>
                    <a:pt x="8495" y="180"/>
                  </a:lnTo>
                  <a:lnTo>
                    <a:pt x="8249" y="223"/>
                  </a:lnTo>
                  <a:lnTo>
                    <a:pt x="4300" y="928"/>
                  </a:lnTo>
                  <a:lnTo>
                    <a:pt x="4256" y="1249"/>
                  </a:lnTo>
                  <a:lnTo>
                    <a:pt x="2350" y="14836"/>
                  </a:lnTo>
                  <a:cubicBezTo>
                    <a:pt x="1419" y="16965"/>
                    <a:pt x="1" y="26297"/>
                    <a:pt x="1" y="26297"/>
                  </a:cubicBezTo>
                  <a:lnTo>
                    <a:pt x="2767" y="26929"/>
                  </a:lnTo>
                  <a:lnTo>
                    <a:pt x="6701" y="15101"/>
                  </a:lnTo>
                  <a:cubicBezTo>
                    <a:pt x="7592" y="11611"/>
                    <a:pt x="8478" y="6698"/>
                    <a:pt x="9306" y="1301"/>
                  </a:cubicBezTo>
                  <a:cubicBezTo>
                    <a:pt x="9319" y="1218"/>
                    <a:pt x="9330" y="1137"/>
                    <a:pt x="9343" y="1053"/>
                  </a:cubicBezTo>
                  <a:cubicBezTo>
                    <a:pt x="9385" y="777"/>
                    <a:pt x="9429" y="500"/>
                    <a:pt x="9468" y="223"/>
                  </a:cubicBezTo>
                  <a:lnTo>
                    <a:pt x="9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9;p36">
              <a:extLst>
                <a:ext uri="{FF2B5EF4-FFF2-40B4-BE49-F238E27FC236}">
                  <a16:creationId xmlns:a16="http://schemas.microsoft.com/office/drawing/2014/main" id="{5A77FE9C-BB46-B7B2-4C4B-B134179A7844}"/>
                </a:ext>
              </a:extLst>
            </p:cNvPr>
            <p:cNvSpPr/>
            <p:nvPr/>
          </p:nvSpPr>
          <p:spPr>
            <a:xfrm>
              <a:off x="6206339" y="3149124"/>
              <a:ext cx="179546" cy="986120"/>
            </a:xfrm>
            <a:custGeom>
              <a:avLst/>
              <a:gdLst/>
              <a:ahLst/>
              <a:cxnLst/>
              <a:rect l="l" t="t" r="r" b="b"/>
              <a:pathLst>
                <a:path w="4479" h="24600" extrusionOk="0">
                  <a:moveTo>
                    <a:pt x="4355" y="0"/>
                  </a:moveTo>
                  <a:cubicBezTo>
                    <a:pt x="4295" y="0"/>
                    <a:pt x="4245" y="43"/>
                    <a:pt x="4235" y="104"/>
                  </a:cubicBezTo>
                  <a:lnTo>
                    <a:pt x="2610" y="13092"/>
                  </a:lnTo>
                  <a:cubicBezTo>
                    <a:pt x="2485" y="13362"/>
                    <a:pt x="1059" y="16558"/>
                    <a:pt x="8" y="24467"/>
                  </a:cubicBezTo>
                  <a:cubicBezTo>
                    <a:pt x="1" y="24525"/>
                    <a:pt x="40" y="24581"/>
                    <a:pt x="98" y="24596"/>
                  </a:cubicBezTo>
                  <a:cubicBezTo>
                    <a:pt x="102" y="24597"/>
                    <a:pt x="107" y="24597"/>
                    <a:pt x="113" y="24599"/>
                  </a:cubicBezTo>
                  <a:cubicBezTo>
                    <a:pt x="119" y="24600"/>
                    <a:pt x="125" y="24600"/>
                    <a:pt x="130" y="24600"/>
                  </a:cubicBezTo>
                  <a:cubicBezTo>
                    <a:pt x="188" y="24600"/>
                    <a:pt x="238" y="24556"/>
                    <a:pt x="244" y="24497"/>
                  </a:cubicBezTo>
                  <a:cubicBezTo>
                    <a:pt x="1335" y="16304"/>
                    <a:pt x="2818" y="13207"/>
                    <a:pt x="2833" y="13178"/>
                  </a:cubicBezTo>
                  <a:cubicBezTo>
                    <a:pt x="2839" y="13168"/>
                    <a:pt x="2842" y="13155"/>
                    <a:pt x="2843" y="13140"/>
                  </a:cubicBezTo>
                  <a:lnTo>
                    <a:pt x="4471" y="133"/>
                  </a:lnTo>
                  <a:cubicBezTo>
                    <a:pt x="4479" y="68"/>
                    <a:pt x="4434" y="8"/>
                    <a:pt x="4369" y="1"/>
                  </a:cubicBezTo>
                  <a:cubicBezTo>
                    <a:pt x="4364" y="1"/>
                    <a:pt x="4359" y="0"/>
                    <a:pt x="4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0;p36">
              <a:extLst>
                <a:ext uri="{FF2B5EF4-FFF2-40B4-BE49-F238E27FC236}">
                  <a16:creationId xmlns:a16="http://schemas.microsoft.com/office/drawing/2014/main" id="{1CD2815B-5E24-CF75-28B4-5F9AB0B71EB7}"/>
                </a:ext>
              </a:extLst>
            </p:cNvPr>
            <p:cNvSpPr/>
            <p:nvPr/>
          </p:nvSpPr>
          <p:spPr>
            <a:xfrm>
              <a:off x="6497801" y="3003293"/>
              <a:ext cx="65421" cy="140422"/>
            </a:xfrm>
            <a:custGeom>
              <a:avLst/>
              <a:gdLst/>
              <a:ahLst/>
              <a:cxnLst/>
              <a:rect l="l" t="t" r="r" b="b"/>
              <a:pathLst>
                <a:path w="1632" h="3503" extrusionOk="0">
                  <a:moveTo>
                    <a:pt x="199" y="0"/>
                  </a:moveTo>
                  <a:cubicBezTo>
                    <a:pt x="140" y="0"/>
                    <a:pt x="89" y="48"/>
                    <a:pt x="85" y="110"/>
                  </a:cubicBezTo>
                  <a:cubicBezTo>
                    <a:pt x="80" y="170"/>
                    <a:pt x="1" y="1400"/>
                    <a:pt x="539" y="2424"/>
                  </a:cubicBezTo>
                  <a:cubicBezTo>
                    <a:pt x="647" y="2630"/>
                    <a:pt x="782" y="2830"/>
                    <a:pt x="947" y="3010"/>
                  </a:cubicBezTo>
                  <a:cubicBezTo>
                    <a:pt x="1075" y="3149"/>
                    <a:pt x="1217" y="3271"/>
                    <a:pt x="1372" y="3372"/>
                  </a:cubicBezTo>
                  <a:cubicBezTo>
                    <a:pt x="1443" y="3419"/>
                    <a:pt x="1517" y="3462"/>
                    <a:pt x="1594" y="3503"/>
                  </a:cubicBezTo>
                  <a:cubicBezTo>
                    <a:pt x="1607" y="3419"/>
                    <a:pt x="1619" y="3337"/>
                    <a:pt x="1632" y="3255"/>
                  </a:cubicBezTo>
                  <a:cubicBezTo>
                    <a:pt x="1596" y="3234"/>
                    <a:pt x="1561" y="3213"/>
                    <a:pt x="1527" y="3191"/>
                  </a:cubicBezTo>
                  <a:cubicBezTo>
                    <a:pt x="1378" y="3095"/>
                    <a:pt x="1245" y="2982"/>
                    <a:pt x="1121" y="2850"/>
                  </a:cubicBezTo>
                  <a:cubicBezTo>
                    <a:pt x="988" y="2707"/>
                    <a:pt x="878" y="2547"/>
                    <a:pt x="785" y="2380"/>
                  </a:cubicBezTo>
                  <a:cubicBezTo>
                    <a:pt x="238" y="1396"/>
                    <a:pt x="318" y="141"/>
                    <a:pt x="320" y="127"/>
                  </a:cubicBezTo>
                  <a:cubicBezTo>
                    <a:pt x="325" y="62"/>
                    <a:pt x="276" y="7"/>
                    <a:pt x="209" y="1"/>
                  </a:cubicBezTo>
                  <a:cubicBezTo>
                    <a:pt x="206" y="1"/>
                    <a:pt x="203" y="0"/>
                    <a:pt x="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41;p36">
              <a:extLst>
                <a:ext uri="{FF2B5EF4-FFF2-40B4-BE49-F238E27FC236}">
                  <a16:creationId xmlns:a16="http://schemas.microsoft.com/office/drawing/2014/main" id="{7D2D0CD5-B9EE-8DDC-FC43-2BC6A13426D5}"/>
                </a:ext>
              </a:extLst>
            </p:cNvPr>
            <p:cNvSpPr/>
            <p:nvPr/>
          </p:nvSpPr>
          <p:spPr>
            <a:xfrm>
              <a:off x="6380751" y="2924124"/>
              <a:ext cx="45297" cy="207767"/>
            </a:xfrm>
            <a:custGeom>
              <a:avLst/>
              <a:gdLst/>
              <a:ahLst/>
              <a:cxnLst/>
              <a:rect l="l" t="t" r="r" b="b"/>
              <a:pathLst>
                <a:path w="1130" h="5183" extrusionOk="0">
                  <a:moveTo>
                    <a:pt x="933" y="1"/>
                  </a:moveTo>
                  <a:cubicBezTo>
                    <a:pt x="911" y="136"/>
                    <a:pt x="883" y="295"/>
                    <a:pt x="854" y="475"/>
                  </a:cubicBezTo>
                  <a:cubicBezTo>
                    <a:pt x="844" y="536"/>
                    <a:pt x="832" y="601"/>
                    <a:pt x="822" y="666"/>
                  </a:cubicBezTo>
                  <a:cubicBezTo>
                    <a:pt x="686" y="1484"/>
                    <a:pt x="486" y="2641"/>
                    <a:pt x="261" y="3813"/>
                  </a:cubicBezTo>
                  <a:cubicBezTo>
                    <a:pt x="251" y="3875"/>
                    <a:pt x="238" y="3939"/>
                    <a:pt x="225" y="4002"/>
                  </a:cubicBezTo>
                  <a:cubicBezTo>
                    <a:pt x="157" y="4361"/>
                    <a:pt x="84" y="4718"/>
                    <a:pt x="12" y="5067"/>
                  </a:cubicBezTo>
                  <a:cubicBezTo>
                    <a:pt x="0" y="5118"/>
                    <a:pt x="35" y="5169"/>
                    <a:pt x="87" y="5180"/>
                  </a:cubicBezTo>
                  <a:cubicBezTo>
                    <a:pt x="94" y="5182"/>
                    <a:pt x="101" y="5182"/>
                    <a:pt x="107" y="5182"/>
                  </a:cubicBezTo>
                  <a:cubicBezTo>
                    <a:pt x="154" y="5182"/>
                    <a:pt x="194" y="5152"/>
                    <a:pt x="203" y="5108"/>
                  </a:cubicBezTo>
                  <a:cubicBezTo>
                    <a:pt x="280" y="4747"/>
                    <a:pt x="354" y="4376"/>
                    <a:pt x="426" y="4006"/>
                  </a:cubicBezTo>
                  <a:cubicBezTo>
                    <a:pt x="438" y="3941"/>
                    <a:pt x="450" y="3875"/>
                    <a:pt x="463" y="3812"/>
                  </a:cubicBezTo>
                  <a:cubicBezTo>
                    <a:pt x="686" y="2646"/>
                    <a:pt x="883" y="1499"/>
                    <a:pt x="1020" y="688"/>
                  </a:cubicBezTo>
                  <a:cubicBezTo>
                    <a:pt x="1030" y="621"/>
                    <a:pt x="1041" y="558"/>
                    <a:pt x="1051" y="497"/>
                  </a:cubicBezTo>
                  <a:cubicBezTo>
                    <a:pt x="1080" y="316"/>
                    <a:pt x="1108" y="153"/>
                    <a:pt x="1130" y="20"/>
                  </a:cubicBezTo>
                  <a:cubicBezTo>
                    <a:pt x="1064" y="14"/>
                    <a:pt x="998" y="8"/>
                    <a:pt x="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42;p36">
              <a:extLst>
                <a:ext uri="{FF2B5EF4-FFF2-40B4-BE49-F238E27FC236}">
                  <a16:creationId xmlns:a16="http://schemas.microsoft.com/office/drawing/2014/main" id="{AC1CAFE5-B8AA-CAD3-D4CE-4F23AE1619A3}"/>
                </a:ext>
              </a:extLst>
            </p:cNvPr>
            <p:cNvSpPr/>
            <p:nvPr/>
          </p:nvSpPr>
          <p:spPr>
            <a:xfrm>
              <a:off x="6363996" y="2920235"/>
              <a:ext cx="52072" cy="164474"/>
            </a:xfrm>
            <a:custGeom>
              <a:avLst/>
              <a:gdLst/>
              <a:ahLst/>
              <a:cxnLst/>
              <a:rect l="l" t="t" r="r" b="b"/>
              <a:pathLst>
                <a:path w="1299" h="4103" extrusionOk="0">
                  <a:moveTo>
                    <a:pt x="547" y="1"/>
                  </a:moveTo>
                  <a:cubicBezTo>
                    <a:pt x="525" y="133"/>
                    <a:pt x="499" y="288"/>
                    <a:pt x="473" y="457"/>
                  </a:cubicBezTo>
                  <a:cubicBezTo>
                    <a:pt x="462" y="521"/>
                    <a:pt x="453" y="585"/>
                    <a:pt x="441" y="650"/>
                  </a:cubicBezTo>
                  <a:cubicBezTo>
                    <a:pt x="270" y="1713"/>
                    <a:pt x="32" y="3220"/>
                    <a:pt x="9" y="3594"/>
                  </a:cubicBezTo>
                  <a:cubicBezTo>
                    <a:pt x="0" y="3735"/>
                    <a:pt x="48" y="3856"/>
                    <a:pt x="150" y="3942"/>
                  </a:cubicBezTo>
                  <a:cubicBezTo>
                    <a:pt x="232" y="4010"/>
                    <a:pt x="338" y="4052"/>
                    <a:pt x="456" y="4075"/>
                  </a:cubicBezTo>
                  <a:cubicBezTo>
                    <a:pt x="518" y="4088"/>
                    <a:pt x="581" y="4096"/>
                    <a:pt x="643" y="4099"/>
                  </a:cubicBezTo>
                  <a:cubicBezTo>
                    <a:pt x="687" y="4101"/>
                    <a:pt x="731" y="4102"/>
                    <a:pt x="773" y="4102"/>
                  </a:cubicBezTo>
                  <a:cubicBezTo>
                    <a:pt x="797" y="4102"/>
                    <a:pt x="821" y="4102"/>
                    <a:pt x="844" y="4101"/>
                  </a:cubicBezTo>
                  <a:cubicBezTo>
                    <a:pt x="1027" y="4094"/>
                    <a:pt x="1178" y="4067"/>
                    <a:pt x="1211" y="4059"/>
                  </a:cubicBezTo>
                  <a:cubicBezTo>
                    <a:pt x="1263" y="4048"/>
                    <a:pt x="1298" y="4000"/>
                    <a:pt x="1285" y="3945"/>
                  </a:cubicBezTo>
                  <a:cubicBezTo>
                    <a:pt x="1275" y="3901"/>
                    <a:pt x="1234" y="3869"/>
                    <a:pt x="1190" y="3869"/>
                  </a:cubicBezTo>
                  <a:cubicBezTo>
                    <a:pt x="1183" y="3869"/>
                    <a:pt x="1176" y="3869"/>
                    <a:pt x="1169" y="3871"/>
                  </a:cubicBezTo>
                  <a:cubicBezTo>
                    <a:pt x="1105" y="3884"/>
                    <a:pt x="998" y="3898"/>
                    <a:pt x="881" y="3906"/>
                  </a:cubicBezTo>
                  <a:cubicBezTo>
                    <a:pt x="840" y="3908"/>
                    <a:pt x="798" y="3909"/>
                    <a:pt x="756" y="3909"/>
                  </a:cubicBezTo>
                  <a:cubicBezTo>
                    <a:pt x="730" y="3909"/>
                    <a:pt x="705" y="3908"/>
                    <a:pt x="679" y="3907"/>
                  </a:cubicBezTo>
                  <a:cubicBezTo>
                    <a:pt x="520" y="3900"/>
                    <a:pt x="366" y="3871"/>
                    <a:pt x="277" y="3797"/>
                  </a:cubicBezTo>
                  <a:cubicBezTo>
                    <a:pt x="222" y="3749"/>
                    <a:pt x="199" y="3690"/>
                    <a:pt x="205" y="3606"/>
                  </a:cubicBezTo>
                  <a:cubicBezTo>
                    <a:pt x="228" y="3243"/>
                    <a:pt x="465" y="1741"/>
                    <a:pt x="636" y="679"/>
                  </a:cubicBezTo>
                  <a:cubicBezTo>
                    <a:pt x="647" y="611"/>
                    <a:pt x="657" y="547"/>
                    <a:pt x="668" y="486"/>
                  </a:cubicBezTo>
                  <a:cubicBezTo>
                    <a:pt x="695" y="314"/>
                    <a:pt x="721" y="159"/>
                    <a:pt x="743" y="27"/>
                  </a:cubicBezTo>
                  <a:cubicBezTo>
                    <a:pt x="678" y="20"/>
                    <a:pt x="612" y="9"/>
                    <a:pt x="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43;p36">
              <a:extLst>
                <a:ext uri="{FF2B5EF4-FFF2-40B4-BE49-F238E27FC236}">
                  <a16:creationId xmlns:a16="http://schemas.microsoft.com/office/drawing/2014/main" id="{C9B26AD8-9EF2-F19D-5B6E-ABFFE380CA0B}"/>
                </a:ext>
              </a:extLst>
            </p:cNvPr>
            <p:cNvSpPr/>
            <p:nvPr/>
          </p:nvSpPr>
          <p:spPr>
            <a:xfrm>
              <a:off x="5874912" y="3988996"/>
              <a:ext cx="539881" cy="360976"/>
            </a:xfrm>
            <a:custGeom>
              <a:avLst/>
              <a:gdLst/>
              <a:ahLst/>
              <a:cxnLst/>
              <a:rect l="l" t="t" r="r" b="b"/>
              <a:pathLst>
                <a:path w="13468" h="9005" extrusionOk="0">
                  <a:moveTo>
                    <a:pt x="6567" y="1"/>
                  </a:moveTo>
                  <a:cubicBezTo>
                    <a:pt x="5396" y="1"/>
                    <a:pt x="4240" y="312"/>
                    <a:pt x="3201" y="920"/>
                  </a:cubicBezTo>
                  <a:cubicBezTo>
                    <a:pt x="1664" y="1822"/>
                    <a:pt x="572" y="3267"/>
                    <a:pt x="124" y="4986"/>
                  </a:cubicBezTo>
                  <a:cubicBezTo>
                    <a:pt x="1" y="5458"/>
                    <a:pt x="283" y="5938"/>
                    <a:pt x="755" y="6061"/>
                  </a:cubicBezTo>
                  <a:cubicBezTo>
                    <a:pt x="829" y="6081"/>
                    <a:pt x="904" y="6090"/>
                    <a:pt x="978" y="6090"/>
                  </a:cubicBezTo>
                  <a:cubicBezTo>
                    <a:pt x="1369" y="6090"/>
                    <a:pt x="1725" y="5827"/>
                    <a:pt x="1829" y="5430"/>
                  </a:cubicBezTo>
                  <a:cubicBezTo>
                    <a:pt x="2160" y="4167"/>
                    <a:pt x="2962" y="3106"/>
                    <a:pt x="4093" y="2442"/>
                  </a:cubicBezTo>
                  <a:cubicBezTo>
                    <a:pt x="4857" y="1994"/>
                    <a:pt x="5707" y="1764"/>
                    <a:pt x="6568" y="1764"/>
                  </a:cubicBezTo>
                  <a:cubicBezTo>
                    <a:pt x="6981" y="1764"/>
                    <a:pt x="7397" y="1817"/>
                    <a:pt x="7808" y="1924"/>
                  </a:cubicBezTo>
                  <a:cubicBezTo>
                    <a:pt x="9071" y="2253"/>
                    <a:pt x="10132" y="3056"/>
                    <a:pt x="10796" y="4187"/>
                  </a:cubicBezTo>
                  <a:cubicBezTo>
                    <a:pt x="11459" y="5319"/>
                    <a:pt x="11645" y="6637"/>
                    <a:pt x="11314" y="7901"/>
                  </a:cubicBezTo>
                  <a:cubicBezTo>
                    <a:pt x="11191" y="8372"/>
                    <a:pt x="11474" y="8852"/>
                    <a:pt x="11945" y="8976"/>
                  </a:cubicBezTo>
                  <a:cubicBezTo>
                    <a:pt x="12014" y="8994"/>
                    <a:pt x="12083" y="9003"/>
                    <a:pt x="12152" y="9005"/>
                  </a:cubicBezTo>
                  <a:cubicBezTo>
                    <a:pt x="12156" y="9005"/>
                    <a:pt x="12161" y="9005"/>
                    <a:pt x="12165" y="9005"/>
                  </a:cubicBezTo>
                  <a:cubicBezTo>
                    <a:pt x="12559" y="9005"/>
                    <a:pt x="12917" y="8742"/>
                    <a:pt x="13021" y="8345"/>
                  </a:cubicBezTo>
                  <a:cubicBezTo>
                    <a:pt x="13467" y="6625"/>
                    <a:pt x="13218" y="4833"/>
                    <a:pt x="12317" y="3296"/>
                  </a:cubicBezTo>
                  <a:cubicBezTo>
                    <a:pt x="11416" y="1759"/>
                    <a:pt x="9971" y="665"/>
                    <a:pt x="8251" y="217"/>
                  </a:cubicBezTo>
                  <a:cubicBezTo>
                    <a:pt x="7694" y="72"/>
                    <a:pt x="7129" y="1"/>
                    <a:pt x="6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44;p36">
              <a:extLst>
                <a:ext uri="{FF2B5EF4-FFF2-40B4-BE49-F238E27FC236}">
                  <a16:creationId xmlns:a16="http://schemas.microsoft.com/office/drawing/2014/main" id="{84C18F3B-E295-3654-0F68-E3F0914B9068}"/>
                </a:ext>
              </a:extLst>
            </p:cNvPr>
            <p:cNvSpPr/>
            <p:nvPr/>
          </p:nvSpPr>
          <p:spPr>
            <a:xfrm>
              <a:off x="5901369" y="4040386"/>
              <a:ext cx="452693" cy="431608"/>
            </a:xfrm>
            <a:custGeom>
              <a:avLst/>
              <a:gdLst/>
              <a:ahLst/>
              <a:cxnLst/>
              <a:rect l="l" t="t" r="r" b="b"/>
              <a:pathLst>
                <a:path w="11293" h="10767" extrusionOk="0">
                  <a:moveTo>
                    <a:pt x="5909" y="0"/>
                  </a:moveTo>
                  <a:cubicBezTo>
                    <a:pt x="4531" y="0"/>
                    <a:pt x="3154" y="526"/>
                    <a:pt x="2103" y="1577"/>
                  </a:cubicBezTo>
                  <a:cubicBezTo>
                    <a:pt x="0" y="3678"/>
                    <a:pt x="0" y="7087"/>
                    <a:pt x="2103" y="9190"/>
                  </a:cubicBezTo>
                  <a:cubicBezTo>
                    <a:pt x="3112" y="10199"/>
                    <a:pt x="4481" y="10766"/>
                    <a:pt x="5909" y="10766"/>
                  </a:cubicBezTo>
                  <a:cubicBezTo>
                    <a:pt x="7336" y="10766"/>
                    <a:pt x="8707" y="10199"/>
                    <a:pt x="9716" y="9190"/>
                  </a:cubicBezTo>
                  <a:cubicBezTo>
                    <a:pt x="10725" y="8181"/>
                    <a:pt x="11292" y="6811"/>
                    <a:pt x="11292" y="5384"/>
                  </a:cubicBezTo>
                  <a:cubicBezTo>
                    <a:pt x="11292" y="3955"/>
                    <a:pt x="10725" y="2586"/>
                    <a:pt x="9716" y="1577"/>
                  </a:cubicBezTo>
                  <a:cubicBezTo>
                    <a:pt x="8665" y="526"/>
                    <a:pt x="7287" y="0"/>
                    <a:pt x="5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45;p36">
              <a:extLst>
                <a:ext uri="{FF2B5EF4-FFF2-40B4-BE49-F238E27FC236}">
                  <a16:creationId xmlns:a16="http://schemas.microsoft.com/office/drawing/2014/main" id="{E6E8F98C-E121-2C33-1079-DBB047771832}"/>
                </a:ext>
              </a:extLst>
            </p:cNvPr>
            <p:cNvSpPr/>
            <p:nvPr/>
          </p:nvSpPr>
          <p:spPr>
            <a:xfrm>
              <a:off x="6016334" y="4145130"/>
              <a:ext cx="243764" cy="222077"/>
            </a:xfrm>
            <a:custGeom>
              <a:avLst/>
              <a:gdLst/>
              <a:ahLst/>
              <a:cxnLst/>
              <a:rect l="l" t="t" r="r" b="b"/>
              <a:pathLst>
                <a:path w="6081" h="5540" extrusionOk="0">
                  <a:moveTo>
                    <a:pt x="3041" y="0"/>
                  </a:moveTo>
                  <a:cubicBezTo>
                    <a:pt x="2332" y="0"/>
                    <a:pt x="1623" y="271"/>
                    <a:pt x="1082" y="812"/>
                  </a:cubicBezTo>
                  <a:cubicBezTo>
                    <a:pt x="1" y="1893"/>
                    <a:pt x="1" y="3646"/>
                    <a:pt x="1082" y="4728"/>
                  </a:cubicBezTo>
                  <a:cubicBezTo>
                    <a:pt x="1623" y="5269"/>
                    <a:pt x="2332" y="5540"/>
                    <a:pt x="3041" y="5540"/>
                  </a:cubicBezTo>
                  <a:cubicBezTo>
                    <a:pt x="3749" y="5540"/>
                    <a:pt x="4458" y="5269"/>
                    <a:pt x="4999" y="4728"/>
                  </a:cubicBezTo>
                  <a:cubicBezTo>
                    <a:pt x="6081" y="3646"/>
                    <a:pt x="6081" y="1893"/>
                    <a:pt x="4999" y="812"/>
                  </a:cubicBezTo>
                  <a:cubicBezTo>
                    <a:pt x="4458" y="271"/>
                    <a:pt x="3749" y="0"/>
                    <a:pt x="3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46;p36">
              <a:extLst>
                <a:ext uri="{FF2B5EF4-FFF2-40B4-BE49-F238E27FC236}">
                  <a16:creationId xmlns:a16="http://schemas.microsoft.com/office/drawing/2014/main" id="{A3E465FD-2A75-0946-7DD4-44AECFD746E6}"/>
                </a:ext>
              </a:extLst>
            </p:cNvPr>
            <p:cNvSpPr/>
            <p:nvPr/>
          </p:nvSpPr>
          <p:spPr>
            <a:xfrm>
              <a:off x="6043873" y="4168299"/>
              <a:ext cx="189167" cy="175898"/>
            </a:xfrm>
            <a:custGeom>
              <a:avLst/>
              <a:gdLst/>
              <a:ahLst/>
              <a:cxnLst/>
              <a:rect l="l" t="t" r="r" b="b"/>
              <a:pathLst>
                <a:path w="4719" h="4388" extrusionOk="0">
                  <a:moveTo>
                    <a:pt x="2361" y="1"/>
                  </a:moveTo>
                  <a:cubicBezTo>
                    <a:pt x="2245" y="1"/>
                    <a:pt x="2128" y="10"/>
                    <a:pt x="2009" y="29"/>
                  </a:cubicBezTo>
                  <a:cubicBezTo>
                    <a:pt x="813" y="222"/>
                    <a:pt x="1" y="1349"/>
                    <a:pt x="194" y="2544"/>
                  </a:cubicBezTo>
                  <a:cubicBezTo>
                    <a:pt x="368" y="3621"/>
                    <a:pt x="1299" y="4387"/>
                    <a:pt x="2357" y="4387"/>
                  </a:cubicBezTo>
                  <a:cubicBezTo>
                    <a:pt x="2474" y="4387"/>
                    <a:pt x="2591" y="4378"/>
                    <a:pt x="2710" y="4359"/>
                  </a:cubicBezTo>
                  <a:cubicBezTo>
                    <a:pt x="3905" y="4166"/>
                    <a:pt x="4718" y="3039"/>
                    <a:pt x="4524" y="1845"/>
                  </a:cubicBezTo>
                  <a:cubicBezTo>
                    <a:pt x="4350" y="767"/>
                    <a:pt x="3418" y="1"/>
                    <a:pt x="2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47;p36">
              <a:extLst>
                <a:ext uri="{FF2B5EF4-FFF2-40B4-BE49-F238E27FC236}">
                  <a16:creationId xmlns:a16="http://schemas.microsoft.com/office/drawing/2014/main" id="{8A41614C-87A8-1162-ADBB-2F0FACBF0152}"/>
                </a:ext>
              </a:extLst>
            </p:cNvPr>
            <p:cNvSpPr/>
            <p:nvPr/>
          </p:nvSpPr>
          <p:spPr>
            <a:xfrm>
              <a:off x="6073376" y="4203655"/>
              <a:ext cx="128436" cy="113284"/>
            </a:xfrm>
            <a:custGeom>
              <a:avLst/>
              <a:gdLst/>
              <a:ahLst/>
              <a:cxnLst/>
              <a:rect l="l" t="t" r="r" b="b"/>
              <a:pathLst>
                <a:path w="3204" h="2826" extrusionOk="0">
                  <a:moveTo>
                    <a:pt x="1603" y="1"/>
                  </a:moveTo>
                  <a:cubicBezTo>
                    <a:pt x="1425" y="1"/>
                    <a:pt x="1245" y="35"/>
                    <a:pt x="1070" y="106"/>
                  </a:cubicBezTo>
                  <a:cubicBezTo>
                    <a:pt x="348" y="399"/>
                    <a:pt x="0" y="1222"/>
                    <a:pt x="294" y="1944"/>
                  </a:cubicBezTo>
                  <a:cubicBezTo>
                    <a:pt x="517" y="2494"/>
                    <a:pt x="1045" y="2826"/>
                    <a:pt x="1602" y="2826"/>
                  </a:cubicBezTo>
                  <a:cubicBezTo>
                    <a:pt x="1779" y="2826"/>
                    <a:pt x="1959" y="2792"/>
                    <a:pt x="2133" y="2722"/>
                  </a:cubicBezTo>
                  <a:cubicBezTo>
                    <a:pt x="2857" y="2429"/>
                    <a:pt x="3203" y="1605"/>
                    <a:pt x="2910" y="881"/>
                  </a:cubicBezTo>
                  <a:cubicBezTo>
                    <a:pt x="2688" y="334"/>
                    <a:pt x="2160" y="1"/>
                    <a:pt x="1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48;p36">
              <a:extLst>
                <a:ext uri="{FF2B5EF4-FFF2-40B4-BE49-F238E27FC236}">
                  <a16:creationId xmlns:a16="http://schemas.microsoft.com/office/drawing/2014/main" id="{D90752D5-14C6-B897-E1CF-551A2DDF62D3}"/>
                </a:ext>
              </a:extLst>
            </p:cNvPr>
            <p:cNvSpPr/>
            <p:nvPr/>
          </p:nvSpPr>
          <p:spPr>
            <a:xfrm>
              <a:off x="5988194" y="4099232"/>
              <a:ext cx="97409" cy="81896"/>
            </a:xfrm>
            <a:custGeom>
              <a:avLst/>
              <a:gdLst/>
              <a:ahLst/>
              <a:cxnLst/>
              <a:rect l="l" t="t" r="r" b="b"/>
              <a:pathLst>
                <a:path w="2430" h="2043" extrusionOk="0">
                  <a:moveTo>
                    <a:pt x="201" y="0"/>
                  </a:moveTo>
                  <a:lnTo>
                    <a:pt x="1" y="1546"/>
                  </a:lnTo>
                  <a:lnTo>
                    <a:pt x="1908" y="2042"/>
                  </a:lnTo>
                  <a:lnTo>
                    <a:pt x="2430" y="49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49;p36">
              <a:extLst>
                <a:ext uri="{FF2B5EF4-FFF2-40B4-BE49-F238E27FC236}">
                  <a16:creationId xmlns:a16="http://schemas.microsoft.com/office/drawing/2014/main" id="{3F3BE4E2-8985-D1F6-EEC9-6F509D093137}"/>
                </a:ext>
              </a:extLst>
            </p:cNvPr>
            <p:cNvSpPr/>
            <p:nvPr/>
          </p:nvSpPr>
          <p:spPr>
            <a:xfrm>
              <a:off x="5980538" y="2960922"/>
              <a:ext cx="387353" cy="1163782"/>
            </a:xfrm>
            <a:custGeom>
              <a:avLst/>
              <a:gdLst/>
              <a:ahLst/>
              <a:cxnLst/>
              <a:rect l="l" t="t" r="r" b="b"/>
              <a:pathLst>
                <a:path w="9663" h="29032" extrusionOk="0">
                  <a:moveTo>
                    <a:pt x="4620" y="0"/>
                  </a:moveTo>
                  <a:cubicBezTo>
                    <a:pt x="4571" y="0"/>
                    <a:pt x="4525" y="3"/>
                    <a:pt x="4481" y="9"/>
                  </a:cubicBezTo>
                  <a:cubicBezTo>
                    <a:pt x="4481" y="9"/>
                    <a:pt x="4355" y="769"/>
                    <a:pt x="4165" y="1934"/>
                  </a:cubicBezTo>
                  <a:cubicBezTo>
                    <a:pt x="4152" y="2006"/>
                    <a:pt x="4140" y="2080"/>
                    <a:pt x="4129" y="2156"/>
                  </a:cubicBezTo>
                  <a:lnTo>
                    <a:pt x="4129" y="2158"/>
                  </a:lnTo>
                  <a:cubicBezTo>
                    <a:pt x="4129" y="2160"/>
                    <a:pt x="4126" y="2163"/>
                    <a:pt x="4126" y="2167"/>
                  </a:cubicBezTo>
                  <a:cubicBezTo>
                    <a:pt x="4114" y="2243"/>
                    <a:pt x="4101" y="2321"/>
                    <a:pt x="4088" y="2399"/>
                  </a:cubicBezTo>
                  <a:cubicBezTo>
                    <a:pt x="3608" y="5334"/>
                    <a:pt x="2827" y="10209"/>
                    <a:pt x="2529" y="12574"/>
                  </a:cubicBezTo>
                  <a:cubicBezTo>
                    <a:pt x="2529" y="12574"/>
                    <a:pt x="1363" y="16869"/>
                    <a:pt x="657" y="20234"/>
                  </a:cubicBezTo>
                  <a:cubicBezTo>
                    <a:pt x="0" y="23358"/>
                    <a:pt x="100" y="27339"/>
                    <a:pt x="12" y="28293"/>
                  </a:cubicBezTo>
                  <a:lnTo>
                    <a:pt x="2842" y="29031"/>
                  </a:lnTo>
                  <a:lnTo>
                    <a:pt x="2977" y="28632"/>
                  </a:lnTo>
                  <a:lnTo>
                    <a:pt x="9662" y="2966"/>
                  </a:lnTo>
                  <a:cubicBezTo>
                    <a:pt x="9662" y="2966"/>
                    <a:pt x="8547" y="2028"/>
                    <a:pt x="7301" y="1206"/>
                  </a:cubicBezTo>
                  <a:cubicBezTo>
                    <a:pt x="7235" y="1161"/>
                    <a:pt x="7165" y="1117"/>
                    <a:pt x="7098" y="1074"/>
                  </a:cubicBezTo>
                  <a:cubicBezTo>
                    <a:pt x="6969" y="993"/>
                    <a:pt x="6839" y="911"/>
                    <a:pt x="6708" y="833"/>
                  </a:cubicBezTo>
                  <a:cubicBezTo>
                    <a:pt x="6640" y="791"/>
                    <a:pt x="6571" y="752"/>
                    <a:pt x="6502" y="711"/>
                  </a:cubicBezTo>
                  <a:cubicBezTo>
                    <a:pt x="5790" y="301"/>
                    <a:pt x="5104" y="0"/>
                    <a:pt x="4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50;p36">
              <a:extLst>
                <a:ext uri="{FF2B5EF4-FFF2-40B4-BE49-F238E27FC236}">
                  <a16:creationId xmlns:a16="http://schemas.microsoft.com/office/drawing/2014/main" id="{C485EF79-7C67-6583-AB57-F8CC63FAC3E0}"/>
                </a:ext>
              </a:extLst>
            </p:cNvPr>
            <p:cNvSpPr/>
            <p:nvPr/>
          </p:nvSpPr>
          <p:spPr>
            <a:xfrm>
              <a:off x="5991120" y="3074404"/>
              <a:ext cx="184757" cy="1019191"/>
            </a:xfrm>
            <a:custGeom>
              <a:avLst/>
              <a:gdLst/>
              <a:ahLst/>
              <a:cxnLst/>
              <a:rect l="l" t="t" r="r" b="b"/>
              <a:pathLst>
                <a:path w="4609" h="25425" extrusionOk="0">
                  <a:moveTo>
                    <a:pt x="4479" y="1"/>
                  </a:moveTo>
                  <a:cubicBezTo>
                    <a:pt x="4425" y="1"/>
                    <a:pt x="4375" y="41"/>
                    <a:pt x="4364" y="97"/>
                  </a:cubicBezTo>
                  <a:cubicBezTo>
                    <a:pt x="4349" y="173"/>
                    <a:pt x="2947" y="7661"/>
                    <a:pt x="2638" y="9877"/>
                  </a:cubicBezTo>
                  <a:cubicBezTo>
                    <a:pt x="2563" y="10139"/>
                    <a:pt x="786" y="16327"/>
                    <a:pt x="532" y="18664"/>
                  </a:cubicBezTo>
                  <a:cubicBezTo>
                    <a:pt x="276" y="21031"/>
                    <a:pt x="3" y="25256"/>
                    <a:pt x="0" y="25298"/>
                  </a:cubicBezTo>
                  <a:cubicBezTo>
                    <a:pt x="0" y="25356"/>
                    <a:pt x="38" y="25407"/>
                    <a:pt x="90" y="25421"/>
                  </a:cubicBezTo>
                  <a:cubicBezTo>
                    <a:pt x="97" y="25423"/>
                    <a:pt x="105" y="25424"/>
                    <a:pt x="112" y="25424"/>
                  </a:cubicBezTo>
                  <a:cubicBezTo>
                    <a:pt x="115" y="25425"/>
                    <a:pt x="117" y="25425"/>
                    <a:pt x="120" y="25425"/>
                  </a:cubicBezTo>
                  <a:cubicBezTo>
                    <a:pt x="182" y="25425"/>
                    <a:pt x="234" y="25377"/>
                    <a:pt x="237" y="25314"/>
                  </a:cubicBezTo>
                  <a:cubicBezTo>
                    <a:pt x="240" y="25272"/>
                    <a:pt x="511" y="21052"/>
                    <a:pt x="767" y="18690"/>
                  </a:cubicBezTo>
                  <a:cubicBezTo>
                    <a:pt x="1024" y="16337"/>
                    <a:pt x="2851" y="10000"/>
                    <a:pt x="2869" y="9935"/>
                  </a:cubicBezTo>
                  <a:cubicBezTo>
                    <a:pt x="2870" y="9929"/>
                    <a:pt x="2873" y="9923"/>
                    <a:pt x="2873" y="9917"/>
                  </a:cubicBezTo>
                  <a:cubicBezTo>
                    <a:pt x="3177" y="7719"/>
                    <a:pt x="4584" y="216"/>
                    <a:pt x="4596" y="141"/>
                  </a:cubicBezTo>
                  <a:cubicBezTo>
                    <a:pt x="4609" y="77"/>
                    <a:pt x="4565" y="16"/>
                    <a:pt x="4501" y="3"/>
                  </a:cubicBezTo>
                  <a:cubicBezTo>
                    <a:pt x="4494" y="2"/>
                    <a:pt x="4486" y="1"/>
                    <a:pt x="4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51;p36">
              <a:extLst>
                <a:ext uri="{FF2B5EF4-FFF2-40B4-BE49-F238E27FC236}">
                  <a16:creationId xmlns:a16="http://schemas.microsoft.com/office/drawing/2014/main" id="{F10483EA-8EC3-7F7F-342D-D8F0A2DC8144}"/>
                </a:ext>
              </a:extLst>
            </p:cNvPr>
            <p:cNvSpPr/>
            <p:nvPr/>
          </p:nvSpPr>
          <p:spPr>
            <a:xfrm>
              <a:off x="5891708" y="4137233"/>
              <a:ext cx="187403" cy="172691"/>
            </a:xfrm>
            <a:custGeom>
              <a:avLst/>
              <a:gdLst/>
              <a:ahLst/>
              <a:cxnLst/>
              <a:rect l="l" t="t" r="r" b="b"/>
              <a:pathLst>
                <a:path w="4675" h="4308" extrusionOk="0">
                  <a:moveTo>
                    <a:pt x="3006" y="0"/>
                  </a:moveTo>
                  <a:cubicBezTo>
                    <a:pt x="2736" y="0"/>
                    <a:pt x="2618" y="105"/>
                    <a:pt x="2479" y="272"/>
                  </a:cubicBezTo>
                  <a:cubicBezTo>
                    <a:pt x="2454" y="301"/>
                    <a:pt x="2182" y="748"/>
                    <a:pt x="2155" y="775"/>
                  </a:cubicBezTo>
                  <a:cubicBezTo>
                    <a:pt x="1913" y="1019"/>
                    <a:pt x="2260" y="969"/>
                    <a:pt x="1285" y="1386"/>
                  </a:cubicBezTo>
                  <a:cubicBezTo>
                    <a:pt x="572" y="1689"/>
                    <a:pt x="246" y="2346"/>
                    <a:pt x="104" y="2776"/>
                  </a:cubicBezTo>
                  <a:cubicBezTo>
                    <a:pt x="21" y="3017"/>
                    <a:pt x="1" y="3190"/>
                    <a:pt x="1" y="3190"/>
                  </a:cubicBezTo>
                  <a:lnTo>
                    <a:pt x="4297" y="4308"/>
                  </a:lnTo>
                  <a:cubicBezTo>
                    <a:pt x="4297" y="4308"/>
                    <a:pt x="4329" y="4231"/>
                    <a:pt x="4370" y="4103"/>
                  </a:cubicBezTo>
                  <a:cubicBezTo>
                    <a:pt x="4389" y="4045"/>
                    <a:pt x="4410" y="3978"/>
                    <a:pt x="4432" y="3901"/>
                  </a:cubicBezTo>
                  <a:cubicBezTo>
                    <a:pt x="4438" y="3886"/>
                    <a:pt x="4442" y="3868"/>
                    <a:pt x="4447" y="3852"/>
                  </a:cubicBezTo>
                  <a:cubicBezTo>
                    <a:pt x="4507" y="3632"/>
                    <a:pt x="4570" y="3356"/>
                    <a:pt x="4594" y="3087"/>
                  </a:cubicBezTo>
                  <a:cubicBezTo>
                    <a:pt x="4618" y="2828"/>
                    <a:pt x="4639" y="2505"/>
                    <a:pt x="4654" y="2193"/>
                  </a:cubicBezTo>
                  <a:cubicBezTo>
                    <a:pt x="4660" y="2067"/>
                    <a:pt x="4666" y="1947"/>
                    <a:pt x="4667" y="1831"/>
                  </a:cubicBezTo>
                  <a:cubicBezTo>
                    <a:pt x="4674" y="1544"/>
                    <a:pt x="4671" y="1299"/>
                    <a:pt x="4654" y="1180"/>
                  </a:cubicBezTo>
                  <a:cubicBezTo>
                    <a:pt x="4615" y="890"/>
                    <a:pt x="4652" y="371"/>
                    <a:pt x="3632" y="105"/>
                  </a:cubicBezTo>
                  <a:cubicBezTo>
                    <a:pt x="3356" y="33"/>
                    <a:pt x="3157" y="0"/>
                    <a:pt x="3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52;p36">
              <a:extLst>
                <a:ext uri="{FF2B5EF4-FFF2-40B4-BE49-F238E27FC236}">
                  <a16:creationId xmlns:a16="http://schemas.microsoft.com/office/drawing/2014/main" id="{46AA27D8-6008-5663-1B87-6D8335E1EBDD}"/>
                </a:ext>
              </a:extLst>
            </p:cNvPr>
            <p:cNvSpPr/>
            <p:nvPr/>
          </p:nvSpPr>
          <p:spPr>
            <a:xfrm>
              <a:off x="6051930" y="4210269"/>
              <a:ext cx="26858" cy="91477"/>
            </a:xfrm>
            <a:custGeom>
              <a:avLst/>
              <a:gdLst/>
              <a:ahLst/>
              <a:cxnLst/>
              <a:rect l="l" t="t" r="r" b="b"/>
              <a:pathLst>
                <a:path w="670" h="2282" extrusionOk="0">
                  <a:moveTo>
                    <a:pt x="663" y="0"/>
                  </a:moveTo>
                  <a:cubicBezTo>
                    <a:pt x="637" y="32"/>
                    <a:pt x="0" y="793"/>
                    <a:pt x="78" y="1588"/>
                  </a:cubicBezTo>
                  <a:cubicBezTo>
                    <a:pt x="103" y="1846"/>
                    <a:pt x="203" y="2079"/>
                    <a:pt x="373" y="2281"/>
                  </a:cubicBezTo>
                  <a:cubicBezTo>
                    <a:pt x="392" y="2223"/>
                    <a:pt x="413" y="2156"/>
                    <a:pt x="435" y="2079"/>
                  </a:cubicBezTo>
                  <a:cubicBezTo>
                    <a:pt x="441" y="2064"/>
                    <a:pt x="445" y="2046"/>
                    <a:pt x="450" y="2030"/>
                  </a:cubicBezTo>
                  <a:cubicBezTo>
                    <a:pt x="361" y="1888"/>
                    <a:pt x="306" y="1734"/>
                    <a:pt x="289" y="1568"/>
                  </a:cubicBezTo>
                  <a:cubicBezTo>
                    <a:pt x="242" y="1105"/>
                    <a:pt x="483" y="637"/>
                    <a:pt x="658" y="367"/>
                  </a:cubicBezTo>
                  <a:cubicBezTo>
                    <a:pt x="663" y="242"/>
                    <a:pt x="669" y="120"/>
                    <a:pt x="670" y="4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53;p36">
              <a:extLst>
                <a:ext uri="{FF2B5EF4-FFF2-40B4-BE49-F238E27FC236}">
                  <a16:creationId xmlns:a16="http://schemas.microsoft.com/office/drawing/2014/main" id="{D9B6E7DC-B65B-FA5C-364E-DB1065933F2D}"/>
                </a:ext>
              </a:extLst>
            </p:cNvPr>
            <p:cNvSpPr/>
            <p:nvPr/>
          </p:nvSpPr>
          <p:spPr>
            <a:xfrm>
              <a:off x="5891828" y="4248430"/>
              <a:ext cx="177622" cy="61452"/>
            </a:xfrm>
            <a:custGeom>
              <a:avLst/>
              <a:gdLst/>
              <a:ahLst/>
              <a:cxnLst/>
              <a:rect l="l" t="t" r="r" b="b"/>
              <a:pathLst>
                <a:path w="4431" h="1533" extrusionOk="0">
                  <a:moveTo>
                    <a:pt x="103" y="1"/>
                  </a:moveTo>
                  <a:cubicBezTo>
                    <a:pt x="22" y="242"/>
                    <a:pt x="1" y="414"/>
                    <a:pt x="1" y="414"/>
                  </a:cubicBezTo>
                  <a:lnTo>
                    <a:pt x="4299" y="1532"/>
                  </a:lnTo>
                  <a:cubicBezTo>
                    <a:pt x="4299" y="1532"/>
                    <a:pt x="4362" y="1370"/>
                    <a:pt x="4431" y="112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54;p36">
              <a:extLst>
                <a:ext uri="{FF2B5EF4-FFF2-40B4-BE49-F238E27FC236}">
                  <a16:creationId xmlns:a16="http://schemas.microsoft.com/office/drawing/2014/main" id="{32A096EB-5D3B-801A-EDFC-53E444392563}"/>
                </a:ext>
              </a:extLst>
            </p:cNvPr>
            <p:cNvSpPr/>
            <p:nvPr/>
          </p:nvSpPr>
          <p:spPr>
            <a:xfrm>
              <a:off x="5982863" y="4174552"/>
              <a:ext cx="53355" cy="22087"/>
            </a:xfrm>
            <a:custGeom>
              <a:avLst/>
              <a:gdLst/>
              <a:ahLst/>
              <a:cxnLst/>
              <a:rect l="l" t="t" r="r" b="b"/>
              <a:pathLst>
                <a:path w="1331" h="551" extrusionOk="0">
                  <a:moveTo>
                    <a:pt x="132" y="1"/>
                  </a:moveTo>
                  <a:cubicBezTo>
                    <a:pt x="130" y="1"/>
                    <a:pt x="129" y="1"/>
                    <a:pt x="128" y="1"/>
                  </a:cubicBezTo>
                  <a:cubicBezTo>
                    <a:pt x="57" y="2"/>
                    <a:pt x="0" y="59"/>
                    <a:pt x="3" y="130"/>
                  </a:cubicBezTo>
                  <a:cubicBezTo>
                    <a:pt x="5" y="199"/>
                    <a:pt x="60" y="255"/>
                    <a:pt x="128" y="255"/>
                  </a:cubicBezTo>
                  <a:cubicBezTo>
                    <a:pt x="129" y="255"/>
                    <a:pt x="130" y="255"/>
                    <a:pt x="131" y="255"/>
                  </a:cubicBezTo>
                  <a:cubicBezTo>
                    <a:pt x="131" y="254"/>
                    <a:pt x="137" y="254"/>
                    <a:pt x="146" y="254"/>
                  </a:cubicBezTo>
                  <a:cubicBezTo>
                    <a:pt x="233" y="254"/>
                    <a:pt x="665" y="277"/>
                    <a:pt x="1123" y="533"/>
                  </a:cubicBezTo>
                  <a:cubicBezTo>
                    <a:pt x="1131" y="539"/>
                    <a:pt x="1142" y="545"/>
                    <a:pt x="1152" y="546"/>
                  </a:cubicBezTo>
                  <a:cubicBezTo>
                    <a:pt x="1163" y="549"/>
                    <a:pt x="1174" y="550"/>
                    <a:pt x="1184" y="550"/>
                  </a:cubicBezTo>
                  <a:cubicBezTo>
                    <a:pt x="1229" y="550"/>
                    <a:pt x="1272" y="527"/>
                    <a:pt x="1295" y="485"/>
                  </a:cubicBezTo>
                  <a:cubicBezTo>
                    <a:pt x="1330" y="423"/>
                    <a:pt x="1307" y="347"/>
                    <a:pt x="1246" y="313"/>
                  </a:cubicBezTo>
                  <a:cubicBezTo>
                    <a:pt x="698" y="6"/>
                    <a:pt x="187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55;p36">
              <a:extLst>
                <a:ext uri="{FF2B5EF4-FFF2-40B4-BE49-F238E27FC236}">
                  <a16:creationId xmlns:a16="http://schemas.microsoft.com/office/drawing/2014/main" id="{4E10F531-02FD-9D71-D147-2664D906E31A}"/>
                </a:ext>
              </a:extLst>
            </p:cNvPr>
            <p:cNvSpPr/>
            <p:nvPr/>
          </p:nvSpPr>
          <p:spPr>
            <a:xfrm>
              <a:off x="5990399" y="4156674"/>
              <a:ext cx="53315" cy="22087"/>
            </a:xfrm>
            <a:custGeom>
              <a:avLst/>
              <a:gdLst/>
              <a:ahLst/>
              <a:cxnLst/>
              <a:rect l="l" t="t" r="r" b="b"/>
              <a:pathLst>
                <a:path w="1330" h="551" extrusionOk="0">
                  <a:moveTo>
                    <a:pt x="131" y="0"/>
                  </a:moveTo>
                  <a:cubicBezTo>
                    <a:pt x="130" y="0"/>
                    <a:pt x="129" y="0"/>
                    <a:pt x="128" y="0"/>
                  </a:cubicBezTo>
                  <a:cubicBezTo>
                    <a:pt x="57" y="3"/>
                    <a:pt x="1" y="58"/>
                    <a:pt x="4" y="129"/>
                  </a:cubicBezTo>
                  <a:cubicBezTo>
                    <a:pt x="5" y="198"/>
                    <a:pt x="59" y="254"/>
                    <a:pt x="126" y="254"/>
                  </a:cubicBezTo>
                  <a:cubicBezTo>
                    <a:pt x="128" y="254"/>
                    <a:pt x="130" y="254"/>
                    <a:pt x="131" y="254"/>
                  </a:cubicBezTo>
                  <a:cubicBezTo>
                    <a:pt x="132" y="254"/>
                    <a:pt x="135" y="254"/>
                    <a:pt x="142" y="254"/>
                  </a:cubicBezTo>
                  <a:cubicBezTo>
                    <a:pt x="215" y="254"/>
                    <a:pt x="655" y="271"/>
                    <a:pt x="1123" y="534"/>
                  </a:cubicBezTo>
                  <a:cubicBezTo>
                    <a:pt x="1132" y="540"/>
                    <a:pt x="1142" y="544"/>
                    <a:pt x="1152" y="547"/>
                  </a:cubicBezTo>
                  <a:cubicBezTo>
                    <a:pt x="1163" y="550"/>
                    <a:pt x="1173" y="551"/>
                    <a:pt x="1184" y="551"/>
                  </a:cubicBezTo>
                  <a:cubicBezTo>
                    <a:pt x="1229" y="551"/>
                    <a:pt x="1272" y="527"/>
                    <a:pt x="1296" y="484"/>
                  </a:cubicBezTo>
                  <a:cubicBezTo>
                    <a:pt x="1329" y="424"/>
                    <a:pt x="1307" y="347"/>
                    <a:pt x="1246" y="312"/>
                  </a:cubicBezTo>
                  <a:cubicBezTo>
                    <a:pt x="692" y="4"/>
                    <a:pt x="178" y="0"/>
                    <a:pt x="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56;p36">
              <a:extLst>
                <a:ext uri="{FF2B5EF4-FFF2-40B4-BE49-F238E27FC236}">
                  <a16:creationId xmlns:a16="http://schemas.microsoft.com/office/drawing/2014/main" id="{E82361BC-36C0-EA6B-2677-D454693EB28A}"/>
                </a:ext>
              </a:extLst>
            </p:cNvPr>
            <p:cNvSpPr/>
            <p:nvPr/>
          </p:nvSpPr>
          <p:spPr>
            <a:xfrm>
              <a:off x="5971478" y="4188222"/>
              <a:ext cx="53275" cy="22047"/>
            </a:xfrm>
            <a:custGeom>
              <a:avLst/>
              <a:gdLst/>
              <a:ahLst/>
              <a:cxnLst/>
              <a:rect l="l" t="t" r="r" b="b"/>
              <a:pathLst>
                <a:path w="1329" h="550" extrusionOk="0">
                  <a:moveTo>
                    <a:pt x="129" y="1"/>
                  </a:moveTo>
                  <a:cubicBezTo>
                    <a:pt x="128" y="1"/>
                    <a:pt x="127" y="1"/>
                    <a:pt x="126" y="1"/>
                  </a:cubicBezTo>
                  <a:cubicBezTo>
                    <a:pt x="57" y="2"/>
                    <a:pt x="0" y="59"/>
                    <a:pt x="2" y="128"/>
                  </a:cubicBezTo>
                  <a:cubicBezTo>
                    <a:pt x="4" y="199"/>
                    <a:pt x="60" y="254"/>
                    <a:pt x="131" y="254"/>
                  </a:cubicBezTo>
                  <a:cubicBezTo>
                    <a:pt x="131" y="254"/>
                    <a:pt x="131" y="254"/>
                    <a:pt x="132" y="254"/>
                  </a:cubicBezTo>
                  <a:cubicBezTo>
                    <a:pt x="165" y="254"/>
                    <a:pt x="632" y="258"/>
                    <a:pt x="1122" y="533"/>
                  </a:cubicBezTo>
                  <a:cubicBezTo>
                    <a:pt x="1131" y="538"/>
                    <a:pt x="1140" y="544"/>
                    <a:pt x="1151" y="546"/>
                  </a:cubicBezTo>
                  <a:cubicBezTo>
                    <a:pt x="1162" y="549"/>
                    <a:pt x="1173" y="550"/>
                    <a:pt x="1184" y="550"/>
                  </a:cubicBezTo>
                  <a:cubicBezTo>
                    <a:pt x="1228" y="550"/>
                    <a:pt x="1271" y="527"/>
                    <a:pt x="1294" y="485"/>
                  </a:cubicBezTo>
                  <a:cubicBezTo>
                    <a:pt x="1328" y="422"/>
                    <a:pt x="1307" y="346"/>
                    <a:pt x="1246" y="312"/>
                  </a:cubicBezTo>
                  <a:cubicBezTo>
                    <a:pt x="691" y="5"/>
                    <a:pt x="176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57;p36">
              <a:extLst>
                <a:ext uri="{FF2B5EF4-FFF2-40B4-BE49-F238E27FC236}">
                  <a16:creationId xmlns:a16="http://schemas.microsoft.com/office/drawing/2014/main" id="{D8A9E391-35D3-FEAF-360F-D4C7059CFF63}"/>
                </a:ext>
              </a:extLst>
            </p:cNvPr>
            <p:cNvSpPr/>
            <p:nvPr/>
          </p:nvSpPr>
          <p:spPr>
            <a:xfrm>
              <a:off x="5958330" y="4203614"/>
              <a:ext cx="53234" cy="22087"/>
            </a:xfrm>
            <a:custGeom>
              <a:avLst/>
              <a:gdLst/>
              <a:ahLst/>
              <a:cxnLst/>
              <a:rect l="l" t="t" r="r" b="b"/>
              <a:pathLst>
                <a:path w="1328" h="551" extrusionOk="0">
                  <a:moveTo>
                    <a:pt x="128" y="1"/>
                  </a:moveTo>
                  <a:cubicBezTo>
                    <a:pt x="127" y="1"/>
                    <a:pt x="126" y="1"/>
                    <a:pt x="125" y="1"/>
                  </a:cubicBezTo>
                  <a:cubicBezTo>
                    <a:pt x="54" y="2"/>
                    <a:pt x="0" y="59"/>
                    <a:pt x="0" y="130"/>
                  </a:cubicBezTo>
                  <a:cubicBezTo>
                    <a:pt x="2" y="199"/>
                    <a:pt x="57" y="255"/>
                    <a:pt x="127" y="255"/>
                  </a:cubicBezTo>
                  <a:cubicBezTo>
                    <a:pt x="128" y="255"/>
                    <a:pt x="129" y="255"/>
                    <a:pt x="129" y="255"/>
                  </a:cubicBezTo>
                  <a:cubicBezTo>
                    <a:pt x="130" y="255"/>
                    <a:pt x="130" y="255"/>
                    <a:pt x="131" y="255"/>
                  </a:cubicBezTo>
                  <a:cubicBezTo>
                    <a:pt x="163" y="255"/>
                    <a:pt x="630" y="259"/>
                    <a:pt x="1120" y="533"/>
                  </a:cubicBezTo>
                  <a:cubicBezTo>
                    <a:pt x="1130" y="539"/>
                    <a:pt x="1139" y="545"/>
                    <a:pt x="1149" y="546"/>
                  </a:cubicBezTo>
                  <a:cubicBezTo>
                    <a:pt x="1160" y="549"/>
                    <a:pt x="1171" y="550"/>
                    <a:pt x="1182" y="550"/>
                  </a:cubicBezTo>
                  <a:cubicBezTo>
                    <a:pt x="1226" y="550"/>
                    <a:pt x="1268" y="527"/>
                    <a:pt x="1292" y="485"/>
                  </a:cubicBezTo>
                  <a:cubicBezTo>
                    <a:pt x="1327" y="423"/>
                    <a:pt x="1305" y="347"/>
                    <a:pt x="1243" y="313"/>
                  </a:cubicBezTo>
                  <a:cubicBezTo>
                    <a:pt x="690" y="5"/>
                    <a:pt x="175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58;p36">
              <a:extLst>
                <a:ext uri="{FF2B5EF4-FFF2-40B4-BE49-F238E27FC236}">
                  <a16:creationId xmlns:a16="http://schemas.microsoft.com/office/drawing/2014/main" id="{93DD8614-C49D-CC43-016F-986A4BD718F6}"/>
                </a:ext>
              </a:extLst>
            </p:cNvPr>
            <p:cNvSpPr/>
            <p:nvPr/>
          </p:nvSpPr>
          <p:spPr>
            <a:xfrm>
              <a:off x="6144327" y="2980083"/>
              <a:ext cx="147637" cy="83900"/>
            </a:xfrm>
            <a:custGeom>
              <a:avLst/>
              <a:gdLst/>
              <a:ahLst/>
              <a:cxnLst/>
              <a:rect l="l" t="t" r="r" b="b"/>
              <a:pathLst>
                <a:path w="3683" h="2093" extrusionOk="0">
                  <a:moveTo>
                    <a:pt x="3548" y="0"/>
                  </a:moveTo>
                  <a:cubicBezTo>
                    <a:pt x="3511" y="0"/>
                    <a:pt x="3474" y="19"/>
                    <a:pt x="3450" y="52"/>
                  </a:cubicBezTo>
                  <a:cubicBezTo>
                    <a:pt x="3446" y="58"/>
                    <a:pt x="3284" y="296"/>
                    <a:pt x="3011" y="593"/>
                  </a:cubicBezTo>
                  <a:cubicBezTo>
                    <a:pt x="2866" y="749"/>
                    <a:pt x="2692" y="928"/>
                    <a:pt x="2492" y="1096"/>
                  </a:cubicBezTo>
                  <a:cubicBezTo>
                    <a:pt x="2064" y="1460"/>
                    <a:pt x="1526" y="1794"/>
                    <a:pt x="950" y="1847"/>
                  </a:cubicBezTo>
                  <a:cubicBezTo>
                    <a:pt x="896" y="1853"/>
                    <a:pt x="841" y="1855"/>
                    <a:pt x="787" y="1855"/>
                  </a:cubicBezTo>
                  <a:cubicBezTo>
                    <a:pt x="531" y="1855"/>
                    <a:pt x="281" y="1796"/>
                    <a:pt x="40" y="1678"/>
                  </a:cubicBezTo>
                  <a:lnTo>
                    <a:pt x="40" y="1680"/>
                  </a:lnTo>
                  <a:cubicBezTo>
                    <a:pt x="40" y="1682"/>
                    <a:pt x="38" y="1685"/>
                    <a:pt x="38" y="1689"/>
                  </a:cubicBezTo>
                  <a:cubicBezTo>
                    <a:pt x="25" y="1765"/>
                    <a:pt x="14" y="1843"/>
                    <a:pt x="1" y="1921"/>
                  </a:cubicBezTo>
                  <a:cubicBezTo>
                    <a:pt x="254" y="2035"/>
                    <a:pt x="516" y="2092"/>
                    <a:pt x="787" y="2092"/>
                  </a:cubicBezTo>
                  <a:cubicBezTo>
                    <a:pt x="848" y="2092"/>
                    <a:pt x="910" y="2089"/>
                    <a:pt x="972" y="2084"/>
                  </a:cubicBezTo>
                  <a:cubicBezTo>
                    <a:pt x="1613" y="2024"/>
                    <a:pt x="2198" y="1666"/>
                    <a:pt x="2656" y="1274"/>
                  </a:cubicBezTo>
                  <a:cubicBezTo>
                    <a:pt x="2873" y="1089"/>
                    <a:pt x="3062" y="897"/>
                    <a:pt x="3214" y="726"/>
                  </a:cubicBezTo>
                  <a:cubicBezTo>
                    <a:pt x="3474" y="438"/>
                    <a:pt x="3629" y="212"/>
                    <a:pt x="3646" y="187"/>
                  </a:cubicBezTo>
                  <a:cubicBezTo>
                    <a:pt x="3682" y="132"/>
                    <a:pt x="3668" y="59"/>
                    <a:pt x="3614" y="22"/>
                  </a:cubicBezTo>
                  <a:cubicBezTo>
                    <a:pt x="3594" y="7"/>
                    <a:pt x="3571" y="0"/>
                    <a:pt x="3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59;p36">
              <a:extLst>
                <a:ext uri="{FF2B5EF4-FFF2-40B4-BE49-F238E27FC236}">
                  <a16:creationId xmlns:a16="http://schemas.microsoft.com/office/drawing/2014/main" id="{014B9ABC-C246-C3F0-9564-3B1505225347}"/>
                </a:ext>
              </a:extLst>
            </p:cNvPr>
            <p:cNvSpPr/>
            <p:nvPr/>
          </p:nvSpPr>
          <p:spPr>
            <a:xfrm>
              <a:off x="6095583" y="4243660"/>
              <a:ext cx="61332" cy="117493"/>
            </a:xfrm>
            <a:custGeom>
              <a:avLst/>
              <a:gdLst/>
              <a:ahLst/>
              <a:cxnLst/>
              <a:rect l="l" t="t" r="r" b="b"/>
              <a:pathLst>
                <a:path w="1530" h="2931" extrusionOk="0">
                  <a:moveTo>
                    <a:pt x="967" y="1"/>
                  </a:moveTo>
                  <a:cubicBezTo>
                    <a:pt x="804" y="1"/>
                    <a:pt x="653" y="111"/>
                    <a:pt x="611" y="276"/>
                  </a:cubicBezTo>
                  <a:lnTo>
                    <a:pt x="51" y="2430"/>
                  </a:lnTo>
                  <a:cubicBezTo>
                    <a:pt x="0" y="2626"/>
                    <a:pt x="117" y="2826"/>
                    <a:pt x="313" y="2876"/>
                  </a:cubicBezTo>
                  <a:lnTo>
                    <a:pt x="471" y="2918"/>
                  </a:lnTo>
                  <a:cubicBezTo>
                    <a:pt x="503" y="2927"/>
                    <a:pt x="534" y="2931"/>
                    <a:pt x="565" y="2931"/>
                  </a:cubicBezTo>
                  <a:cubicBezTo>
                    <a:pt x="728" y="2931"/>
                    <a:pt x="877" y="2821"/>
                    <a:pt x="919" y="2656"/>
                  </a:cubicBezTo>
                  <a:lnTo>
                    <a:pt x="1479" y="503"/>
                  </a:lnTo>
                  <a:cubicBezTo>
                    <a:pt x="1530" y="307"/>
                    <a:pt x="1412" y="105"/>
                    <a:pt x="1217" y="55"/>
                  </a:cubicBezTo>
                  <a:lnTo>
                    <a:pt x="1059" y="12"/>
                  </a:lnTo>
                  <a:cubicBezTo>
                    <a:pt x="1028" y="5"/>
                    <a:pt x="997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5460;p36">
              <a:extLst>
                <a:ext uri="{FF2B5EF4-FFF2-40B4-BE49-F238E27FC236}">
                  <a16:creationId xmlns:a16="http://schemas.microsoft.com/office/drawing/2014/main" id="{A9355806-FB3B-E0EB-0C3F-61CE81CA8E6F}"/>
                </a:ext>
              </a:extLst>
            </p:cNvPr>
            <p:cNvSpPr/>
            <p:nvPr/>
          </p:nvSpPr>
          <p:spPr>
            <a:xfrm>
              <a:off x="5842323" y="4255565"/>
              <a:ext cx="297279" cy="106188"/>
            </a:xfrm>
            <a:custGeom>
              <a:avLst/>
              <a:gdLst/>
              <a:ahLst/>
              <a:cxnLst/>
              <a:rect l="l" t="t" r="r" b="b"/>
              <a:pathLst>
                <a:path w="7416" h="2649" extrusionOk="0">
                  <a:moveTo>
                    <a:pt x="478" y="0"/>
                  </a:moveTo>
                  <a:cubicBezTo>
                    <a:pt x="304" y="0"/>
                    <a:pt x="144" y="117"/>
                    <a:pt x="97" y="294"/>
                  </a:cubicBezTo>
                  <a:lnTo>
                    <a:pt x="54" y="462"/>
                  </a:lnTo>
                  <a:cubicBezTo>
                    <a:pt x="0" y="671"/>
                    <a:pt x="125" y="887"/>
                    <a:pt x="335" y="941"/>
                  </a:cubicBezTo>
                  <a:lnTo>
                    <a:pt x="6840" y="2636"/>
                  </a:lnTo>
                  <a:cubicBezTo>
                    <a:pt x="6873" y="2644"/>
                    <a:pt x="6906" y="2648"/>
                    <a:pt x="6939" y="2648"/>
                  </a:cubicBezTo>
                  <a:cubicBezTo>
                    <a:pt x="7114" y="2648"/>
                    <a:pt x="7275" y="2532"/>
                    <a:pt x="7319" y="2355"/>
                  </a:cubicBezTo>
                  <a:lnTo>
                    <a:pt x="7362" y="2186"/>
                  </a:lnTo>
                  <a:cubicBezTo>
                    <a:pt x="7416" y="1978"/>
                    <a:pt x="7291" y="1763"/>
                    <a:pt x="7081" y="1708"/>
                  </a:cubicBezTo>
                  <a:lnTo>
                    <a:pt x="576" y="13"/>
                  </a:lnTo>
                  <a:cubicBezTo>
                    <a:pt x="543" y="4"/>
                    <a:pt x="510" y="0"/>
                    <a:pt x="4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5461;p36">
              <a:extLst>
                <a:ext uri="{FF2B5EF4-FFF2-40B4-BE49-F238E27FC236}">
                  <a16:creationId xmlns:a16="http://schemas.microsoft.com/office/drawing/2014/main" id="{E09BBC06-ED27-2956-D11C-9CFFF27587CC}"/>
                </a:ext>
              </a:extLst>
            </p:cNvPr>
            <p:cNvSpPr/>
            <p:nvPr/>
          </p:nvSpPr>
          <p:spPr>
            <a:xfrm>
              <a:off x="5979255" y="2202383"/>
              <a:ext cx="439264" cy="693651"/>
            </a:xfrm>
            <a:custGeom>
              <a:avLst/>
              <a:gdLst/>
              <a:ahLst/>
              <a:cxnLst/>
              <a:rect l="l" t="t" r="r" b="b"/>
              <a:pathLst>
                <a:path w="10958" h="17304" extrusionOk="0">
                  <a:moveTo>
                    <a:pt x="7958" y="0"/>
                  </a:moveTo>
                  <a:cubicBezTo>
                    <a:pt x="6385" y="0"/>
                    <a:pt x="4585" y="501"/>
                    <a:pt x="3600" y="2474"/>
                  </a:cubicBezTo>
                  <a:cubicBezTo>
                    <a:pt x="1601" y="6481"/>
                    <a:pt x="0" y="15974"/>
                    <a:pt x="5387" y="17240"/>
                  </a:cubicBezTo>
                  <a:cubicBezTo>
                    <a:pt x="5571" y="17283"/>
                    <a:pt x="5748" y="17304"/>
                    <a:pt x="5919" y="17304"/>
                  </a:cubicBezTo>
                  <a:cubicBezTo>
                    <a:pt x="10787" y="17304"/>
                    <a:pt x="10957" y="531"/>
                    <a:pt x="10957" y="531"/>
                  </a:cubicBezTo>
                  <a:cubicBezTo>
                    <a:pt x="10957" y="531"/>
                    <a:pt x="9578" y="0"/>
                    <a:pt x="7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5462;p36">
              <a:extLst>
                <a:ext uri="{FF2B5EF4-FFF2-40B4-BE49-F238E27FC236}">
                  <a16:creationId xmlns:a16="http://schemas.microsoft.com/office/drawing/2014/main" id="{975DE7CD-1BAD-5667-D15F-6277750DA4C5}"/>
                </a:ext>
              </a:extLst>
            </p:cNvPr>
            <p:cNvSpPr/>
            <p:nvPr/>
          </p:nvSpPr>
          <p:spPr>
            <a:xfrm>
              <a:off x="6239129" y="2159612"/>
              <a:ext cx="129919" cy="67465"/>
            </a:xfrm>
            <a:custGeom>
              <a:avLst/>
              <a:gdLst/>
              <a:ahLst/>
              <a:cxnLst/>
              <a:rect l="l" t="t" r="r" b="b"/>
              <a:pathLst>
                <a:path w="3241" h="1683" extrusionOk="0">
                  <a:moveTo>
                    <a:pt x="1759" y="1"/>
                  </a:moveTo>
                  <a:cubicBezTo>
                    <a:pt x="1259" y="1"/>
                    <a:pt x="807" y="253"/>
                    <a:pt x="440" y="740"/>
                  </a:cubicBezTo>
                  <a:cubicBezTo>
                    <a:pt x="143" y="1134"/>
                    <a:pt x="7" y="1546"/>
                    <a:pt x="1" y="1565"/>
                  </a:cubicBezTo>
                  <a:lnTo>
                    <a:pt x="363" y="1682"/>
                  </a:lnTo>
                  <a:cubicBezTo>
                    <a:pt x="367" y="1668"/>
                    <a:pt x="798" y="383"/>
                    <a:pt x="1761" y="383"/>
                  </a:cubicBezTo>
                  <a:cubicBezTo>
                    <a:pt x="1808" y="383"/>
                    <a:pt x="1855" y="385"/>
                    <a:pt x="1903" y="392"/>
                  </a:cubicBezTo>
                  <a:cubicBezTo>
                    <a:pt x="2225" y="431"/>
                    <a:pt x="2460" y="550"/>
                    <a:pt x="2604" y="743"/>
                  </a:cubicBezTo>
                  <a:cubicBezTo>
                    <a:pt x="2836" y="1057"/>
                    <a:pt x="2763" y="1478"/>
                    <a:pt x="2763" y="1481"/>
                  </a:cubicBezTo>
                  <a:lnTo>
                    <a:pt x="3136" y="1550"/>
                  </a:lnTo>
                  <a:cubicBezTo>
                    <a:pt x="3140" y="1526"/>
                    <a:pt x="3240" y="967"/>
                    <a:pt x="2912" y="521"/>
                  </a:cubicBezTo>
                  <a:cubicBezTo>
                    <a:pt x="2705" y="236"/>
                    <a:pt x="2383" y="67"/>
                    <a:pt x="1951" y="13"/>
                  </a:cubicBezTo>
                  <a:cubicBezTo>
                    <a:pt x="1886" y="5"/>
                    <a:pt x="1822" y="1"/>
                    <a:pt x="1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5463;p36">
              <a:extLst>
                <a:ext uri="{FF2B5EF4-FFF2-40B4-BE49-F238E27FC236}">
                  <a16:creationId xmlns:a16="http://schemas.microsoft.com/office/drawing/2014/main" id="{52AF8375-82D2-0890-B1C9-5E68EEB652A8}"/>
                </a:ext>
              </a:extLst>
            </p:cNvPr>
            <p:cNvSpPr/>
            <p:nvPr/>
          </p:nvSpPr>
          <p:spPr>
            <a:xfrm>
              <a:off x="6528908" y="2345088"/>
              <a:ext cx="268858" cy="463717"/>
            </a:xfrm>
            <a:custGeom>
              <a:avLst/>
              <a:gdLst/>
              <a:ahLst/>
              <a:cxnLst/>
              <a:rect l="l" t="t" r="r" b="b"/>
              <a:pathLst>
                <a:path w="6707" h="11568" extrusionOk="0">
                  <a:moveTo>
                    <a:pt x="1932" y="1"/>
                  </a:moveTo>
                  <a:cubicBezTo>
                    <a:pt x="1666" y="1"/>
                    <a:pt x="1397" y="65"/>
                    <a:pt x="1147" y="200"/>
                  </a:cubicBezTo>
                  <a:cubicBezTo>
                    <a:pt x="344" y="632"/>
                    <a:pt x="44" y="1637"/>
                    <a:pt x="479" y="2441"/>
                  </a:cubicBezTo>
                  <a:cubicBezTo>
                    <a:pt x="791" y="3016"/>
                    <a:pt x="1337" y="4097"/>
                    <a:pt x="1877" y="5305"/>
                  </a:cubicBezTo>
                  <a:cubicBezTo>
                    <a:pt x="1870" y="5305"/>
                    <a:pt x="1864" y="5304"/>
                    <a:pt x="1857" y="5304"/>
                  </a:cubicBezTo>
                  <a:cubicBezTo>
                    <a:pt x="1501" y="5304"/>
                    <a:pt x="1142" y="5421"/>
                    <a:pt x="841" y="5660"/>
                  </a:cubicBezTo>
                  <a:cubicBezTo>
                    <a:pt x="124" y="6225"/>
                    <a:pt x="0" y="7265"/>
                    <a:pt x="566" y="7981"/>
                  </a:cubicBezTo>
                  <a:cubicBezTo>
                    <a:pt x="593" y="8016"/>
                    <a:pt x="1239" y="8833"/>
                    <a:pt x="1967" y="9633"/>
                  </a:cubicBezTo>
                  <a:cubicBezTo>
                    <a:pt x="2428" y="10138"/>
                    <a:pt x="2813" y="10522"/>
                    <a:pt x="3153" y="10808"/>
                  </a:cubicBezTo>
                  <a:cubicBezTo>
                    <a:pt x="3411" y="11027"/>
                    <a:pt x="3647" y="11189"/>
                    <a:pt x="3872" y="11309"/>
                  </a:cubicBezTo>
                  <a:cubicBezTo>
                    <a:pt x="4045" y="11399"/>
                    <a:pt x="4211" y="11462"/>
                    <a:pt x="4367" y="11504"/>
                  </a:cubicBezTo>
                  <a:cubicBezTo>
                    <a:pt x="4545" y="11550"/>
                    <a:pt x="4711" y="11568"/>
                    <a:pt x="4863" y="11568"/>
                  </a:cubicBezTo>
                  <a:cubicBezTo>
                    <a:pt x="5012" y="11568"/>
                    <a:pt x="5148" y="11550"/>
                    <a:pt x="5267" y="11523"/>
                  </a:cubicBezTo>
                  <a:cubicBezTo>
                    <a:pt x="5396" y="11494"/>
                    <a:pt x="5505" y="11456"/>
                    <a:pt x="5590" y="11420"/>
                  </a:cubicBezTo>
                  <a:cubicBezTo>
                    <a:pt x="6131" y="11186"/>
                    <a:pt x="6516" y="10709"/>
                    <a:pt x="6646" y="10112"/>
                  </a:cubicBezTo>
                  <a:cubicBezTo>
                    <a:pt x="6698" y="9869"/>
                    <a:pt x="6707" y="9614"/>
                    <a:pt x="6676" y="9330"/>
                  </a:cubicBezTo>
                  <a:cubicBezTo>
                    <a:pt x="6671" y="9286"/>
                    <a:pt x="6665" y="9242"/>
                    <a:pt x="6658" y="9195"/>
                  </a:cubicBezTo>
                  <a:cubicBezTo>
                    <a:pt x="6455" y="7854"/>
                    <a:pt x="5837" y="6037"/>
                    <a:pt x="4822" y="3791"/>
                  </a:cubicBezTo>
                  <a:cubicBezTo>
                    <a:pt x="4088" y="2168"/>
                    <a:pt x="3417" y="921"/>
                    <a:pt x="3388" y="869"/>
                  </a:cubicBezTo>
                  <a:cubicBezTo>
                    <a:pt x="3088" y="315"/>
                    <a:pt x="2519" y="1"/>
                    <a:pt x="1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5464;p36">
              <a:extLst>
                <a:ext uri="{FF2B5EF4-FFF2-40B4-BE49-F238E27FC236}">
                  <a16:creationId xmlns:a16="http://schemas.microsoft.com/office/drawing/2014/main" id="{9BB223DF-2280-86CC-700F-C96BAFCE1656}"/>
                </a:ext>
              </a:extLst>
            </p:cNvPr>
            <p:cNvSpPr/>
            <p:nvPr/>
          </p:nvSpPr>
          <p:spPr>
            <a:xfrm>
              <a:off x="6739958" y="2719046"/>
              <a:ext cx="57804" cy="88069"/>
            </a:xfrm>
            <a:custGeom>
              <a:avLst/>
              <a:gdLst/>
              <a:ahLst/>
              <a:cxnLst/>
              <a:rect l="l" t="t" r="r" b="b"/>
              <a:pathLst>
                <a:path w="1442" h="2197" extrusionOk="0">
                  <a:moveTo>
                    <a:pt x="1411" y="1"/>
                  </a:moveTo>
                  <a:lnTo>
                    <a:pt x="1411" y="1"/>
                  </a:lnTo>
                  <a:cubicBezTo>
                    <a:pt x="887" y="384"/>
                    <a:pt x="61" y="1147"/>
                    <a:pt x="1" y="2196"/>
                  </a:cubicBezTo>
                  <a:cubicBezTo>
                    <a:pt x="130" y="2169"/>
                    <a:pt x="238" y="2128"/>
                    <a:pt x="324" y="2092"/>
                  </a:cubicBezTo>
                  <a:cubicBezTo>
                    <a:pt x="866" y="1857"/>
                    <a:pt x="1251" y="1380"/>
                    <a:pt x="1381" y="783"/>
                  </a:cubicBezTo>
                  <a:cubicBezTo>
                    <a:pt x="1433" y="540"/>
                    <a:pt x="1442" y="285"/>
                    <a:pt x="1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5465;p36">
              <a:extLst>
                <a:ext uri="{FF2B5EF4-FFF2-40B4-BE49-F238E27FC236}">
                  <a16:creationId xmlns:a16="http://schemas.microsoft.com/office/drawing/2014/main" id="{BF5DD70D-8C3D-6D9D-9D56-FE84CFBB0BD4}"/>
                </a:ext>
              </a:extLst>
            </p:cNvPr>
            <p:cNvSpPr/>
            <p:nvPr/>
          </p:nvSpPr>
          <p:spPr>
            <a:xfrm>
              <a:off x="6678587" y="2634024"/>
              <a:ext cx="79451" cy="71674"/>
            </a:xfrm>
            <a:custGeom>
              <a:avLst/>
              <a:gdLst/>
              <a:ahLst/>
              <a:cxnLst/>
              <a:rect l="l" t="t" r="r" b="b"/>
              <a:pathLst>
                <a:path w="1982" h="1788" extrusionOk="0">
                  <a:moveTo>
                    <a:pt x="100" y="0"/>
                  </a:moveTo>
                  <a:cubicBezTo>
                    <a:pt x="73" y="0"/>
                    <a:pt x="46" y="12"/>
                    <a:pt x="29" y="35"/>
                  </a:cubicBezTo>
                  <a:cubicBezTo>
                    <a:pt x="0" y="76"/>
                    <a:pt x="8" y="131"/>
                    <a:pt x="48" y="160"/>
                  </a:cubicBezTo>
                  <a:cubicBezTo>
                    <a:pt x="60" y="172"/>
                    <a:pt x="1343" y="1127"/>
                    <a:pt x="1810" y="1752"/>
                  </a:cubicBezTo>
                  <a:cubicBezTo>
                    <a:pt x="1822" y="1768"/>
                    <a:pt x="1840" y="1780"/>
                    <a:pt x="1858" y="1784"/>
                  </a:cubicBezTo>
                  <a:cubicBezTo>
                    <a:pt x="1866" y="1786"/>
                    <a:pt x="1874" y="1787"/>
                    <a:pt x="1882" y="1787"/>
                  </a:cubicBezTo>
                  <a:cubicBezTo>
                    <a:pt x="1901" y="1787"/>
                    <a:pt x="1920" y="1782"/>
                    <a:pt x="1935" y="1770"/>
                  </a:cubicBezTo>
                  <a:cubicBezTo>
                    <a:pt x="1974" y="1741"/>
                    <a:pt x="1981" y="1686"/>
                    <a:pt x="1952" y="1645"/>
                  </a:cubicBezTo>
                  <a:cubicBezTo>
                    <a:pt x="1471" y="1000"/>
                    <a:pt x="209" y="57"/>
                    <a:pt x="154" y="18"/>
                  </a:cubicBezTo>
                  <a:cubicBezTo>
                    <a:pt x="138" y="6"/>
                    <a:pt x="119" y="0"/>
                    <a:pt x="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5466;p36">
              <a:extLst>
                <a:ext uri="{FF2B5EF4-FFF2-40B4-BE49-F238E27FC236}">
                  <a16:creationId xmlns:a16="http://schemas.microsoft.com/office/drawing/2014/main" id="{865751B5-9451-D720-FD35-5E4EDCE78B19}"/>
                </a:ext>
              </a:extLst>
            </p:cNvPr>
            <p:cNvSpPr/>
            <p:nvPr/>
          </p:nvSpPr>
          <p:spPr>
            <a:xfrm>
              <a:off x="6724485" y="2640037"/>
              <a:ext cx="19281" cy="49306"/>
            </a:xfrm>
            <a:custGeom>
              <a:avLst/>
              <a:gdLst/>
              <a:ahLst/>
              <a:cxnLst/>
              <a:rect l="l" t="t" r="r" b="b"/>
              <a:pathLst>
                <a:path w="481" h="1230" extrusionOk="0">
                  <a:moveTo>
                    <a:pt x="99" y="0"/>
                  </a:moveTo>
                  <a:cubicBezTo>
                    <a:pt x="92" y="0"/>
                    <a:pt x="85" y="1"/>
                    <a:pt x="78" y="3"/>
                  </a:cubicBezTo>
                  <a:cubicBezTo>
                    <a:pt x="30" y="16"/>
                    <a:pt x="1" y="65"/>
                    <a:pt x="14" y="112"/>
                  </a:cubicBezTo>
                  <a:lnTo>
                    <a:pt x="297" y="1163"/>
                  </a:lnTo>
                  <a:cubicBezTo>
                    <a:pt x="305" y="1196"/>
                    <a:pt x="329" y="1219"/>
                    <a:pt x="360" y="1227"/>
                  </a:cubicBezTo>
                  <a:cubicBezTo>
                    <a:pt x="368" y="1229"/>
                    <a:pt x="375" y="1230"/>
                    <a:pt x="383" y="1230"/>
                  </a:cubicBezTo>
                  <a:cubicBezTo>
                    <a:pt x="391" y="1230"/>
                    <a:pt x="398" y="1229"/>
                    <a:pt x="405" y="1227"/>
                  </a:cubicBezTo>
                  <a:cubicBezTo>
                    <a:pt x="452" y="1214"/>
                    <a:pt x="481" y="1166"/>
                    <a:pt x="469" y="1118"/>
                  </a:cubicBezTo>
                  <a:lnTo>
                    <a:pt x="186" y="67"/>
                  </a:lnTo>
                  <a:cubicBezTo>
                    <a:pt x="175" y="27"/>
                    <a:pt x="138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5467;p36">
              <a:extLst>
                <a:ext uri="{FF2B5EF4-FFF2-40B4-BE49-F238E27FC236}">
                  <a16:creationId xmlns:a16="http://schemas.microsoft.com/office/drawing/2014/main" id="{EEB226BD-8018-A2B6-9F0C-EF06052C2252}"/>
                </a:ext>
              </a:extLst>
            </p:cNvPr>
            <p:cNvSpPr/>
            <p:nvPr/>
          </p:nvSpPr>
          <p:spPr>
            <a:xfrm>
              <a:off x="6284546" y="2116239"/>
              <a:ext cx="352799" cy="216385"/>
            </a:xfrm>
            <a:custGeom>
              <a:avLst/>
              <a:gdLst/>
              <a:ahLst/>
              <a:cxnLst/>
              <a:rect l="l" t="t" r="r" b="b"/>
              <a:pathLst>
                <a:path w="8801" h="5398" extrusionOk="0">
                  <a:moveTo>
                    <a:pt x="3395" y="0"/>
                  </a:moveTo>
                  <a:cubicBezTo>
                    <a:pt x="2585" y="0"/>
                    <a:pt x="1825" y="249"/>
                    <a:pt x="1291" y="875"/>
                  </a:cubicBezTo>
                  <a:cubicBezTo>
                    <a:pt x="0" y="2387"/>
                    <a:pt x="1508" y="4335"/>
                    <a:pt x="1508" y="4335"/>
                  </a:cubicBezTo>
                  <a:cubicBezTo>
                    <a:pt x="1508" y="4335"/>
                    <a:pt x="3627" y="5397"/>
                    <a:pt x="5493" y="5397"/>
                  </a:cubicBezTo>
                  <a:cubicBezTo>
                    <a:pt x="6132" y="5397"/>
                    <a:pt x="6741" y="5273"/>
                    <a:pt x="7226" y="4938"/>
                  </a:cubicBezTo>
                  <a:cubicBezTo>
                    <a:pt x="7226" y="4938"/>
                    <a:pt x="8801" y="3112"/>
                    <a:pt x="6916" y="1379"/>
                  </a:cubicBezTo>
                  <a:cubicBezTo>
                    <a:pt x="6104" y="635"/>
                    <a:pt x="4688" y="0"/>
                    <a:pt x="3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5468;p36">
              <a:extLst>
                <a:ext uri="{FF2B5EF4-FFF2-40B4-BE49-F238E27FC236}">
                  <a16:creationId xmlns:a16="http://schemas.microsoft.com/office/drawing/2014/main" id="{DF7B965E-864B-E335-8C18-6E4DA3FCA14D}"/>
                </a:ext>
              </a:extLst>
            </p:cNvPr>
            <p:cNvSpPr/>
            <p:nvPr/>
          </p:nvSpPr>
          <p:spPr>
            <a:xfrm>
              <a:off x="6382876" y="2178933"/>
              <a:ext cx="135772" cy="97249"/>
            </a:xfrm>
            <a:custGeom>
              <a:avLst/>
              <a:gdLst/>
              <a:ahLst/>
              <a:cxnLst/>
              <a:rect l="l" t="t" r="r" b="b"/>
              <a:pathLst>
                <a:path w="3387" h="2426" extrusionOk="0">
                  <a:moveTo>
                    <a:pt x="1465" y="1"/>
                  </a:moveTo>
                  <a:cubicBezTo>
                    <a:pt x="919" y="1"/>
                    <a:pt x="0" y="121"/>
                    <a:pt x="302" y="971"/>
                  </a:cubicBezTo>
                  <a:cubicBezTo>
                    <a:pt x="527" y="1600"/>
                    <a:pt x="2502" y="2425"/>
                    <a:pt x="2502" y="2425"/>
                  </a:cubicBezTo>
                  <a:cubicBezTo>
                    <a:pt x="2502" y="2425"/>
                    <a:pt x="3387" y="681"/>
                    <a:pt x="1839" y="20"/>
                  </a:cubicBezTo>
                  <a:cubicBezTo>
                    <a:pt x="1839" y="20"/>
                    <a:pt x="1682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5469;p36">
              <a:extLst>
                <a:ext uri="{FF2B5EF4-FFF2-40B4-BE49-F238E27FC236}">
                  <a16:creationId xmlns:a16="http://schemas.microsoft.com/office/drawing/2014/main" id="{8D7BD218-9ABC-72C8-D8C9-D379E4F68E37}"/>
                </a:ext>
              </a:extLst>
            </p:cNvPr>
            <p:cNvSpPr/>
            <p:nvPr/>
          </p:nvSpPr>
          <p:spPr>
            <a:xfrm>
              <a:off x="6082195" y="2239222"/>
              <a:ext cx="600491" cy="790660"/>
            </a:xfrm>
            <a:custGeom>
              <a:avLst/>
              <a:gdLst/>
              <a:ahLst/>
              <a:cxnLst/>
              <a:rect l="l" t="t" r="r" b="b"/>
              <a:pathLst>
                <a:path w="14980" h="19724" extrusionOk="0">
                  <a:moveTo>
                    <a:pt x="8636" y="1"/>
                  </a:moveTo>
                  <a:cubicBezTo>
                    <a:pt x="8636" y="1"/>
                    <a:pt x="6668" y="160"/>
                    <a:pt x="5077" y="620"/>
                  </a:cubicBezTo>
                  <a:cubicBezTo>
                    <a:pt x="3487" y="1082"/>
                    <a:pt x="4058" y="2493"/>
                    <a:pt x="3543" y="5308"/>
                  </a:cubicBezTo>
                  <a:cubicBezTo>
                    <a:pt x="3495" y="5565"/>
                    <a:pt x="3452" y="5808"/>
                    <a:pt x="3414" y="6040"/>
                  </a:cubicBezTo>
                  <a:cubicBezTo>
                    <a:pt x="3401" y="6119"/>
                    <a:pt x="3388" y="6194"/>
                    <a:pt x="3375" y="6271"/>
                  </a:cubicBezTo>
                  <a:cubicBezTo>
                    <a:pt x="3020" y="8411"/>
                    <a:pt x="3183" y="9600"/>
                    <a:pt x="2315" y="11617"/>
                  </a:cubicBezTo>
                  <a:cubicBezTo>
                    <a:pt x="1" y="17006"/>
                    <a:pt x="1961" y="18227"/>
                    <a:pt x="1961" y="18227"/>
                  </a:cubicBezTo>
                  <a:cubicBezTo>
                    <a:pt x="3726" y="19501"/>
                    <a:pt x="7564" y="19724"/>
                    <a:pt x="10034" y="19724"/>
                  </a:cubicBezTo>
                  <a:cubicBezTo>
                    <a:pt x="11364" y="19724"/>
                    <a:pt x="12297" y="19659"/>
                    <a:pt x="12297" y="19659"/>
                  </a:cubicBezTo>
                  <a:cubicBezTo>
                    <a:pt x="12297" y="19659"/>
                    <a:pt x="13348" y="18895"/>
                    <a:pt x="13550" y="15835"/>
                  </a:cubicBezTo>
                  <a:cubicBezTo>
                    <a:pt x="13769" y="12489"/>
                    <a:pt x="13492" y="10785"/>
                    <a:pt x="13592" y="8761"/>
                  </a:cubicBezTo>
                  <a:cubicBezTo>
                    <a:pt x="13694" y="6736"/>
                    <a:pt x="14980" y="3501"/>
                    <a:pt x="13834" y="2708"/>
                  </a:cubicBezTo>
                  <a:cubicBezTo>
                    <a:pt x="12689" y="1918"/>
                    <a:pt x="11253" y="682"/>
                    <a:pt x="11253" y="682"/>
                  </a:cubicBezTo>
                  <a:cubicBezTo>
                    <a:pt x="11128" y="703"/>
                    <a:pt x="11001" y="713"/>
                    <a:pt x="10873" y="713"/>
                  </a:cubicBezTo>
                  <a:cubicBezTo>
                    <a:pt x="9767" y="713"/>
                    <a:pt x="8636" y="1"/>
                    <a:pt x="8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5470;p36">
              <a:extLst>
                <a:ext uri="{FF2B5EF4-FFF2-40B4-BE49-F238E27FC236}">
                  <a16:creationId xmlns:a16="http://schemas.microsoft.com/office/drawing/2014/main" id="{C02D8356-74D0-0112-CE3D-EDD0FCB96530}"/>
                </a:ext>
              </a:extLst>
            </p:cNvPr>
            <p:cNvSpPr/>
            <p:nvPr/>
          </p:nvSpPr>
          <p:spPr>
            <a:xfrm>
              <a:off x="6355057" y="2446063"/>
              <a:ext cx="247051" cy="164834"/>
            </a:xfrm>
            <a:custGeom>
              <a:avLst/>
              <a:gdLst/>
              <a:ahLst/>
              <a:cxnLst/>
              <a:rect l="l" t="t" r="r" b="b"/>
              <a:pathLst>
                <a:path w="6163" h="4112" extrusionOk="0">
                  <a:moveTo>
                    <a:pt x="103" y="0"/>
                  </a:moveTo>
                  <a:cubicBezTo>
                    <a:pt x="92" y="0"/>
                    <a:pt x="82" y="2"/>
                    <a:pt x="71" y="6"/>
                  </a:cubicBezTo>
                  <a:cubicBezTo>
                    <a:pt x="23" y="23"/>
                    <a:pt x="0" y="75"/>
                    <a:pt x="18" y="120"/>
                  </a:cubicBezTo>
                  <a:cubicBezTo>
                    <a:pt x="35" y="168"/>
                    <a:pt x="467" y="1307"/>
                    <a:pt x="1430" y="2365"/>
                  </a:cubicBezTo>
                  <a:cubicBezTo>
                    <a:pt x="1997" y="2989"/>
                    <a:pt x="2632" y="3453"/>
                    <a:pt x="3314" y="3744"/>
                  </a:cubicBezTo>
                  <a:cubicBezTo>
                    <a:pt x="3522" y="3833"/>
                    <a:pt x="3736" y="3907"/>
                    <a:pt x="3953" y="3963"/>
                  </a:cubicBezTo>
                  <a:cubicBezTo>
                    <a:pt x="4333" y="4062"/>
                    <a:pt x="4724" y="4112"/>
                    <a:pt x="5127" y="4112"/>
                  </a:cubicBezTo>
                  <a:cubicBezTo>
                    <a:pt x="5439" y="4112"/>
                    <a:pt x="5757" y="4082"/>
                    <a:pt x="6080" y="4023"/>
                  </a:cubicBezTo>
                  <a:cubicBezTo>
                    <a:pt x="6130" y="4015"/>
                    <a:pt x="6163" y="3969"/>
                    <a:pt x="6153" y="3920"/>
                  </a:cubicBezTo>
                  <a:cubicBezTo>
                    <a:pt x="6148" y="3876"/>
                    <a:pt x="6109" y="3846"/>
                    <a:pt x="6066" y="3846"/>
                  </a:cubicBezTo>
                  <a:cubicBezTo>
                    <a:pt x="6061" y="3846"/>
                    <a:pt x="6055" y="3846"/>
                    <a:pt x="6050" y="3847"/>
                  </a:cubicBezTo>
                  <a:cubicBezTo>
                    <a:pt x="5729" y="3907"/>
                    <a:pt x="5416" y="3936"/>
                    <a:pt x="5110" y="3936"/>
                  </a:cubicBezTo>
                  <a:cubicBezTo>
                    <a:pt x="3776" y="3936"/>
                    <a:pt x="2588" y="3371"/>
                    <a:pt x="1568" y="2251"/>
                  </a:cubicBezTo>
                  <a:cubicBezTo>
                    <a:pt x="627" y="1215"/>
                    <a:pt x="190" y="70"/>
                    <a:pt x="187" y="58"/>
                  </a:cubicBezTo>
                  <a:cubicBezTo>
                    <a:pt x="173" y="22"/>
                    <a:pt x="139" y="0"/>
                    <a:pt x="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5471;p36">
              <a:extLst>
                <a:ext uri="{FF2B5EF4-FFF2-40B4-BE49-F238E27FC236}">
                  <a16:creationId xmlns:a16="http://schemas.microsoft.com/office/drawing/2014/main" id="{9F63DA3C-0475-64A9-8724-03588C342DE1}"/>
                </a:ext>
              </a:extLst>
            </p:cNvPr>
            <p:cNvSpPr/>
            <p:nvPr/>
          </p:nvSpPr>
          <p:spPr>
            <a:xfrm>
              <a:off x="6370810" y="2307047"/>
              <a:ext cx="183114" cy="74200"/>
            </a:xfrm>
            <a:custGeom>
              <a:avLst/>
              <a:gdLst/>
              <a:ahLst/>
              <a:cxnLst/>
              <a:rect l="l" t="t" r="r" b="b"/>
              <a:pathLst>
                <a:path w="4568" h="1851" extrusionOk="0">
                  <a:moveTo>
                    <a:pt x="88" y="1"/>
                  </a:moveTo>
                  <a:cubicBezTo>
                    <a:pt x="67" y="1"/>
                    <a:pt x="45" y="9"/>
                    <a:pt x="29" y="27"/>
                  </a:cubicBezTo>
                  <a:cubicBezTo>
                    <a:pt x="0" y="59"/>
                    <a:pt x="2" y="108"/>
                    <a:pt x="35" y="139"/>
                  </a:cubicBezTo>
                  <a:cubicBezTo>
                    <a:pt x="89" y="188"/>
                    <a:pt x="1399" y="1361"/>
                    <a:pt x="2604" y="1755"/>
                  </a:cubicBezTo>
                  <a:cubicBezTo>
                    <a:pt x="2648" y="1769"/>
                    <a:pt x="2690" y="1780"/>
                    <a:pt x="2732" y="1790"/>
                  </a:cubicBezTo>
                  <a:cubicBezTo>
                    <a:pt x="2893" y="1832"/>
                    <a:pt x="3044" y="1850"/>
                    <a:pt x="3185" y="1850"/>
                  </a:cubicBezTo>
                  <a:cubicBezTo>
                    <a:pt x="4063" y="1850"/>
                    <a:pt x="4538" y="1142"/>
                    <a:pt x="4545" y="1135"/>
                  </a:cubicBezTo>
                  <a:cubicBezTo>
                    <a:pt x="4568" y="1099"/>
                    <a:pt x="4559" y="1049"/>
                    <a:pt x="4521" y="1026"/>
                  </a:cubicBezTo>
                  <a:cubicBezTo>
                    <a:pt x="4508" y="1017"/>
                    <a:pt x="4493" y="1013"/>
                    <a:pt x="4478" y="1013"/>
                  </a:cubicBezTo>
                  <a:cubicBezTo>
                    <a:pt x="4452" y="1013"/>
                    <a:pt x="4427" y="1025"/>
                    <a:pt x="4413" y="1049"/>
                  </a:cubicBezTo>
                  <a:cubicBezTo>
                    <a:pt x="4391" y="1081"/>
                    <a:pt x="3974" y="1696"/>
                    <a:pt x="3190" y="1696"/>
                  </a:cubicBezTo>
                  <a:cubicBezTo>
                    <a:pt x="3027" y="1696"/>
                    <a:pt x="2849" y="1670"/>
                    <a:pt x="2655" y="1606"/>
                  </a:cubicBezTo>
                  <a:cubicBezTo>
                    <a:pt x="1481" y="1219"/>
                    <a:pt x="154" y="33"/>
                    <a:pt x="142" y="21"/>
                  </a:cubicBezTo>
                  <a:cubicBezTo>
                    <a:pt x="127" y="8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5472;p36">
              <a:extLst>
                <a:ext uri="{FF2B5EF4-FFF2-40B4-BE49-F238E27FC236}">
                  <a16:creationId xmlns:a16="http://schemas.microsoft.com/office/drawing/2014/main" id="{EDF62AC2-FB63-6EFB-F79A-58D523909FDD}"/>
                </a:ext>
              </a:extLst>
            </p:cNvPr>
            <p:cNvSpPr/>
            <p:nvPr/>
          </p:nvSpPr>
          <p:spPr>
            <a:xfrm>
              <a:off x="6137753" y="2251608"/>
              <a:ext cx="309505" cy="526292"/>
            </a:xfrm>
            <a:custGeom>
              <a:avLst/>
              <a:gdLst/>
              <a:ahLst/>
              <a:cxnLst/>
              <a:rect l="l" t="t" r="r" b="b"/>
              <a:pathLst>
                <a:path w="7721" h="13129" extrusionOk="0">
                  <a:moveTo>
                    <a:pt x="4374" y="1"/>
                  </a:moveTo>
                  <a:cubicBezTo>
                    <a:pt x="3996" y="1"/>
                    <a:pt x="3534" y="208"/>
                    <a:pt x="3311" y="430"/>
                  </a:cubicBezTo>
                  <a:cubicBezTo>
                    <a:pt x="3311" y="430"/>
                    <a:pt x="5073" y="2025"/>
                    <a:pt x="5075" y="4751"/>
                  </a:cubicBezTo>
                  <a:cubicBezTo>
                    <a:pt x="5076" y="7474"/>
                    <a:pt x="3092" y="10917"/>
                    <a:pt x="820" y="11566"/>
                  </a:cubicBezTo>
                  <a:cubicBezTo>
                    <a:pt x="820" y="11566"/>
                    <a:pt x="1" y="11996"/>
                    <a:pt x="253" y="13128"/>
                  </a:cubicBezTo>
                  <a:cubicBezTo>
                    <a:pt x="253" y="13128"/>
                    <a:pt x="4792" y="12810"/>
                    <a:pt x="6256" y="7190"/>
                  </a:cubicBezTo>
                  <a:cubicBezTo>
                    <a:pt x="7721" y="1570"/>
                    <a:pt x="4689" y="66"/>
                    <a:pt x="4689" y="66"/>
                  </a:cubicBezTo>
                  <a:cubicBezTo>
                    <a:pt x="4598" y="21"/>
                    <a:pt x="4490" y="1"/>
                    <a:pt x="4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5473;p36">
              <a:extLst>
                <a:ext uri="{FF2B5EF4-FFF2-40B4-BE49-F238E27FC236}">
                  <a16:creationId xmlns:a16="http://schemas.microsoft.com/office/drawing/2014/main" id="{2DCE9BDF-E3CD-3935-E2FA-0571E5A802D2}"/>
                </a:ext>
              </a:extLst>
            </p:cNvPr>
            <p:cNvSpPr/>
            <p:nvPr/>
          </p:nvSpPr>
          <p:spPr>
            <a:xfrm>
              <a:off x="6335335" y="2413394"/>
              <a:ext cx="76725" cy="45418"/>
            </a:xfrm>
            <a:custGeom>
              <a:avLst/>
              <a:gdLst/>
              <a:ahLst/>
              <a:cxnLst/>
              <a:rect l="l" t="t" r="r" b="b"/>
              <a:pathLst>
                <a:path w="1914" h="1133" extrusionOk="0">
                  <a:moveTo>
                    <a:pt x="1178" y="1"/>
                  </a:moveTo>
                  <a:cubicBezTo>
                    <a:pt x="850" y="1"/>
                    <a:pt x="542" y="51"/>
                    <a:pt x="327" y="99"/>
                  </a:cubicBezTo>
                  <a:cubicBezTo>
                    <a:pt x="153" y="136"/>
                    <a:pt x="30" y="289"/>
                    <a:pt x="28" y="466"/>
                  </a:cubicBezTo>
                  <a:cubicBezTo>
                    <a:pt x="28" y="579"/>
                    <a:pt x="22" y="696"/>
                    <a:pt x="12" y="816"/>
                  </a:cubicBezTo>
                  <a:cubicBezTo>
                    <a:pt x="1" y="941"/>
                    <a:pt x="96" y="1051"/>
                    <a:pt x="224" y="1056"/>
                  </a:cubicBezTo>
                  <a:cubicBezTo>
                    <a:pt x="682" y="1070"/>
                    <a:pt x="1139" y="1089"/>
                    <a:pt x="1594" y="1131"/>
                  </a:cubicBezTo>
                  <a:cubicBezTo>
                    <a:pt x="1601" y="1132"/>
                    <a:pt x="1609" y="1132"/>
                    <a:pt x="1616" y="1132"/>
                  </a:cubicBezTo>
                  <a:cubicBezTo>
                    <a:pt x="1724" y="1132"/>
                    <a:pt x="1818" y="1050"/>
                    <a:pt x="1832" y="940"/>
                  </a:cubicBezTo>
                  <a:cubicBezTo>
                    <a:pt x="1855" y="751"/>
                    <a:pt x="1876" y="580"/>
                    <a:pt x="1890" y="444"/>
                  </a:cubicBezTo>
                  <a:cubicBezTo>
                    <a:pt x="1913" y="239"/>
                    <a:pt x="1768" y="52"/>
                    <a:pt x="1565" y="26"/>
                  </a:cubicBezTo>
                  <a:cubicBezTo>
                    <a:pt x="1436" y="8"/>
                    <a:pt x="130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5474;p36">
              <a:extLst>
                <a:ext uri="{FF2B5EF4-FFF2-40B4-BE49-F238E27FC236}">
                  <a16:creationId xmlns:a16="http://schemas.microsoft.com/office/drawing/2014/main" id="{C45DA9BE-FEE6-CCD2-13D7-04CBC6AD00EB}"/>
                </a:ext>
              </a:extLst>
            </p:cNvPr>
            <p:cNvSpPr/>
            <p:nvPr/>
          </p:nvSpPr>
          <p:spPr>
            <a:xfrm>
              <a:off x="6582622" y="2313701"/>
              <a:ext cx="78850" cy="449527"/>
            </a:xfrm>
            <a:custGeom>
              <a:avLst/>
              <a:gdLst/>
              <a:ahLst/>
              <a:cxnLst/>
              <a:rect l="l" t="t" r="r" b="b"/>
              <a:pathLst>
                <a:path w="1967" h="11214" extrusionOk="0">
                  <a:moveTo>
                    <a:pt x="187" y="0"/>
                  </a:moveTo>
                  <a:cubicBezTo>
                    <a:pt x="187" y="0"/>
                    <a:pt x="0" y="3966"/>
                    <a:pt x="65" y="6060"/>
                  </a:cubicBezTo>
                  <a:cubicBezTo>
                    <a:pt x="130" y="8167"/>
                    <a:pt x="1014" y="11214"/>
                    <a:pt x="1167" y="11214"/>
                  </a:cubicBezTo>
                  <a:cubicBezTo>
                    <a:pt x="1168" y="11214"/>
                    <a:pt x="1168" y="11214"/>
                    <a:pt x="1169" y="11214"/>
                  </a:cubicBezTo>
                  <a:cubicBezTo>
                    <a:pt x="1169" y="11214"/>
                    <a:pt x="1967" y="7925"/>
                    <a:pt x="1618" y="5998"/>
                  </a:cubicBezTo>
                  <a:cubicBezTo>
                    <a:pt x="1270" y="4072"/>
                    <a:pt x="1526" y="1650"/>
                    <a:pt x="1239" y="863"/>
                  </a:cubicBezTo>
                  <a:cubicBezTo>
                    <a:pt x="949" y="8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5475;p36">
              <a:extLst>
                <a:ext uri="{FF2B5EF4-FFF2-40B4-BE49-F238E27FC236}">
                  <a16:creationId xmlns:a16="http://schemas.microsoft.com/office/drawing/2014/main" id="{090B041F-1046-E932-8D09-5C2D622BAEE7}"/>
                </a:ext>
              </a:extLst>
            </p:cNvPr>
            <p:cNvSpPr/>
            <p:nvPr/>
          </p:nvSpPr>
          <p:spPr>
            <a:xfrm>
              <a:off x="6577130" y="2618391"/>
              <a:ext cx="114566" cy="117974"/>
            </a:xfrm>
            <a:custGeom>
              <a:avLst/>
              <a:gdLst/>
              <a:ahLst/>
              <a:cxnLst/>
              <a:rect l="l" t="t" r="r" b="b"/>
              <a:pathLst>
                <a:path w="2858" h="2943" extrusionOk="0">
                  <a:moveTo>
                    <a:pt x="1835" y="1"/>
                  </a:moveTo>
                  <a:cubicBezTo>
                    <a:pt x="1811" y="1"/>
                    <a:pt x="1798" y="2"/>
                    <a:pt x="1798" y="2"/>
                  </a:cubicBezTo>
                  <a:lnTo>
                    <a:pt x="1806" y="391"/>
                  </a:lnTo>
                  <a:cubicBezTo>
                    <a:pt x="1806" y="391"/>
                    <a:pt x="1022" y="232"/>
                    <a:pt x="546" y="232"/>
                  </a:cubicBezTo>
                  <a:cubicBezTo>
                    <a:pt x="390" y="232"/>
                    <a:pt x="268" y="249"/>
                    <a:pt x="216" y="293"/>
                  </a:cubicBezTo>
                  <a:cubicBezTo>
                    <a:pt x="1" y="473"/>
                    <a:pt x="253" y="817"/>
                    <a:pt x="253" y="817"/>
                  </a:cubicBezTo>
                  <a:cubicBezTo>
                    <a:pt x="253" y="817"/>
                    <a:pt x="245" y="808"/>
                    <a:pt x="232" y="808"/>
                  </a:cubicBezTo>
                  <a:cubicBezTo>
                    <a:pt x="208" y="808"/>
                    <a:pt x="169" y="838"/>
                    <a:pt x="137" y="1005"/>
                  </a:cubicBezTo>
                  <a:cubicBezTo>
                    <a:pt x="88" y="1265"/>
                    <a:pt x="385" y="1485"/>
                    <a:pt x="385" y="1485"/>
                  </a:cubicBezTo>
                  <a:cubicBezTo>
                    <a:pt x="385" y="1485"/>
                    <a:pt x="295" y="1555"/>
                    <a:pt x="282" y="1790"/>
                  </a:cubicBezTo>
                  <a:cubicBezTo>
                    <a:pt x="269" y="2026"/>
                    <a:pt x="552" y="2287"/>
                    <a:pt x="552" y="2287"/>
                  </a:cubicBezTo>
                  <a:cubicBezTo>
                    <a:pt x="552" y="2287"/>
                    <a:pt x="318" y="2529"/>
                    <a:pt x="629" y="2725"/>
                  </a:cubicBezTo>
                  <a:cubicBezTo>
                    <a:pt x="734" y="2792"/>
                    <a:pt x="1002" y="2943"/>
                    <a:pt x="1424" y="2943"/>
                  </a:cubicBezTo>
                  <a:cubicBezTo>
                    <a:pt x="1569" y="2943"/>
                    <a:pt x="1732" y="2925"/>
                    <a:pt x="1912" y="2880"/>
                  </a:cubicBezTo>
                  <a:cubicBezTo>
                    <a:pt x="2238" y="2801"/>
                    <a:pt x="2858" y="2564"/>
                    <a:pt x="2834" y="1656"/>
                  </a:cubicBezTo>
                  <a:cubicBezTo>
                    <a:pt x="2834" y="1656"/>
                    <a:pt x="2721" y="759"/>
                    <a:pt x="2489" y="362"/>
                  </a:cubicBezTo>
                  <a:cubicBezTo>
                    <a:pt x="2295" y="29"/>
                    <a:pt x="1949" y="1"/>
                    <a:pt x="1835" y="1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5476;p36">
              <a:extLst>
                <a:ext uri="{FF2B5EF4-FFF2-40B4-BE49-F238E27FC236}">
                  <a16:creationId xmlns:a16="http://schemas.microsoft.com/office/drawing/2014/main" id="{F673B704-CBE9-63DD-360C-8DA1E83FDAF4}"/>
                </a:ext>
              </a:extLst>
            </p:cNvPr>
            <p:cNvSpPr/>
            <p:nvPr/>
          </p:nvSpPr>
          <p:spPr>
            <a:xfrm>
              <a:off x="6579536" y="2437846"/>
              <a:ext cx="68908" cy="44375"/>
            </a:xfrm>
            <a:custGeom>
              <a:avLst/>
              <a:gdLst/>
              <a:ahLst/>
              <a:cxnLst/>
              <a:rect l="l" t="t" r="r" b="b"/>
              <a:pathLst>
                <a:path w="1719" h="1107" extrusionOk="0">
                  <a:moveTo>
                    <a:pt x="361" y="1"/>
                  </a:moveTo>
                  <a:cubicBezTo>
                    <a:pt x="173" y="1"/>
                    <a:pt x="19" y="150"/>
                    <a:pt x="13" y="338"/>
                  </a:cubicBezTo>
                  <a:cubicBezTo>
                    <a:pt x="11" y="463"/>
                    <a:pt x="6" y="621"/>
                    <a:pt x="3" y="794"/>
                  </a:cubicBezTo>
                  <a:cubicBezTo>
                    <a:pt x="0" y="903"/>
                    <a:pt x="86" y="992"/>
                    <a:pt x="193" y="998"/>
                  </a:cubicBezTo>
                  <a:cubicBezTo>
                    <a:pt x="614" y="1020"/>
                    <a:pt x="1028" y="1059"/>
                    <a:pt x="1446" y="1106"/>
                  </a:cubicBezTo>
                  <a:cubicBezTo>
                    <a:pt x="1453" y="1106"/>
                    <a:pt x="1460" y="1107"/>
                    <a:pt x="1466" y="1107"/>
                  </a:cubicBezTo>
                  <a:cubicBezTo>
                    <a:pt x="1571" y="1107"/>
                    <a:pt x="1664" y="1023"/>
                    <a:pt x="1668" y="917"/>
                  </a:cubicBezTo>
                  <a:cubicBezTo>
                    <a:pt x="1674" y="808"/>
                    <a:pt x="1685" y="701"/>
                    <a:pt x="1697" y="598"/>
                  </a:cubicBezTo>
                  <a:cubicBezTo>
                    <a:pt x="1719" y="436"/>
                    <a:pt x="1624" y="283"/>
                    <a:pt x="1472" y="225"/>
                  </a:cubicBezTo>
                  <a:cubicBezTo>
                    <a:pt x="1210" y="128"/>
                    <a:pt x="789" y="3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5477;p36">
              <a:extLst>
                <a:ext uri="{FF2B5EF4-FFF2-40B4-BE49-F238E27FC236}">
                  <a16:creationId xmlns:a16="http://schemas.microsoft.com/office/drawing/2014/main" id="{38150810-690E-26F7-DE79-54D8366F516B}"/>
                </a:ext>
              </a:extLst>
            </p:cNvPr>
            <p:cNvSpPr/>
            <p:nvPr/>
          </p:nvSpPr>
          <p:spPr>
            <a:xfrm>
              <a:off x="6134145" y="2927972"/>
              <a:ext cx="467686" cy="126712"/>
            </a:xfrm>
            <a:custGeom>
              <a:avLst/>
              <a:gdLst/>
              <a:ahLst/>
              <a:cxnLst/>
              <a:rect l="l" t="t" r="r" b="b"/>
              <a:pathLst>
                <a:path w="11667" h="3161" extrusionOk="0">
                  <a:moveTo>
                    <a:pt x="140" y="1"/>
                  </a:moveTo>
                  <a:cubicBezTo>
                    <a:pt x="140" y="1"/>
                    <a:pt x="140" y="1"/>
                    <a:pt x="140" y="1"/>
                  </a:cubicBezTo>
                  <a:cubicBezTo>
                    <a:pt x="1" y="968"/>
                    <a:pt x="262" y="1525"/>
                    <a:pt x="262" y="1525"/>
                  </a:cubicBezTo>
                  <a:cubicBezTo>
                    <a:pt x="2874" y="2923"/>
                    <a:pt x="6755" y="3161"/>
                    <a:pt x="9090" y="3161"/>
                  </a:cubicBezTo>
                  <a:cubicBezTo>
                    <a:pt x="10292" y="3161"/>
                    <a:pt x="11085" y="3098"/>
                    <a:pt x="11085" y="3098"/>
                  </a:cubicBezTo>
                  <a:cubicBezTo>
                    <a:pt x="11667" y="2592"/>
                    <a:pt x="11607" y="1597"/>
                    <a:pt x="11607" y="1597"/>
                  </a:cubicBezTo>
                  <a:lnTo>
                    <a:pt x="11607" y="1597"/>
                  </a:lnTo>
                  <a:cubicBezTo>
                    <a:pt x="10530" y="1755"/>
                    <a:pt x="9504" y="1822"/>
                    <a:pt x="8540" y="1822"/>
                  </a:cubicBezTo>
                  <a:cubicBezTo>
                    <a:pt x="3492" y="1822"/>
                    <a:pt x="143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5478;p36">
              <a:extLst>
                <a:ext uri="{FF2B5EF4-FFF2-40B4-BE49-F238E27FC236}">
                  <a16:creationId xmlns:a16="http://schemas.microsoft.com/office/drawing/2014/main" id="{577B0C2C-DB35-0755-9F60-61C86C95ACFF}"/>
                </a:ext>
              </a:extLst>
            </p:cNvPr>
            <p:cNvSpPr/>
            <p:nvPr/>
          </p:nvSpPr>
          <p:spPr>
            <a:xfrm>
              <a:off x="6259813" y="2743017"/>
              <a:ext cx="300686" cy="211735"/>
            </a:xfrm>
            <a:custGeom>
              <a:avLst/>
              <a:gdLst/>
              <a:ahLst/>
              <a:cxnLst/>
              <a:rect l="l" t="t" r="r" b="b"/>
              <a:pathLst>
                <a:path w="7501" h="5282" extrusionOk="0">
                  <a:moveTo>
                    <a:pt x="672" y="0"/>
                  </a:moveTo>
                  <a:cubicBezTo>
                    <a:pt x="416" y="1616"/>
                    <a:pt x="1" y="4124"/>
                    <a:pt x="1" y="4124"/>
                  </a:cubicBezTo>
                  <a:cubicBezTo>
                    <a:pt x="1907" y="5053"/>
                    <a:pt x="3638" y="5282"/>
                    <a:pt x="4882" y="5282"/>
                  </a:cubicBezTo>
                  <a:cubicBezTo>
                    <a:pt x="6094" y="5282"/>
                    <a:pt x="6844" y="5064"/>
                    <a:pt x="6844" y="5064"/>
                  </a:cubicBezTo>
                  <a:cubicBezTo>
                    <a:pt x="7501" y="3766"/>
                    <a:pt x="7335" y="1076"/>
                    <a:pt x="7335" y="1076"/>
                  </a:cubicBezTo>
                  <a:cubicBezTo>
                    <a:pt x="4899" y="399"/>
                    <a:pt x="674" y="0"/>
                    <a:pt x="6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5479;p36">
              <a:extLst>
                <a:ext uri="{FF2B5EF4-FFF2-40B4-BE49-F238E27FC236}">
                  <a16:creationId xmlns:a16="http://schemas.microsoft.com/office/drawing/2014/main" id="{4A37537A-42E4-92AD-88F5-8A8DE525C4FA}"/>
                </a:ext>
              </a:extLst>
            </p:cNvPr>
            <p:cNvSpPr/>
            <p:nvPr/>
          </p:nvSpPr>
          <p:spPr>
            <a:xfrm>
              <a:off x="6423924" y="2146584"/>
              <a:ext cx="117974" cy="133046"/>
            </a:xfrm>
            <a:custGeom>
              <a:avLst/>
              <a:gdLst/>
              <a:ahLst/>
              <a:cxnLst/>
              <a:rect l="l" t="t" r="r" b="b"/>
              <a:pathLst>
                <a:path w="2943" h="3319" extrusionOk="0">
                  <a:moveTo>
                    <a:pt x="270" y="0"/>
                  </a:moveTo>
                  <a:lnTo>
                    <a:pt x="9" y="2499"/>
                  </a:lnTo>
                  <a:cubicBezTo>
                    <a:pt x="1" y="2555"/>
                    <a:pt x="647" y="3319"/>
                    <a:pt x="1542" y="3319"/>
                  </a:cubicBezTo>
                  <a:cubicBezTo>
                    <a:pt x="1866" y="3319"/>
                    <a:pt x="2222" y="3219"/>
                    <a:pt x="2592" y="2950"/>
                  </a:cubicBezTo>
                  <a:cubicBezTo>
                    <a:pt x="2674" y="2890"/>
                    <a:pt x="2776" y="2857"/>
                    <a:pt x="2866" y="2797"/>
                  </a:cubicBezTo>
                  <a:lnTo>
                    <a:pt x="2943" y="2075"/>
                  </a:lnTo>
                  <a:lnTo>
                    <a:pt x="2621" y="182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5480;p36">
              <a:extLst>
                <a:ext uri="{FF2B5EF4-FFF2-40B4-BE49-F238E27FC236}">
                  <a16:creationId xmlns:a16="http://schemas.microsoft.com/office/drawing/2014/main" id="{F72575AD-7106-4EFE-DD86-3AAE7C958163}"/>
                </a:ext>
              </a:extLst>
            </p:cNvPr>
            <p:cNvSpPr/>
            <p:nvPr/>
          </p:nvSpPr>
          <p:spPr>
            <a:xfrm>
              <a:off x="6460482" y="2195208"/>
              <a:ext cx="81495" cy="69590"/>
            </a:xfrm>
            <a:custGeom>
              <a:avLst/>
              <a:gdLst/>
              <a:ahLst/>
              <a:cxnLst/>
              <a:rect l="l" t="t" r="r" b="b"/>
              <a:pathLst>
                <a:path w="2033" h="1736" extrusionOk="0">
                  <a:moveTo>
                    <a:pt x="1" y="1"/>
                  </a:moveTo>
                  <a:cubicBezTo>
                    <a:pt x="1" y="1"/>
                    <a:pt x="659" y="1202"/>
                    <a:pt x="1680" y="1735"/>
                  </a:cubicBezTo>
                  <a:cubicBezTo>
                    <a:pt x="1771" y="1692"/>
                    <a:pt x="1864" y="1642"/>
                    <a:pt x="1954" y="1583"/>
                  </a:cubicBezTo>
                  <a:lnTo>
                    <a:pt x="2032" y="841"/>
                  </a:lnTo>
                  <a:lnTo>
                    <a:pt x="171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5481;p36">
              <a:extLst>
                <a:ext uri="{FF2B5EF4-FFF2-40B4-BE49-F238E27FC236}">
                  <a16:creationId xmlns:a16="http://schemas.microsoft.com/office/drawing/2014/main" id="{9500D5E2-1660-9968-0D54-842B3429471E}"/>
                </a:ext>
              </a:extLst>
            </p:cNvPr>
            <p:cNvSpPr/>
            <p:nvPr/>
          </p:nvSpPr>
          <p:spPr>
            <a:xfrm>
              <a:off x="6388127" y="2046531"/>
              <a:ext cx="77406" cy="126793"/>
            </a:xfrm>
            <a:custGeom>
              <a:avLst/>
              <a:gdLst/>
              <a:ahLst/>
              <a:cxnLst/>
              <a:rect l="l" t="t" r="r" b="b"/>
              <a:pathLst>
                <a:path w="1931" h="3163" extrusionOk="0">
                  <a:moveTo>
                    <a:pt x="704" y="0"/>
                  </a:moveTo>
                  <a:cubicBezTo>
                    <a:pt x="622" y="0"/>
                    <a:pt x="241" y="22"/>
                    <a:pt x="135" y="424"/>
                  </a:cubicBezTo>
                  <a:cubicBezTo>
                    <a:pt x="18" y="877"/>
                    <a:pt x="377" y="1072"/>
                    <a:pt x="377" y="1072"/>
                  </a:cubicBezTo>
                  <a:cubicBezTo>
                    <a:pt x="377" y="1072"/>
                    <a:pt x="0" y="1471"/>
                    <a:pt x="242" y="1929"/>
                  </a:cubicBezTo>
                  <a:cubicBezTo>
                    <a:pt x="368" y="2164"/>
                    <a:pt x="549" y="2222"/>
                    <a:pt x="696" y="2222"/>
                  </a:cubicBezTo>
                  <a:cubicBezTo>
                    <a:pt x="835" y="2222"/>
                    <a:pt x="943" y="2170"/>
                    <a:pt x="943" y="2170"/>
                  </a:cubicBezTo>
                  <a:lnTo>
                    <a:pt x="943" y="2170"/>
                  </a:lnTo>
                  <a:cubicBezTo>
                    <a:pt x="943" y="2170"/>
                    <a:pt x="461" y="2704"/>
                    <a:pt x="892" y="3078"/>
                  </a:cubicBezTo>
                  <a:cubicBezTo>
                    <a:pt x="960" y="3138"/>
                    <a:pt x="1033" y="3163"/>
                    <a:pt x="1108" y="3163"/>
                  </a:cubicBezTo>
                  <a:cubicBezTo>
                    <a:pt x="1500" y="3163"/>
                    <a:pt x="1930" y="2461"/>
                    <a:pt x="1930" y="2461"/>
                  </a:cubicBezTo>
                  <a:lnTo>
                    <a:pt x="719" y="1"/>
                  </a:lnTo>
                  <a:cubicBezTo>
                    <a:pt x="719" y="1"/>
                    <a:pt x="714" y="0"/>
                    <a:pt x="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5482;p36">
              <a:extLst>
                <a:ext uri="{FF2B5EF4-FFF2-40B4-BE49-F238E27FC236}">
                  <a16:creationId xmlns:a16="http://schemas.microsoft.com/office/drawing/2014/main" id="{88F19646-C8BD-321B-F4D4-39466FED9F24}"/>
                </a:ext>
              </a:extLst>
            </p:cNvPr>
            <p:cNvSpPr/>
            <p:nvPr/>
          </p:nvSpPr>
          <p:spPr>
            <a:xfrm>
              <a:off x="6577892" y="1991734"/>
              <a:ext cx="58045" cy="63577"/>
            </a:xfrm>
            <a:custGeom>
              <a:avLst/>
              <a:gdLst/>
              <a:ahLst/>
              <a:cxnLst/>
              <a:rect l="l" t="t" r="r" b="b"/>
              <a:pathLst>
                <a:path w="1448" h="1586" extrusionOk="0">
                  <a:moveTo>
                    <a:pt x="89" y="0"/>
                  </a:moveTo>
                  <a:lnTo>
                    <a:pt x="89" y="0"/>
                  </a:lnTo>
                  <a:cubicBezTo>
                    <a:pt x="1" y="471"/>
                    <a:pt x="814" y="1583"/>
                    <a:pt x="814" y="1585"/>
                  </a:cubicBezTo>
                  <a:lnTo>
                    <a:pt x="814" y="1585"/>
                  </a:lnTo>
                  <a:cubicBezTo>
                    <a:pt x="1448" y="499"/>
                    <a:pt x="89" y="0"/>
                    <a:pt x="89" y="0"/>
                  </a:cubicBezTo>
                  <a:close/>
                  <a:moveTo>
                    <a:pt x="814" y="1585"/>
                  </a:moveTo>
                  <a:cubicBezTo>
                    <a:pt x="814" y="1585"/>
                    <a:pt x="814" y="1585"/>
                    <a:pt x="814" y="1585"/>
                  </a:cubicBezTo>
                  <a:cubicBezTo>
                    <a:pt x="814" y="1585"/>
                    <a:pt x="814" y="1585"/>
                    <a:pt x="814" y="1585"/>
                  </a:cubicBezTo>
                  <a:close/>
                </a:path>
              </a:pathLst>
            </a:custGeom>
            <a:solidFill>
              <a:srgbClr val="E49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5483;p36">
              <a:extLst>
                <a:ext uri="{FF2B5EF4-FFF2-40B4-BE49-F238E27FC236}">
                  <a16:creationId xmlns:a16="http://schemas.microsoft.com/office/drawing/2014/main" id="{E031767F-A889-6273-0358-DB0D466D52A6}"/>
                </a:ext>
              </a:extLst>
            </p:cNvPr>
            <p:cNvSpPr/>
            <p:nvPr/>
          </p:nvSpPr>
          <p:spPr>
            <a:xfrm>
              <a:off x="6562619" y="2038914"/>
              <a:ext cx="67746" cy="123065"/>
            </a:xfrm>
            <a:custGeom>
              <a:avLst/>
              <a:gdLst/>
              <a:ahLst/>
              <a:cxnLst/>
              <a:rect l="l" t="t" r="r" b="b"/>
              <a:pathLst>
                <a:path w="1690" h="3070" extrusionOk="0">
                  <a:moveTo>
                    <a:pt x="834" y="0"/>
                  </a:moveTo>
                  <a:cubicBezTo>
                    <a:pt x="747" y="0"/>
                    <a:pt x="686" y="17"/>
                    <a:pt x="686" y="17"/>
                  </a:cubicBezTo>
                  <a:lnTo>
                    <a:pt x="0" y="2676"/>
                  </a:lnTo>
                  <a:cubicBezTo>
                    <a:pt x="0" y="2676"/>
                    <a:pt x="325" y="3069"/>
                    <a:pt x="633" y="3069"/>
                  </a:cubicBezTo>
                  <a:cubicBezTo>
                    <a:pt x="734" y="3069"/>
                    <a:pt x="833" y="3027"/>
                    <a:pt x="918" y="2915"/>
                  </a:cubicBezTo>
                  <a:cubicBezTo>
                    <a:pt x="1260" y="2460"/>
                    <a:pt x="907" y="2187"/>
                    <a:pt x="907" y="2187"/>
                  </a:cubicBezTo>
                  <a:lnTo>
                    <a:pt x="907" y="2187"/>
                  </a:lnTo>
                  <a:cubicBezTo>
                    <a:pt x="907" y="2187"/>
                    <a:pt x="959" y="2200"/>
                    <a:pt x="1034" y="2200"/>
                  </a:cubicBezTo>
                  <a:cubicBezTo>
                    <a:pt x="1189" y="2200"/>
                    <a:pt x="1444" y="2145"/>
                    <a:pt x="1543" y="1809"/>
                  </a:cubicBezTo>
                  <a:cubicBezTo>
                    <a:pt x="1690" y="1310"/>
                    <a:pt x="1239" y="997"/>
                    <a:pt x="1239" y="997"/>
                  </a:cubicBezTo>
                  <a:cubicBezTo>
                    <a:pt x="1239" y="997"/>
                    <a:pt x="1551" y="730"/>
                    <a:pt x="1343" y="314"/>
                  </a:cubicBezTo>
                  <a:cubicBezTo>
                    <a:pt x="1212" y="49"/>
                    <a:pt x="984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5484;p36">
              <a:extLst>
                <a:ext uri="{FF2B5EF4-FFF2-40B4-BE49-F238E27FC236}">
                  <a16:creationId xmlns:a16="http://schemas.microsoft.com/office/drawing/2014/main" id="{EBDD8135-245A-2605-06C9-BC76F6A57A83}"/>
                </a:ext>
              </a:extLst>
            </p:cNvPr>
            <p:cNvSpPr/>
            <p:nvPr/>
          </p:nvSpPr>
          <p:spPr>
            <a:xfrm>
              <a:off x="6584626" y="2098000"/>
              <a:ext cx="34835" cy="60971"/>
            </a:xfrm>
            <a:custGeom>
              <a:avLst/>
              <a:gdLst/>
              <a:ahLst/>
              <a:cxnLst/>
              <a:rect l="l" t="t" r="r" b="b"/>
              <a:pathLst>
                <a:path w="869" h="1521" extrusionOk="0">
                  <a:moveTo>
                    <a:pt x="432" y="0"/>
                  </a:moveTo>
                  <a:cubicBezTo>
                    <a:pt x="251" y="0"/>
                    <a:pt x="66" y="177"/>
                    <a:pt x="66" y="177"/>
                  </a:cubicBezTo>
                  <a:lnTo>
                    <a:pt x="1" y="1486"/>
                  </a:lnTo>
                  <a:cubicBezTo>
                    <a:pt x="63" y="1510"/>
                    <a:pt x="122" y="1520"/>
                    <a:pt x="177" y="1520"/>
                  </a:cubicBezTo>
                  <a:cubicBezTo>
                    <a:pt x="659" y="1520"/>
                    <a:pt x="868" y="700"/>
                    <a:pt x="706" y="245"/>
                  </a:cubicBezTo>
                  <a:cubicBezTo>
                    <a:pt x="640" y="59"/>
                    <a:pt x="537" y="0"/>
                    <a:pt x="432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5485;p36">
              <a:extLst>
                <a:ext uri="{FF2B5EF4-FFF2-40B4-BE49-F238E27FC236}">
                  <a16:creationId xmlns:a16="http://schemas.microsoft.com/office/drawing/2014/main" id="{22435906-7F36-82BF-C50D-DE735B0E02F1}"/>
                </a:ext>
              </a:extLst>
            </p:cNvPr>
            <p:cNvSpPr/>
            <p:nvPr/>
          </p:nvSpPr>
          <p:spPr>
            <a:xfrm>
              <a:off x="6432662" y="1983757"/>
              <a:ext cx="178223" cy="245207"/>
            </a:xfrm>
            <a:custGeom>
              <a:avLst/>
              <a:gdLst/>
              <a:ahLst/>
              <a:cxnLst/>
              <a:rect l="l" t="t" r="r" b="b"/>
              <a:pathLst>
                <a:path w="4446" h="6117" extrusionOk="0">
                  <a:moveTo>
                    <a:pt x="2032" y="0"/>
                  </a:moveTo>
                  <a:cubicBezTo>
                    <a:pt x="1898" y="0"/>
                    <a:pt x="1762" y="6"/>
                    <a:pt x="1624" y="18"/>
                  </a:cubicBezTo>
                  <a:cubicBezTo>
                    <a:pt x="109" y="149"/>
                    <a:pt x="141" y="1733"/>
                    <a:pt x="141" y="1733"/>
                  </a:cubicBezTo>
                  <a:lnTo>
                    <a:pt x="97" y="2606"/>
                  </a:lnTo>
                  <a:lnTo>
                    <a:pt x="16" y="4242"/>
                  </a:lnTo>
                  <a:lnTo>
                    <a:pt x="0" y="4557"/>
                  </a:lnTo>
                  <a:cubicBezTo>
                    <a:pt x="0" y="4557"/>
                    <a:pt x="1" y="4557"/>
                    <a:pt x="1" y="4560"/>
                  </a:cubicBezTo>
                  <a:cubicBezTo>
                    <a:pt x="51" y="4621"/>
                    <a:pt x="974" y="5940"/>
                    <a:pt x="2514" y="6104"/>
                  </a:cubicBezTo>
                  <a:cubicBezTo>
                    <a:pt x="2595" y="6113"/>
                    <a:pt x="2672" y="6117"/>
                    <a:pt x="2746" y="6117"/>
                  </a:cubicBezTo>
                  <a:cubicBezTo>
                    <a:pt x="4079" y="6117"/>
                    <a:pt x="4218" y="4779"/>
                    <a:pt x="4218" y="4779"/>
                  </a:cubicBezTo>
                  <a:lnTo>
                    <a:pt x="4299" y="3603"/>
                  </a:lnTo>
                  <a:lnTo>
                    <a:pt x="4328" y="3218"/>
                  </a:lnTo>
                  <a:lnTo>
                    <a:pt x="4442" y="1652"/>
                  </a:lnTo>
                  <a:cubicBezTo>
                    <a:pt x="4446" y="1335"/>
                    <a:pt x="4352" y="1059"/>
                    <a:pt x="4185" y="830"/>
                  </a:cubicBezTo>
                  <a:cubicBezTo>
                    <a:pt x="3788" y="288"/>
                    <a:pt x="2971" y="0"/>
                    <a:pt x="2032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5486;p36">
              <a:extLst>
                <a:ext uri="{FF2B5EF4-FFF2-40B4-BE49-F238E27FC236}">
                  <a16:creationId xmlns:a16="http://schemas.microsoft.com/office/drawing/2014/main" id="{01169975-42C7-1C89-A3A9-2891CABCA5F8}"/>
                </a:ext>
              </a:extLst>
            </p:cNvPr>
            <p:cNvSpPr/>
            <p:nvPr/>
          </p:nvSpPr>
          <p:spPr>
            <a:xfrm>
              <a:off x="6515880" y="2132514"/>
              <a:ext cx="54036" cy="26256"/>
            </a:xfrm>
            <a:custGeom>
              <a:avLst/>
              <a:gdLst/>
              <a:ahLst/>
              <a:cxnLst/>
              <a:rect l="l" t="t" r="r" b="b"/>
              <a:pathLst>
                <a:path w="1348" h="655" extrusionOk="0">
                  <a:moveTo>
                    <a:pt x="63" y="1"/>
                  </a:moveTo>
                  <a:cubicBezTo>
                    <a:pt x="54" y="1"/>
                    <a:pt x="44" y="4"/>
                    <a:pt x="35" y="9"/>
                  </a:cubicBezTo>
                  <a:cubicBezTo>
                    <a:pt x="11" y="25"/>
                    <a:pt x="1" y="58"/>
                    <a:pt x="18" y="83"/>
                  </a:cubicBezTo>
                  <a:cubicBezTo>
                    <a:pt x="28" y="99"/>
                    <a:pt x="269" y="490"/>
                    <a:pt x="673" y="617"/>
                  </a:cubicBezTo>
                  <a:cubicBezTo>
                    <a:pt x="753" y="640"/>
                    <a:pt x="824" y="653"/>
                    <a:pt x="888" y="654"/>
                  </a:cubicBezTo>
                  <a:cubicBezTo>
                    <a:pt x="896" y="655"/>
                    <a:pt x="905" y="655"/>
                    <a:pt x="913" y="655"/>
                  </a:cubicBezTo>
                  <a:cubicBezTo>
                    <a:pt x="1182" y="655"/>
                    <a:pt x="1320" y="496"/>
                    <a:pt x="1330" y="488"/>
                  </a:cubicBezTo>
                  <a:cubicBezTo>
                    <a:pt x="1348" y="464"/>
                    <a:pt x="1346" y="431"/>
                    <a:pt x="1323" y="411"/>
                  </a:cubicBezTo>
                  <a:cubicBezTo>
                    <a:pt x="1312" y="403"/>
                    <a:pt x="1300" y="399"/>
                    <a:pt x="1287" y="399"/>
                  </a:cubicBezTo>
                  <a:cubicBezTo>
                    <a:pt x="1272" y="399"/>
                    <a:pt x="1257" y="405"/>
                    <a:pt x="1246" y="418"/>
                  </a:cubicBezTo>
                  <a:cubicBezTo>
                    <a:pt x="1245" y="420"/>
                    <a:pt x="1135" y="546"/>
                    <a:pt x="915" y="546"/>
                  </a:cubicBezTo>
                  <a:cubicBezTo>
                    <a:pt x="854" y="546"/>
                    <a:pt x="785" y="537"/>
                    <a:pt x="707" y="512"/>
                  </a:cubicBezTo>
                  <a:cubicBezTo>
                    <a:pt x="341" y="401"/>
                    <a:pt x="112" y="31"/>
                    <a:pt x="109" y="26"/>
                  </a:cubicBezTo>
                  <a:cubicBezTo>
                    <a:pt x="99" y="10"/>
                    <a:pt x="8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5487;p36">
              <a:extLst>
                <a:ext uri="{FF2B5EF4-FFF2-40B4-BE49-F238E27FC236}">
                  <a16:creationId xmlns:a16="http://schemas.microsoft.com/office/drawing/2014/main" id="{2BC9A95A-AE84-A46D-512A-8841820716D3}"/>
                </a:ext>
              </a:extLst>
            </p:cNvPr>
            <p:cNvSpPr/>
            <p:nvPr/>
          </p:nvSpPr>
          <p:spPr>
            <a:xfrm>
              <a:off x="6529188" y="2162538"/>
              <a:ext cx="26858" cy="11785"/>
            </a:xfrm>
            <a:custGeom>
              <a:avLst/>
              <a:gdLst/>
              <a:ahLst/>
              <a:cxnLst/>
              <a:rect l="l" t="t" r="r" b="b"/>
              <a:pathLst>
                <a:path w="670" h="294" extrusionOk="0">
                  <a:moveTo>
                    <a:pt x="80" y="1"/>
                  </a:moveTo>
                  <a:cubicBezTo>
                    <a:pt x="62" y="1"/>
                    <a:pt x="44" y="8"/>
                    <a:pt x="30" y="21"/>
                  </a:cubicBezTo>
                  <a:cubicBezTo>
                    <a:pt x="1" y="49"/>
                    <a:pt x="1" y="94"/>
                    <a:pt x="28" y="123"/>
                  </a:cubicBezTo>
                  <a:cubicBezTo>
                    <a:pt x="165" y="262"/>
                    <a:pt x="327" y="294"/>
                    <a:pt x="446" y="294"/>
                  </a:cubicBezTo>
                  <a:cubicBezTo>
                    <a:pt x="491" y="294"/>
                    <a:pt x="530" y="289"/>
                    <a:pt x="559" y="284"/>
                  </a:cubicBezTo>
                  <a:cubicBezTo>
                    <a:pt x="589" y="278"/>
                    <a:pt x="610" y="272"/>
                    <a:pt x="611" y="271"/>
                  </a:cubicBezTo>
                  <a:cubicBezTo>
                    <a:pt x="650" y="261"/>
                    <a:pt x="669" y="220"/>
                    <a:pt x="659" y="182"/>
                  </a:cubicBezTo>
                  <a:cubicBezTo>
                    <a:pt x="650" y="152"/>
                    <a:pt x="622" y="133"/>
                    <a:pt x="592" y="133"/>
                  </a:cubicBezTo>
                  <a:cubicBezTo>
                    <a:pt x="585" y="133"/>
                    <a:pt x="578" y="134"/>
                    <a:pt x="570" y="136"/>
                  </a:cubicBezTo>
                  <a:cubicBezTo>
                    <a:pt x="565" y="137"/>
                    <a:pt x="515" y="152"/>
                    <a:pt x="445" y="152"/>
                  </a:cubicBezTo>
                  <a:cubicBezTo>
                    <a:pt x="355" y="152"/>
                    <a:pt x="233" y="128"/>
                    <a:pt x="131" y="23"/>
                  </a:cubicBezTo>
                  <a:cubicBezTo>
                    <a:pt x="117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5488;p36">
              <a:extLst>
                <a:ext uri="{FF2B5EF4-FFF2-40B4-BE49-F238E27FC236}">
                  <a16:creationId xmlns:a16="http://schemas.microsoft.com/office/drawing/2014/main" id="{1FB0DBF6-AD8A-A503-6638-E4A01723CAE9}"/>
                </a:ext>
              </a:extLst>
            </p:cNvPr>
            <p:cNvSpPr/>
            <p:nvPr/>
          </p:nvSpPr>
          <p:spPr>
            <a:xfrm>
              <a:off x="6516160" y="2079762"/>
              <a:ext cx="11866" cy="18279"/>
            </a:xfrm>
            <a:custGeom>
              <a:avLst/>
              <a:gdLst/>
              <a:ahLst/>
              <a:cxnLst/>
              <a:rect l="l" t="t" r="r" b="b"/>
              <a:pathLst>
                <a:path w="296" h="456" extrusionOk="0">
                  <a:moveTo>
                    <a:pt x="165" y="1"/>
                  </a:moveTo>
                  <a:cubicBezTo>
                    <a:pt x="96" y="1"/>
                    <a:pt x="29" y="92"/>
                    <a:pt x="15" y="211"/>
                  </a:cubicBezTo>
                  <a:cubicBezTo>
                    <a:pt x="1" y="338"/>
                    <a:pt x="49" y="446"/>
                    <a:pt x="121" y="455"/>
                  </a:cubicBezTo>
                  <a:cubicBezTo>
                    <a:pt x="124" y="455"/>
                    <a:pt x="127" y="456"/>
                    <a:pt x="130" y="456"/>
                  </a:cubicBezTo>
                  <a:cubicBezTo>
                    <a:pt x="200" y="456"/>
                    <a:pt x="267" y="364"/>
                    <a:pt x="281" y="245"/>
                  </a:cubicBezTo>
                  <a:cubicBezTo>
                    <a:pt x="295" y="120"/>
                    <a:pt x="247" y="11"/>
                    <a:pt x="175" y="1"/>
                  </a:cubicBezTo>
                  <a:cubicBezTo>
                    <a:pt x="172" y="1"/>
                    <a:pt x="169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5489;p36">
              <a:extLst>
                <a:ext uri="{FF2B5EF4-FFF2-40B4-BE49-F238E27FC236}">
                  <a16:creationId xmlns:a16="http://schemas.microsoft.com/office/drawing/2014/main" id="{A4651D29-5F69-E244-5619-8F33809011F7}"/>
                </a:ext>
              </a:extLst>
            </p:cNvPr>
            <p:cNvSpPr/>
            <p:nvPr/>
          </p:nvSpPr>
          <p:spPr>
            <a:xfrm>
              <a:off x="6573643" y="2085734"/>
              <a:ext cx="11866" cy="18239"/>
            </a:xfrm>
            <a:custGeom>
              <a:avLst/>
              <a:gdLst/>
              <a:ahLst/>
              <a:cxnLst/>
              <a:rect l="l" t="t" r="r" b="b"/>
              <a:pathLst>
                <a:path w="296" h="455" extrusionOk="0">
                  <a:moveTo>
                    <a:pt x="166" y="1"/>
                  </a:moveTo>
                  <a:cubicBezTo>
                    <a:pt x="96" y="1"/>
                    <a:pt x="29" y="92"/>
                    <a:pt x="15" y="212"/>
                  </a:cubicBezTo>
                  <a:cubicBezTo>
                    <a:pt x="1" y="336"/>
                    <a:pt x="49" y="445"/>
                    <a:pt x="121" y="454"/>
                  </a:cubicBezTo>
                  <a:cubicBezTo>
                    <a:pt x="125" y="454"/>
                    <a:pt x="128" y="455"/>
                    <a:pt x="132" y="455"/>
                  </a:cubicBezTo>
                  <a:cubicBezTo>
                    <a:pt x="201" y="455"/>
                    <a:pt x="267" y="364"/>
                    <a:pt x="281" y="244"/>
                  </a:cubicBezTo>
                  <a:cubicBezTo>
                    <a:pt x="295" y="119"/>
                    <a:pt x="247" y="10"/>
                    <a:pt x="175" y="1"/>
                  </a:cubicBezTo>
                  <a:cubicBezTo>
                    <a:pt x="172" y="1"/>
                    <a:pt x="169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5490;p36">
              <a:extLst>
                <a:ext uri="{FF2B5EF4-FFF2-40B4-BE49-F238E27FC236}">
                  <a16:creationId xmlns:a16="http://schemas.microsoft.com/office/drawing/2014/main" id="{941B47CF-7702-20AD-2E16-44A6E28371BF}"/>
                </a:ext>
              </a:extLst>
            </p:cNvPr>
            <p:cNvSpPr/>
            <p:nvPr/>
          </p:nvSpPr>
          <p:spPr>
            <a:xfrm>
              <a:off x="6539650" y="2069259"/>
              <a:ext cx="30746" cy="56121"/>
            </a:xfrm>
            <a:custGeom>
              <a:avLst/>
              <a:gdLst/>
              <a:ahLst/>
              <a:cxnLst/>
              <a:rect l="l" t="t" r="r" b="b"/>
              <a:pathLst>
                <a:path w="767" h="1400" extrusionOk="0">
                  <a:moveTo>
                    <a:pt x="356" y="0"/>
                  </a:moveTo>
                  <a:cubicBezTo>
                    <a:pt x="324" y="0"/>
                    <a:pt x="295" y="24"/>
                    <a:pt x="291" y="57"/>
                  </a:cubicBezTo>
                  <a:lnTo>
                    <a:pt x="234" y="550"/>
                  </a:lnTo>
                  <a:cubicBezTo>
                    <a:pt x="231" y="581"/>
                    <a:pt x="251" y="610"/>
                    <a:pt x="280" y="618"/>
                  </a:cubicBezTo>
                  <a:cubicBezTo>
                    <a:pt x="283" y="618"/>
                    <a:pt x="550" y="705"/>
                    <a:pt x="628" y="1249"/>
                  </a:cubicBezTo>
                  <a:lnTo>
                    <a:pt x="628" y="1267"/>
                  </a:lnTo>
                  <a:cubicBezTo>
                    <a:pt x="622" y="1272"/>
                    <a:pt x="610" y="1275"/>
                    <a:pt x="593" y="1275"/>
                  </a:cubicBezTo>
                  <a:cubicBezTo>
                    <a:pt x="506" y="1275"/>
                    <a:pt x="295" y="1206"/>
                    <a:pt x="101" y="1110"/>
                  </a:cubicBezTo>
                  <a:cubicBezTo>
                    <a:pt x="92" y="1105"/>
                    <a:pt x="83" y="1103"/>
                    <a:pt x="74" y="1103"/>
                  </a:cubicBezTo>
                  <a:cubicBezTo>
                    <a:pt x="50" y="1103"/>
                    <a:pt x="27" y="1117"/>
                    <a:pt x="15" y="1139"/>
                  </a:cubicBezTo>
                  <a:cubicBezTo>
                    <a:pt x="1" y="1169"/>
                    <a:pt x="14" y="1209"/>
                    <a:pt x="44" y="1225"/>
                  </a:cubicBezTo>
                  <a:cubicBezTo>
                    <a:pt x="130" y="1268"/>
                    <a:pt x="283" y="1339"/>
                    <a:pt x="425" y="1375"/>
                  </a:cubicBezTo>
                  <a:cubicBezTo>
                    <a:pt x="483" y="1390"/>
                    <a:pt x="539" y="1400"/>
                    <a:pt x="588" y="1400"/>
                  </a:cubicBezTo>
                  <a:cubicBezTo>
                    <a:pt x="634" y="1400"/>
                    <a:pt x="674" y="1391"/>
                    <a:pt x="704" y="1371"/>
                  </a:cubicBezTo>
                  <a:cubicBezTo>
                    <a:pt x="727" y="1352"/>
                    <a:pt x="766" y="1313"/>
                    <a:pt x="755" y="1233"/>
                  </a:cubicBezTo>
                  <a:cubicBezTo>
                    <a:pt x="684" y="742"/>
                    <a:pt x="469" y="572"/>
                    <a:pt x="367" y="518"/>
                  </a:cubicBezTo>
                  <a:lnTo>
                    <a:pt x="418" y="72"/>
                  </a:lnTo>
                  <a:cubicBezTo>
                    <a:pt x="421" y="37"/>
                    <a:pt x="396" y="5"/>
                    <a:pt x="362" y="1"/>
                  </a:cubicBezTo>
                  <a:cubicBezTo>
                    <a:pt x="360" y="1"/>
                    <a:pt x="358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5491;p36">
              <a:extLst>
                <a:ext uri="{FF2B5EF4-FFF2-40B4-BE49-F238E27FC236}">
                  <a16:creationId xmlns:a16="http://schemas.microsoft.com/office/drawing/2014/main" id="{F324D792-4887-4DDD-EB28-C5D3193CC511}"/>
                </a:ext>
              </a:extLst>
            </p:cNvPr>
            <p:cNvSpPr/>
            <p:nvPr/>
          </p:nvSpPr>
          <p:spPr>
            <a:xfrm>
              <a:off x="6488381" y="2040638"/>
              <a:ext cx="57524" cy="27098"/>
            </a:xfrm>
            <a:custGeom>
              <a:avLst/>
              <a:gdLst/>
              <a:ahLst/>
              <a:cxnLst/>
              <a:rect l="l" t="t" r="r" b="b"/>
              <a:pathLst>
                <a:path w="1435" h="676" extrusionOk="0">
                  <a:moveTo>
                    <a:pt x="1019" y="1"/>
                  </a:moveTo>
                  <a:cubicBezTo>
                    <a:pt x="1014" y="1"/>
                    <a:pt x="1009" y="1"/>
                    <a:pt x="1004" y="1"/>
                  </a:cubicBezTo>
                  <a:cubicBezTo>
                    <a:pt x="713" y="13"/>
                    <a:pt x="350" y="84"/>
                    <a:pt x="178" y="338"/>
                  </a:cubicBezTo>
                  <a:cubicBezTo>
                    <a:pt x="1" y="597"/>
                    <a:pt x="208" y="676"/>
                    <a:pt x="484" y="676"/>
                  </a:cubicBezTo>
                  <a:cubicBezTo>
                    <a:pt x="701" y="676"/>
                    <a:pt x="959" y="628"/>
                    <a:pt x="1110" y="581"/>
                  </a:cubicBezTo>
                  <a:cubicBezTo>
                    <a:pt x="1114" y="578"/>
                    <a:pt x="1119" y="577"/>
                    <a:pt x="1120" y="577"/>
                  </a:cubicBezTo>
                  <a:cubicBezTo>
                    <a:pt x="1434" y="471"/>
                    <a:pt x="1345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5492;p36">
              <a:extLst>
                <a:ext uri="{FF2B5EF4-FFF2-40B4-BE49-F238E27FC236}">
                  <a16:creationId xmlns:a16="http://schemas.microsoft.com/office/drawing/2014/main" id="{657E02F8-9B64-24FF-64D5-D88FB22064F0}"/>
                </a:ext>
              </a:extLst>
            </p:cNvPr>
            <p:cNvSpPr/>
            <p:nvPr/>
          </p:nvSpPr>
          <p:spPr>
            <a:xfrm>
              <a:off x="6557849" y="2049537"/>
              <a:ext cx="49707" cy="29143"/>
            </a:xfrm>
            <a:custGeom>
              <a:avLst/>
              <a:gdLst/>
              <a:ahLst/>
              <a:cxnLst/>
              <a:rect l="l" t="t" r="r" b="b"/>
              <a:pathLst>
                <a:path w="1240" h="727" extrusionOk="0">
                  <a:moveTo>
                    <a:pt x="388" y="1"/>
                  </a:moveTo>
                  <a:cubicBezTo>
                    <a:pt x="127" y="1"/>
                    <a:pt x="0" y="375"/>
                    <a:pt x="251" y="514"/>
                  </a:cubicBezTo>
                  <a:cubicBezTo>
                    <a:pt x="256" y="516"/>
                    <a:pt x="259" y="519"/>
                    <a:pt x="261" y="519"/>
                  </a:cubicBezTo>
                  <a:cubicBezTo>
                    <a:pt x="428" y="606"/>
                    <a:pt x="761" y="726"/>
                    <a:pt x="977" y="726"/>
                  </a:cubicBezTo>
                  <a:cubicBezTo>
                    <a:pt x="1142" y="726"/>
                    <a:pt x="1240" y="657"/>
                    <a:pt x="1149" y="454"/>
                  </a:cubicBezTo>
                  <a:cubicBezTo>
                    <a:pt x="1034" y="194"/>
                    <a:pt x="718" y="69"/>
                    <a:pt x="453" y="8"/>
                  </a:cubicBezTo>
                  <a:cubicBezTo>
                    <a:pt x="431" y="3"/>
                    <a:pt x="409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5493;p36">
              <a:extLst>
                <a:ext uri="{FF2B5EF4-FFF2-40B4-BE49-F238E27FC236}">
                  <a16:creationId xmlns:a16="http://schemas.microsoft.com/office/drawing/2014/main" id="{BFB0804A-BE16-E8F4-E26D-B0D844F33AFD}"/>
                </a:ext>
              </a:extLst>
            </p:cNvPr>
            <p:cNvSpPr/>
            <p:nvPr/>
          </p:nvSpPr>
          <p:spPr>
            <a:xfrm>
              <a:off x="6414343" y="1983757"/>
              <a:ext cx="186080" cy="130200"/>
            </a:xfrm>
            <a:custGeom>
              <a:avLst/>
              <a:gdLst/>
              <a:ahLst/>
              <a:cxnLst/>
              <a:rect l="l" t="t" r="r" b="b"/>
              <a:pathLst>
                <a:path w="4642" h="3248" extrusionOk="0">
                  <a:moveTo>
                    <a:pt x="2489" y="0"/>
                  </a:moveTo>
                  <a:cubicBezTo>
                    <a:pt x="2355" y="0"/>
                    <a:pt x="2219" y="6"/>
                    <a:pt x="2081" y="18"/>
                  </a:cubicBezTo>
                  <a:cubicBezTo>
                    <a:pt x="566" y="149"/>
                    <a:pt x="153" y="834"/>
                    <a:pt x="153" y="834"/>
                  </a:cubicBezTo>
                  <a:cubicBezTo>
                    <a:pt x="0" y="1188"/>
                    <a:pt x="74" y="1497"/>
                    <a:pt x="73" y="1816"/>
                  </a:cubicBezTo>
                  <a:cubicBezTo>
                    <a:pt x="71" y="2145"/>
                    <a:pt x="168" y="2334"/>
                    <a:pt x="232" y="2460"/>
                  </a:cubicBezTo>
                  <a:cubicBezTo>
                    <a:pt x="663" y="2602"/>
                    <a:pt x="837" y="2863"/>
                    <a:pt x="898" y="3097"/>
                  </a:cubicBezTo>
                  <a:cubicBezTo>
                    <a:pt x="898" y="3097"/>
                    <a:pt x="1082" y="3247"/>
                    <a:pt x="1221" y="3247"/>
                  </a:cubicBezTo>
                  <a:cubicBezTo>
                    <a:pt x="1264" y="3247"/>
                    <a:pt x="1304" y="3232"/>
                    <a:pt x="1331" y="3192"/>
                  </a:cubicBezTo>
                  <a:cubicBezTo>
                    <a:pt x="1503" y="2962"/>
                    <a:pt x="1317" y="2672"/>
                    <a:pt x="1317" y="2672"/>
                  </a:cubicBezTo>
                  <a:cubicBezTo>
                    <a:pt x="1317" y="2672"/>
                    <a:pt x="1414" y="2669"/>
                    <a:pt x="1605" y="2437"/>
                  </a:cubicBezTo>
                  <a:cubicBezTo>
                    <a:pt x="1798" y="2205"/>
                    <a:pt x="1603" y="1860"/>
                    <a:pt x="1603" y="1860"/>
                  </a:cubicBezTo>
                  <a:lnTo>
                    <a:pt x="1603" y="1860"/>
                  </a:lnTo>
                  <a:cubicBezTo>
                    <a:pt x="1606" y="1860"/>
                    <a:pt x="1610" y="1860"/>
                    <a:pt x="1614" y="1860"/>
                  </a:cubicBezTo>
                  <a:cubicBezTo>
                    <a:pt x="1719" y="1860"/>
                    <a:pt x="1797" y="1710"/>
                    <a:pt x="1843" y="1591"/>
                  </a:cubicBezTo>
                  <a:cubicBezTo>
                    <a:pt x="1881" y="1494"/>
                    <a:pt x="1903" y="1387"/>
                    <a:pt x="1894" y="1282"/>
                  </a:cubicBezTo>
                  <a:cubicBezTo>
                    <a:pt x="1882" y="1135"/>
                    <a:pt x="1827" y="1053"/>
                    <a:pt x="1748" y="1014"/>
                  </a:cubicBezTo>
                  <a:cubicBezTo>
                    <a:pt x="1748" y="1014"/>
                    <a:pt x="2064" y="819"/>
                    <a:pt x="2483" y="819"/>
                  </a:cubicBezTo>
                  <a:cubicBezTo>
                    <a:pt x="2639" y="819"/>
                    <a:pt x="2809" y="846"/>
                    <a:pt x="2982" y="920"/>
                  </a:cubicBezTo>
                  <a:cubicBezTo>
                    <a:pt x="3343" y="1074"/>
                    <a:pt x="3690" y="1184"/>
                    <a:pt x="3985" y="1184"/>
                  </a:cubicBezTo>
                  <a:cubicBezTo>
                    <a:pt x="4213" y="1184"/>
                    <a:pt x="4411" y="1119"/>
                    <a:pt x="4561" y="958"/>
                  </a:cubicBezTo>
                  <a:cubicBezTo>
                    <a:pt x="4594" y="920"/>
                    <a:pt x="4626" y="881"/>
                    <a:pt x="4642" y="830"/>
                  </a:cubicBezTo>
                  <a:cubicBezTo>
                    <a:pt x="4245" y="288"/>
                    <a:pt x="342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5494;p36">
              <a:extLst>
                <a:ext uri="{FF2B5EF4-FFF2-40B4-BE49-F238E27FC236}">
                  <a16:creationId xmlns:a16="http://schemas.microsoft.com/office/drawing/2014/main" id="{8863CC8A-F256-9105-C37C-610DD7F6AEFD}"/>
                </a:ext>
              </a:extLst>
            </p:cNvPr>
            <p:cNvSpPr/>
            <p:nvPr/>
          </p:nvSpPr>
          <p:spPr>
            <a:xfrm>
              <a:off x="6410495" y="1937097"/>
              <a:ext cx="196102" cy="77807"/>
            </a:xfrm>
            <a:custGeom>
              <a:avLst/>
              <a:gdLst/>
              <a:ahLst/>
              <a:cxnLst/>
              <a:rect l="l" t="t" r="r" b="b"/>
              <a:pathLst>
                <a:path w="4892" h="1941" extrusionOk="0">
                  <a:moveTo>
                    <a:pt x="2376" y="0"/>
                  </a:moveTo>
                  <a:cubicBezTo>
                    <a:pt x="2311" y="0"/>
                    <a:pt x="2245" y="3"/>
                    <a:pt x="2184" y="6"/>
                  </a:cubicBezTo>
                  <a:cubicBezTo>
                    <a:pt x="1991" y="18"/>
                    <a:pt x="1816" y="42"/>
                    <a:pt x="1655" y="80"/>
                  </a:cubicBezTo>
                  <a:cubicBezTo>
                    <a:pt x="1613" y="90"/>
                    <a:pt x="1571" y="100"/>
                    <a:pt x="1532" y="113"/>
                  </a:cubicBezTo>
                  <a:cubicBezTo>
                    <a:pt x="1230" y="199"/>
                    <a:pt x="985" y="329"/>
                    <a:pt x="788" y="479"/>
                  </a:cubicBezTo>
                  <a:cubicBezTo>
                    <a:pt x="723" y="528"/>
                    <a:pt x="663" y="580"/>
                    <a:pt x="607" y="634"/>
                  </a:cubicBezTo>
                  <a:cubicBezTo>
                    <a:pt x="1" y="1210"/>
                    <a:pt x="24" y="1940"/>
                    <a:pt x="24" y="1940"/>
                  </a:cubicBezTo>
                  <a:cubicBezTo>
                    <a:pt x="24" y="1940"/>
                    <a:pt x="2153" y="1346"/>
                    <a:pt x="3834" y="1346"/>
                  </a:cubicBezTo>
                  <a:cubicBezTo>
                    <a:pt x="3979" y="1346"/>
                    <a:pt x="4122" y="1351"/>
                    <a:pt x="4259" y="1360"/>
                  </a:cubicBezTo>
                  <a:cubicBezTo>
                    <a:pt x="4304" y="1363"/>
                    <a:pt x="4348" y="1368"/>
                    <a:pt x="4393" y="1371"/>
                  </a:cubicBezTo>
                  <a:cubicBezTo>
                    <a:pt x="4573" y="1389"/>
                    <a:pt x="4739" y="1417"/>
                    <a:pt x="4892" y="1456"/>
                  </a:cubicBezTo>
                  <a:cubicBezTo>
                    <a:pt x="4892" y="1456"/>
                    <a:pt x="4657" y="544"/>
                    <a:pt x="3511" y="164"/>
                  </a:cubicBezTo>
                  <a:cubicBezTo>
                    <a:pt x="3381" y="121"/>
                    <a:pt x="3237" y="84"/>
                    <a:pt x="3083" y="57"/>
                  </a:cubicBezTo>
                  <a:cubicBezTo>
                    <a:pt x="2877" y="21"/>
                    <a:pt x="2651" y="0"/>
                    <a:pt x="2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5495;p36">
              <a:extLst>
                <a:ext uri="{FF2B5EF4-FFF2-40B4-BE49-F238E27FC236}">
                  <a16:creationId xmlns:a16="http://schemas.microsoft.com/office/drawing/2014/main" id="{B4A8A9DD-E117-44B6-D329-0995E77E2C61}"/>
                </a:ext>
              </a:extLst>
            </p:cNvPr>
            <p:cNvSpPr/>
            <p:nvPr/>
          </p:nvSpPr>
          <p:spPr>
            <a:xfrm>
              <a:off x="6533918" y="1939342"/>
              <a:ext cx="53595" cy="57323"/>
            </a:xfrm>
            <a:custGeom>
              <a:avLst/>
              <a:gdLst/>
              <a:ahLst/>
              <a:cxnLst/>
              <a:rect l="l" t="t" r="r" b="b"/>
              <a:pathLst>
                <a:path w="1337" h="1430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182"/>
                    <a:pt x="927" y="563"/>
                    <a:pt x="1179" y="1303"/>
                  </a:cubicBezTo>
                  <a:cubicBezTo>
                    <a:pt x="1193" y="1344"/>
                    <a:pt x="1207" y="1386"/>
                    <a:pt x="1218" y="1429"/>
                  </a:cubicBezTo>
                  <a:lnTo>
                    <a:pt x="1337" y="1397"/>
                  </a:lnTo>
                  <a:cubicBezTo>
                    <a:pt x="1330" y="1370"/>
                    <a:pt x="1320" y="1342"/>
                    <a:pt x="1312" y="1315"/>
                  </a:cubicBezTo>
                  <a:cubicBezTo>
                    <a:pt x="1122" y="711"/>
                    <a:pt x="744" y="333"/>
                    <a:pt x="431" y="110"/>
                  </a:cubicBezTo>
                  <a:cubicBezTo>
                    <a:pt x="300" y="66"/>
                    <a:pt x="157" y="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5496;p36">
              <a:extLst>
                <a:ext uri="{FF2B5EF4-FFF2-40B4-BE49-F238E27FC236}">
                  <a16:creationId xmlns:a16="http://schemas.microsoft.com/office/drawing/2014/main" id="{51D03819-65F3-09BF-5A0C-5B21A3D5E1B2}"/>
                </a:ext>
              </a:extLst>
            </p:cNvPr>
            <p:cNvSpPr/>
            <p:nvPr/>
          </p:nvSpPr>
          <p:spPr>
            <a:xfrm>
              <a:off x="6497962" y="1937097"/>
              <a:ext cx="36519" cy="42451"/>
            </a:xfrm>
            <a:custGeom>
              <a:avLst/>
              <a:gdLst/>
              <a:ahLst/>
              <a:cxnLst/>
              <a:rect l="l" t="t" r="r" b="b"/>
              <a:pathLst>
                <a:path w="911" h="1059" extrusionOk="0">
                  <a:moveTo>
                    <a:pt x="191" y="0"/>
                  </a:moveTo>
                  <a:cubicBezTo>
                    <a:pt x="126" y="0"/>
                    <a:pt x="62" y="3"/>
                    <a:pt x="1" y="6"/>
                  </a:cubicBezTo>
                  <a:cubicBezTo>
                    <a:pt x="571" y="331"/>
                    <a:pt x="791" y="1050"/>
                    <a:pt x="793" y="1059"/>
                  </a:cubicBezTo>
                  <a:lnTo>
                    <a:pt x="910" y="1025"/>
                  </a:lnTo>
                  <a:cubicBezTo>
                    <a:pt x="901" y="992"/>
                    <a:pt x="713" y="373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5497;p36">
              <a:extLst>
                <a:ext uri="{FF2B5EF4-FFF2-40B4-BE49-F238E27FC236}">
                  <a16:creationId xmlns:a16="http://schemas.microsoft.com/office/drawing/2014/main" id="{3605C711-9B8F-9AAC-9609-6BCC871A6301}"/>
                </a:ext>
              </a:extLst>
            </p:cNvPr>
            <p:cNvSpPr/>
            <p:nvPr/>
          </p:nvSpPr>
          <p:spPr>
            <a:xfrm>
              <a:off x="6471826" y="1940264"/>
              <a:ext cx="26256" cy="54718"/>
            </a:xfrm>
            <a:custGeom>
              <a:avLst/>
              <a:gdLst/>
              <a:ahLst/>
              <a:cxnLst/>
              <a:rect l="l" t="t" r="r" b="b"/>
              <a:pathLst>
                <a:path w="655" h="1365" extrusionOk="0">
                  <a:moveTo>
                    <a:pt x="122" y="1"/>
                  </a:moveTo>
                  <a:cubicBezTo>
                    <a:pt x="82" y="13"/>
                    <a:pt x="40" y="23"/>
                    <a:pt x="0" y="34"/>
                  </a:cubicBezTo>
                  <a:cubicBezTo>
                    <a:pt x="11" y="345"/>
                    <a:pt x="95" y="990"/>
                    <a:pt x="577" y="1364"/>
                  </a:cubicBezTo>
                  <a:lnTo>
                    <a:pt x="654" y="1267"/>
                  </a:lnTo>
                  <a:cubicBezTo>
                    <a:pt x="199" y="913"/>
                    <a:pt x="131" y="276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5498;p36">
              <a:extLst>
                <a:ext uri="{FF2B5EF4-FFF2-40B4-BE49-F238E27FC236}">
                  <a16:creationId xmlns:a16="http://schemas.microsoft.com/office/drawing/2014/main" id="{21A79702-F8DD-58B3-1C1A-774D28FF30A1}"/>
                </a:ext>
              </a:extLst>
            </p:cNvPr>
            <p:cNvSpPr/>
            <p:nvPr/>
          </p:nvSpPr>
          <p:spPr>
            <a:xfrm>
              <a:off x="6428614" y="1956378"/>
              <a:ext cx="13389" cy="52192"/>
            </a:xfrm>
            <a:custGeom>
              <a:avLst/>
              <a:gdLst/>
              <a:ahLst/>
              <a:cxnLst/>
              <a:rect l="l" t="t" r="r" b="b"/>
              <a:pathLst>
                <a:path w="334" h="1302" extrusionOk="0">
                  <a:moveTo>
                    <a:pt x="333" y="1"/>
                  </a:moveTo>
                  <a:lnTo>
                    <a:pt x="333" y="1"/>
                  </a:lnTo>
                  <a:cubicBezTo>
                    <a:pt x="268" y="48"/>
                    <a:pt x="208" y="102"/>
                    <a:pt x="152" y="154"/>
                  </a:cubicBezTo>
                  <a:cubicBezTo>
                    <a:pt x="53" y="497"/>
                    <a:pt x="1" y="929"/>
                    <a:pt x="169" y="1301"/>
                  </a:cubicBezTo>
                  <a:lnTo>
                    <a:pt x="282" y="1251"/>
                  </a:lnTo>
                  <a:cubicBezTo>
                    <a:pt x="97" y="843"/>
                    <a:pt x="211" y="343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5499;p36">
              <a:extLst>
                <a:ext uri="{FF2B5EF4-FFF2-40B4-BE49-F238E27FC236}">
                  <a16:creationId xmlns:a16="http://schemas.microsoft.com/office/drawing/2014/main" id="{28AB47A4-6B72-27FA-3AED-3925561AD8AF}"/>
                </a:ext>
              </a:extLst>
            </p:cNvPr>
            <p:cNvSpPr/>
            <p:nvPr/>
          </p:nvSpPr>
          <p:spPr>
            <a:xfrm>
              <a:off x="6403640" y="1974938"/>
              <a:ext cx="213699" cy="71634"/>
            </a:xfrm>
            <a:custGeom>
              <a:avLst/>
              <a:gdLst/>
              <a:ahLst/>
              <a:cxnLst/>
              <a:rect l="l" t="t" r="r" b="b"/>
              <a:pathLst>
                <a:path w="5331" h="1787" extrusionOk="0">
                  <a:moveTo>
                    <a:pt x="3275" y="0"/>
                  </a:moveTo>
                  <a:cubicBezTo>
                    <a:pt x="1528" y="0"/>
                    <a:pt x="196" y="967"/>
                    <a:pt x="196" y="967"/>
                  </a:cubicBezTo>
                  <a:cubicBezTo>
                    <a:pt x="0" y="1452"/>
                    <a:pt x="332" y="1787"/>
                    <a:pt x="332" y="1787"/>
                  </a:cubicBezTo>
                  <a:cubicBezTo>
                    <a:pt x="1562" y="1009"/>
                    <a:pt x="2795" y="817"/>
                    <a:pt x="3710" y="817"/>
                  </a:cubicBezTo>
                  <a:cubicBezTo>
                    <a:pt x="4596" y="817"/>
                    <a:pt x="5184" y="996"/>
                    <a:pt x="5184" y="996"/>
                  </a:cubicBezTo>
                  <a:cubicBezTo>
                    <a:pt x="5331" y="628"/>
                    <a:pt x="5076" y="371"/>
                    <a:pt x="5076" y="371"/>
                  </a:cubicBezTo>
                  <a:cubicBezTo>
                    <a:pt x="4453" y="102"/>
                    <a:pt x="3842" y="0"/>
                    <a:pt x="3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5500;p36">
              <a:extLst>
                <a:ext uri="{FF2B5EF4-FFF2-40B4-BE49-F238E27FC236}">
                  <a16:creationId xmlns:a16="http://schemas.microsoft.com/office/drawing/2014/main" id="{ED57EB9C-AEAF-614F-FD81-BFE81D9AD45C}"/>
                </a:ext>
              </a:extLst>
            </p:cNvPr>
            <p:cNvSpPr/>
            <p:nvPr/>
          </p:nvSpPr>
          <p:spPr>
            <a:xfrm>
              <a:off x="6484012" y="2101728"/>
              <a:ext cx="40928" cy="16315"/>
            </a:xfrm>
            <a:custGeom>
              <a:avLst/>
              <a:gdLst/>
              <a:ahLst/>
              <a:cxnLst/>
              <a:rect l="l" t="t" r="r" b="b"/>
              <a:pathLst>
                <a:path w="1021" h="407" extrusionOk="0">
                  <a:moveTo>
                    <a:pt x="406" y="1"/>
                  </a:moveTo>
                  <a:cubicBezTo>
                    <a:pt x="188" y="1"/>
                    <a:pt x="21" y="60"/>
                    <a:pt x="11" y="152"/>
                  </a:cubicBezTo>
                  <a:cubicBezTo>
                    <a:pt x="1" y="261"/>
                    <a:pt x="214" y="371"/>
                    <a:pt x="490" y="400"/>
                  </a:cubicBezTo>
                  <a:cubicBezTo>
                    <a:pt x="533" y="404"/>
                    <a:pt x="575" y="406"/>
                    <a:pt x="616" y="406"/>
                  </a:cubicBezTo>
                  <a:cubicBezTo>
                    <a:pt x="833" y="406"/>
                    <a:pt x="1000" y="347"/>
                    <a:pt x="1010" y="255"/>
                  </a:cubicBezTo>
                  <a:cubicBezTo>
                    <a:pt x="1020" y="146"/>
                    <a:pt x="807" y="36"/>
                    <a:pt x="532" y="7"/>
                  </a:cubicBezTo>
                  <a:cubicBezTo>
                    <a:pt x="488" y="3"/>
                    <a:pt x="446" y="1"/>
                    <a:pt x="406" y="1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5501;p36">
              <a:extLst>
                <a:ext uri="{FF2B5EF4-FFF2-40B4-BE49-F238E27FC236}">
                  <a16:creationId xmlns:a16="http://schemas.microsoft.com/office/drawing/2014/main" id="{38DC448D-7151-286B-D07E-4B12202C3636}"/>
                </a:ext>
              </a:extLst>
            </p:cNvPr>
            <p:cNvSpPr/>
            <p:nvPr/>
          </p:nvSpPr>
          <p:spPr>
            <a:xfrm>
              <a:off x="6580698" y="2111790"/>
              <a:ext cx="25615" cy="16395"/>
            </a:xfrm>
            <a:custGeom>
              <a:avLst/>
              <a:gdLst/>
              <a:ahLst/>
              <a:cxnLst/>
              <a:rect l="l" t="t" r="r" b="b"/>
              <a:pathLst>
                <a:path w="639" h="409" extrusionOk="0">
                  <a:moveTo>
                    <a:pt x="402" y="0"/>
                  </a:moveTo>
                  <a:cubicBezTo>
                    <a:pt x="187" y="0"/>
                    <a:pt x="20" y="61"/>
                    <a:pt x="12" y="152"/>
                  </a:cubicBezTo>
                  <a:cubicBezTo>
                    <a:pt x="0" y="261"/>
                    <a:pt x="215" y="372"/>
                    <a:pt x="490" y="401"/>
                  </a:cubicBezTo>
                  <a:cubicBezTo>
                    <a:pt x="533" y="406"/>
                    <a:pt x="573" y="409"/>
                    <a:pt x="612" y="409"/>
                  </a:cubicBezTo>
                  <a:lnTo>
                    <a:pt x="638" y="24"/>
                  </a:lnTo>
                  <a:cubicBezTo>
                    <a:pt x="605" y="17"/>
                    <a:pt x="569" y="11"/>
                    <a:pt x="530" y="7"/>
                  </a:cubicBezTo>
                  <a:cubicBezTo>
                    <a:pt x="486" y="2"/>
                    <a:pt x="443" y="0"/>
                    <a:pt x="402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5502;p36">
              <a:extLst>
                <a:ext uri="{FF2B5EF4-FFF2-40B4-BE49-F238E27FC236}">
                  <a16:creationId xmlns:a16="http://schemas.microsoft.com/office/drawing/2014/main" id="{EED7CF43-8D91-5AAE-B1B6-A6FFC8D0C94F}"/>
                </a:ext>
              </a:extLst>
            </p:cNvPr>
            <p:cNvSpPr/>
            <p:nvPr/>
          </p:nvSpPr>
          <p:spPr>
            <a:xfrm>
              <a:off x="6432702" y="2144259"/>
              <a:ext cx="22087" cy="22288"/>
            </a:xfrm>
            <a:custGeom>
              <a:avLst/>
              <a:gdLst/>
              <a:ahLst/>
              <a:cxnLst/>
              <a:rect l="l" t="t" r="r" b="b"/>
              <a:pathLst>
                <a:path w="551" h="556" extrusionOk="0">
                  <a:moveTo>
                    <a:pt x="550" y="0"/>
                  </a:moveTo>
                  <a:lnTo>
                    <a:pt x="550" y="0"/>
                  </a:lnTo>
                  <a:cubicBezTo>
                    <a:pt x="266" y="222"/>
                    <a:pt x="16" y="238"/>
                    <a:pt x="16" y="238"/>
                  </a:cubicBezTo>
                  <a:lnTo>
                    <a:pt x="0" y="553"/>
                  </a:lnTo>
                  <a:cubicBezTo>
                    <a:pt x="0" y="553"/>
                    <a:pt x="2" y="553"/>
                    <a:pt x="2" y="556"/>
                  </a:cubicBezTo>
                  <a:cubicBezTo>
                    <a:pt x="298" y="450"/>
                    <a:pt x="541" y="16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5503;p36">
              <a:extLst>
                <a:ext uri="{FF2B5EF4-FFF2-40B4-BE49-F238E27FC236}">
                  <a16:creationId xmlns:a16="http://schemas.microsoft.com/office/drawing/2014/main" id="{A81CBEDD-1D6D-6318-E03A-64838A16A29B}"/>
                </a:ext>
              </a:extLst>
            </p:cNvPr>
            <p:cNvSpPr/>
            <p:nvPr/>
          </p:nvSpPr>
          <p:spPr>
            <a:xfrm>
              <a:off x="6392857" y="2082367"/>
              <a:ext cx="55359" cy="71474"/>
            </a:xfrm>
            <a:custGeom>
              <a:avLst/>
              <a:gdLst/>
              <a:ahLst/>
              <a:cxnLst/>
              <a:rect l="l" t="t" r="r" b="b"/>
              <a:pathLst>
                <a:path w="1381" h="1783" extrusionOk="0">
                  <a:moveTo>
                    <a:pt x="740" y="1"/>
                  </a:moveTo>
                  <a:cubicBezTo>
                    <a:pt x="620" y="1"/>
                    <a:pt x="493" y="56"/>
                    <a:pt x="365" y="203"/>
                  </a:cubicBezTo>
                  <a:cubicBezTo>
                    <a:pt x="0" y="626"/>
                    <a:pt x="378" y="1783"/>
                    <a:pt x="992" y="1783"/>
                  </a:cubicBezTo>
                  <a:cubicBezTo>
                    <a:pt x="1074" y="1783"/>
                    <a:pt x="1161" y="1762"/>
                    <a:pt x="1250" y="1717"/>
                  </a:cubicBezTo>
                  <a:lnTo>
                    <a:pt x="1380" y="483"/>
                  </a:lnTo>
                  <a:cubicBezTo>
                    <a:pt x="1380" y="483"/>
                    <a:pt x="1095" y="1"/>
                    <a:pt x="740" y="1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5504;p36">
              <a:extLst>
                <a:ext uri="{FF2B5EF4-FFF2-40B4-BE49-F238E27FC236}">
                  <a16:creationId xmlns:a16="http://schemas.microsoft.com/office/drawing/2014/main" id="{21F98C73-0842-2407-CFCD-C10D2D6FFB82}"/>
                </a:ext>
              </a:extLst>
            </p:cNvPr>
            <p:cNvSpPr/>
            <p:nvPr/>
          </p:nvSpPr>
          <p:spPr>
            <a:xfrm>
              <a:off x="6419554" y="2133476"/>
              <a:ext cx="11745" cy="11144"/>
            </a:xfrm>
            <a:custGeom>
              <a:avLst/>
              <a:gdLst/>
              <a:ahLst/>
              <a:cxnLst/>
              <a:rect l="l" t="t" r="r" b="b"/>
              <a:pathLst>
                <a:path w="293" h="278" extrusionOk="0">
                  <a:moveTo>
                    <a:pt x="147" y="0"/>
                  </a:moveTo>
                  <a:cubicBezTo>
                    <a:pt x="76" y="0"/>
                    <a:pt x="16" y="53"/>
                    <a:pt x="8" y="124"/>
                  </a:cubicBezTo>
                  <a:cubicBezTo>
                    <a:pt x="1" y="201"/>
                    <a:pt x="54" y="268"/>
                    <a:pt x="131" y="277"/>
                  </a:cubicBezTo>
                  <a:cubicBezTo>
                    <a:pt x="136" y="277"/>
                    <a:pt x="140" y="277"/>
                    <a:pt x="145" y="277"/>
                  </a:cubicBezTo>
                  <a:cubicBezTo>
                    <a:pt x="215" y="277"/>
                    <a:pt x="275" y="225"/>
                    <a:pt x="284" y="153"/>
                  </a:cubicBezTo>
                  <a:cubicBezTo>
                    <a:pt x="292" y="78"/>
                    <a:pt x="236" y="10"/>
                    <a:pt x="160" y="1"/>
                  </a:cubicBezTo>
                  <a:cubicBezTo>
                    <a:pt x="156" y="1"/>
                    <a:pt x="151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5505;p36">
              <a:extLst>
                <a:ext uri="{FF2B5EF4-FFF2-40B4-BE49-F238E27FC236}">
                  <a16:creationId xmlns:a16="http://schemas.microsoft.com/office/drawing/2014/main" id="{7A5B6491-F25E-0518-7325-FCF44CF8F1C5}"/>
                </a:ext>
              </a:extLst>
            </p:cNvPr>
            <p:cNvSpPr/>
            <p:nvPr/>
          </p:nvSpPr>
          <p:spPr>
            <a:xfrm>
              <a:off x="6416428" y="2098401"/>
              <a:ext cx="27058" cy="42732"/>
            </a:xfrm>
            <a:custGeom>
              <a:avLst/>
              <a:gdLst/>
              <a:ahLst/>
              <a:cxnLst/>
              <a:rect l="l" t="t" r="r" b="b"/>
              <a:pathLst>
                <a:path w="675" h="1066" extrusionOk="0">
                  <a:moveTo>
                    <a:pt x="73" y="1"/>
                  </a:moveTo>
                  <a:cubicBezTo>
                    <a:pt x="50" y="1"/>
                    <a:pt x="29" y="13"/>
                    <a:pt x="16" y="34"/>
                  </a:cubicBezTo>
                  <a:cubicBezTo>
                    <a:pt x="0" y="64"/>
                    <a:pt x="13" y="100"/>
                    <a:pt x="43" y="116"/>
                  </a:cubicBezTo>
                  <a:cubicBezTo>
                    <a:pt x="61" y="128"/>
                    <a:pt x="547" y="392"/>
                    <a:pt x="551" y="1005"/>
                  </a:cubicBezTo>
                  <a:cubicBezTo>
                    <a:pt x="551" y="1037"/>
                    <a:pt x="575" y="1063"/>
                    <a:pt x="607" y="1066"/>
                  </a:cubicBezTo>
                  <a:lnTo>
                    <a:pt x="614" y="1066"/>
                  </a:lnTo>
                  <a:cubicBezTo>
                    <a:pt x="647" y="1066"/>
                    <a:pt x="675" y="1040"/>
                    <a:pt x="675" y="1005"/>
                  </a:cubicBezTo>
                  <a:cubicBezTo>
                    <a:pt x="670" y="316"/>
                    <a:pt x="124" y="20"/>
                    <a:pt x="101" y="7"/>
                  </a:cubicBezTo>
                  <a:cubicBezTo>
                    <a:pt x="92" y="3"/>
                    <a:pt x="8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5506;p36">
              <a:extLst>
                <a:ext uri="{FF2B5EF4-FFF2-40B4-BE49-F238E27FC236}">
                  <a16:creationId xmlns:a16="http://schemas.microsoft.com/office/drawing/2014/main" id="{018E2054-8345-7A9A-312B-2FE899BC27CB}"/>
                </a:ext>
              </a:extLst>
            </p:cNvPr>
            <p:cNvSpPr/>
            <p:nvPr/>
          </p:nvSpPr>
          <p:spPr>
            <a:xfrm>
              <a:off x="6416788" y="2114556"/>
              <a:ext cx="21246" cy="9340"/>
            </a:xfrm>
            <a:custGeom>
              <a:avLst/>
              <a:gdLst/>
              <a:ahLst/>
              <a:cxnLst/>
              <a:rect l="l" t="t" r="r" b="b"/>
              <a:pathLst>
                <a:path w="530" h="233" extrusionOk="0">
                  <a:moveTo>
                    <a:pt x="380" y="1"/>
                  </a:moveTo>
                  <a:cubicBezTo>
                    <a:pt x="223" y="1"/>
                    <a:pt x="59" y="105"/>
                    <a:pt x="36" y="119"/>
                  </a:cubicBezTo>
                  <a:cubicBezTo>
                    <a:pt x="7" y="138"/>
                    <a:pt x="0" y="176"/>
                    <a:pt x="19" y="205"/>
                  </a:cubicBezTo>
                  <a:cubicBezTo>
                    <a:pt x="29" y="221"/>
                    <a:pt x="47" y="231"/>
                    <a:pt x="64" y="232"/>
                  </a:cubicBezTo>
                  <a:cubicBezTo>
                    <a:pt x="66" y="233"/>
                    <a:pt x="68" y="233"/>
                    <a:pt x="71" y="233"/>
                  </a:cubicBezTo>
                  <a:cubicBezTo>
                    <a:pt x="82" y="233"/>
                    <a:pt x="94" y="230"/>
                    <a:pt x="105" y="224"/>
                  </a:cubicBezTo>
                  <a:cubicBezTo>
                    <a:pt x="153" y="191"/>
                    <a:pt x="279" y="125"/>
                    <a:pt x="380" y="125"/>
                  </a:cubicBezTo>
                  <a:cubicBezTo>
                    <a:pt x="401" y="125"/>
                    <a:pt x="420" y="127"/>
                    <a:pt x="438" y="134"/>
                  </a:cubicBezTo>
                  <a:cubicBezTo>
                    <a:pt x="445" y="136"/>
                    <a:pt x="453" y="138"/>
                    <a:pt x="460" y="138"/>
                  </a:cubicBezTo>
                  <a:cubicBezTo>
                    <a:pt x="485" y="138"/>
                    <a:pt x="507" y="123"/>
                    <a:pt x="516" y="97"/>
                  </a:cubicBezTo>
                  <a:cubicBezTo>
                    <a:pt x="529" y="66"/>
                    <a:pt x="513" y="31"/>
                    <a:pt x="480" y="18"/>
                  </a:cubicBezTo>
                  <a:cubicBezTo>
                    <a:pt x="448" y="6"/>
                    <a:pt x="41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5507;p36">
              <a:extLst>
                <a:ext uri="{FF2B5EF4-FFF2-40B4-BE49-F238E27FC236}">
                  <a16:creationId xmlns:a16="http://schemas.microsoft.com/office/drawing/2014/main" id="{57D39EED-CC23-4DEF-470E-A116CEFB0AE6}"/>
                </a:ext>
              </a:extLst>
            </p:cNvPr>
            <p:cNvSpPr/>
            <p:nvPr/>
          </p:nvSpPr>
          <p:spPr>
            <a:xfrm>
              <a:off x="6312325" y="2220863"/>
              <a:ext cx="174375" cy="72476"/>
            </a:xfrm>
            <a:custGeom>
              <a:avLst/>
              <a:gdLst/>
              <a:ahLst/>
              <a:cxnLst/>
              <a:rect l="l" t="t" r="r" b="b"/>
              <a:pathLst>
                <a:path w="4350" h="1808" extrusionOk="0">
                  <a:moveTo>
                    <a:pt x="2848" y="0"/>
                  </a:moveTo>
                  <a:cubicBezTo>
                    <a:pt x="1601" y="214"/>
                    <a:pt x="0" y="908"/>
                    <a:pt x="0" y="908"/>
                  </a:cubicBezTo>
                  <a:cubicBezTo>
                    <a:pt x="0" y="908"/>
                    <a:pt x="1743" y="1610"/>
                    <a:pt x="2843" y="1784"/>
                  </a:cubicBezTo>
                  <a:cubicBezTo>
                    <a:pt x="2947" y="1801"/>
                    <a:pt x="3049" y="1808"/>
                    <a:pt x="3147" y="1808"/>
                  </a:cubicBezTo>
                  <a:cubicBezTo>
                    <a:pt x="3835" y="1808"/>
                    <a:pt x="4349" y="1455"/>
                    <a:pt x="4349" y="1455"/>
                  </a:cubicBezTo>
                  <a:cubicBezTo>
                    <a:pt x="3952" y="1356"/>
                    <a:pt x="2848" y="0"/>
                    <a:pt x="28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5508;p36">
              <a:extLst>
                <a:ext uri="{FF2B5EF4-FFF2-40B4-BE49-F238E27FC236}">
                  <a16:creationId xmlns:a16="http://schemas.microsoft.com/office/drawing/2014/main" id="{67D9FDA7-DFDD-1C10-2873-016CE023CF2A}"/>
                </a:ext>
              </a:extLst>
            </p:cNvPr>
            <p:cNvSpPr/>
            <p:nvPr/>
          </p:nvSpPr>
          <p:spPr>
            <a:xfrm>
              <a:off x="6345396" y="2263073"/>
              <a:ext cx="93802" cy="550904"/>
            </a:xfrm>
            <a:custGeom>
              <a:avLst/>
              <a:gdLst/>
              <a:ahLst/>
              <a:cxnLst/>
              <a:rect l="l" t="t" r="r" b="b"/>
              <a:pathLst>
                <a:path w="2340" h="13743" extrusionOk="0">
                  <a:moveTo>
                    <a:pt x="2281" y="0"/>
                  </a:moveTo>
                  <a:cubicBezTo>
                    <a:pt x="2249" y="0"/>
                    <a:pt x="2222" y="23"/>
                    <a:pt x="2221" y="54"/>
                  </a:cubicBezTo>
                  <a:cubicBezTo>
                    <a:pt x="2215" y="138"/>
                    <a:pt x="1627" y="8448"/>
                    <a:pt x="9" y="13666"/>
                  </a:cubicBezTo>
                  <a:cubicBezTo>
                    <a:pt x="0" y="13696"/>
                    <a:pt x="16" y="13731"/>
                    <a:pt x="48" y="13740"/>
                  </a:cubicBezTo>
                  <a:cubicBezTo>
                    <a:pt x="48" y="13741"/>
                    <a:pt x="51" y="13741"/>
                    <a:pt x="51" y="13741"/>
                  </a:cubicBezTo>
                  <a:cubicBezTo>
                    <a:pt x="56" y="13742"/>
                    <a:pt x="61" y="13743"/>
                    <a:pt x="66" y="13743"/>
                  </a:cubicBezTo>
                  <a:cubicBezTo>
                    <a:pt x="91" y="13743"/>
                    <a:pt x="114" y="13727"/>
                    <a:pt x="121" y="13702"/>
                  </a:cubicBezTo>
                  <a:cubicBezTo>
                    <a:pt x="1743" y="8472"/>
                    <a:pt x="2331" y="147"/>
                    <a:pt x="2338" y="64"/>
                  </a:cubicBezTo>
                  <a:cubicBezTo>
                    <a:pt x="2339" y="31"/>
                    <a:pt x="2316" y="2"/>
                    <a:pt x="2284" y="0"/>
                  </a:cubicBezTo>
                  <a:cubicBezTo>
                    <a:pt x="2283" y="0"/>
                    <a:pt x="2282" y="0"/>
                    <a:pt x="2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5509;p36">
              <a:extLst>
                <a:ext uri="{FF2B5EF4-FFF2-40B4-BE49-F238E27FC236}">
                  <a16:creationId xmlns:a16="http://schemas.microsoft.com/office/drawing/2014/main" id="{C3E10F39-AC75-760E-8FAD-DB9F436361DC}"/>
                </a:ext>
              </a:extLst>
            </p:cNvPr>
            <p:cNvSpPr/>
            <p:nvPr/>
          </p:nvSpPr>
          <p:spPr>
            <a:xfrm>
              <a:off x="6486176" y="2251248"/>
              <a:ext cx="90475" cy="63737"/>
            </a:xfrm>
            <a:custGeom>
              <a:avLst/>
              <a:gdLst/>
              <a:ahLst/>
              <a:cxnLst/>
              <a:rect l="l" t="t" r="r" b="b"/>
              <a:pathLst>
                <a:path w="2257" h="1590" extrusionOk="0">
                  <a:moveTo>
                    <a:pt x="1335" y="1"/>
                  </a:moveTo>
                  <a:cubicBezTo>
                    <a:pt x="1335" y="1"/>
                    <a:pt x="874" y="697"/>
                    <a:pt x="38" y="697"/>
                  </a:cubicBezTo>
                  <a:cubicBezTo>
                    <a:pt x="29" y="697"/>
                    <a:pt x="21" y="697"/>
                    <a:pt x="12" y="697"/>
                  </a:cubicBezTo>
                  <a:lnTo>
                    <a:pt x="12" y="697"/>
                  </a:lnTo>
                  <a:cubicBezTo>
                    <a:pt x="12" y="697"/>
                    <a:pt x="1" y="1474"/>
                    <a:pt x="842" y="1573"/>
                  </a:cubicBezTo>
                  <a:cubicBezTo>
                    <a:pt x="943" y="1584"/>
                    <a:pt x="1041" y="1589"/>
                    <a:pt x="1134" y="1589"/>
                  </a:cubicBezTo>
                  <a:cubicBezTo>
                    <a:pt x="1813" y="1589"/>
                    <a:pt x="2257" y="1320"/>
                    <a:pt x="2257" y="1320"/>
                  </a:cubicBezTo>
                  <a:cubicBezTo>
                    <a:pt x="2257" y="1320"/>
                    <a:pt x="1977" y="168"/>
                    <a:pt x="1335" y="1"/>
                  </a:cubicBezTo>
                  <a:close/>
                </a:path>
              </a:pathLst>
            </a:custGeom>
            <a:solidFill>
              <a:srgbClr val="1B3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5510;p36">
              <a:extLst>
                <a:ext uri="{FF2B5EF4-FFF2-40B4-BE49-F238E27FC236}">
                  <a16:creationId xmlns:a16="http://schemas.microsoft.com/office/drawing/2014/main" id="{BBE016A5-AFEE-2A07-3F80-4A3C51AC926F}"/>
                </a:ext>
              </a:extLst>
            </p:cNvPr>
            <p:cNvSpPr/>
            <p:nvPr/>
          </p:nvSpPr>
          <p:spPr>
            <a:xfrm>
              <a:off x="6490866" y="2287405"/>
              <a:ext cx="64018" cy="549181"/>
            </a:xfrm>
            <a:custGeom>
              <a:avLst/>
              <a:gdLst/>
              <a:ahLst/>
              <a:cxnLst/>
              <a:rect l="l" t="t" r="r" b="b"/>
              <a:pathLst>
                <a:path w="1597" h="13700" extrusionOk="0">
                  <a:moveTo>
                    <a:pt x="1064" y="0"/>
                  </a:moveTo>
                  <a:cubicBezTo>
                    <a:pt x="1061" y="0"/>
                    <a:pt x="1059" y="0"/>
                    <a:pt x="1057" y="1"/>
                  </a:cubicBezTo>
                  <a:cubicBezTo>
                    <a:pt x="1023" y="2"/>
                    <a:pt x="999" y="31"/>
                    <a:pt x="1002" y="63"/>
                  </a:cubicBezTo>
                  <a:cubicBezTo>
                    <a:pt x="1007" y="134"/>
                    <a:pt x="1477" y="7203"/>
                    <a:pt x="8" y="13629"/>
                  </a:cubicBezTo>
                  <a:cubicBezTo>
                    <a:pt x="1" y="13660"/>
                    <a:pt x="21" y="13691"/>
                    <a:pt x="52" y="13698"/>
                  </a:cubicBezTo>
                  <a:cubicBezTo>
                    <a:pt x="57" y="13699"/>
                    <a:pt x="61" y="13700"/>
                    <a:pt x="66" y="13700"/>
                  </a:cubicBezTo>
                  <a:cubicBezTo>
                    <a:pt x="94" y="13700"/>
                    <a:pt x="118" y="13681"/>
                    <a:pt x="124" y="13655"/>
                  </a:cubicBezTo>
                  <a:cubicBezTo>
                    <a:pt x="1596" y="7212"/>
                    <a:pt x="1125" y="125"/>
                    <a:pt x="1120" y="54"/>
                  </a:cubicBezTo>
                  <a:cubicBezTo>
                    <a:pt x="1118" y="25"/>
                    <a:pt x="1093" y="0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5511;p36">
              <a:extLst>
                <a:ext uri="{FF2B5EF4-FFF2-40B4-BE49-F238E27FC236}">
                  <a16:creationId xmlns:a16="http://schemas.microsoft.com/office/drawing/2014/main" id="{1B68B062-8FF6-4C5A-25E5-CB482513856C}"/>
                </a:ext>
              </a:extLst>
            </p:cNvPr>
            <p:cNvSpPr/>
            <p:nvPr/>
          </p:nvSpPr>
          <p:spPr>
            <a:xfrm>
              <a:off x="5988314" y="2270689"/>
              <a:ext cx="362780" cy="443794"/>
            </a:xfrm>
            <a:custGeom>
              <a:avLst/>
              <a:gdLst/>
              <a:ahLst/>
              <a:cxnLst/>
              <a:rect l="l" t="t" r="r" b="b"/>
              <a:pathLst>
                <a:path w="9050" h="11071" extrusionOk="0">
                  <a:moveTo>
                    <a:pt x="6996" y="0"/>
                  </a:moveTo>
                  <a:cubicBezTo>
                    <a:pt x="6803" y="23"/>
                    <a:pt x="6600" y="168"/>
                    <a:pt x="6493" y="268"/>
                  </a:cubicBezTo>
                  <a:cubicBezTo>
                    <a:pt x="6442" y="315"/>
                    <a:pt x="5227" y="1439"/>
                    <a:pt x="3881" y="2828"/>
                  </a:cubicBezTo>
                  <a:cubicBezTo>
                    <a:pt x="3081" y="3653"/>
                    <a:pt x="2399" y="4403"/>
                    <a:pt x="1857" y="5054"/>
                  </a:cubicBezTo>
                  <a:cubicBezTo>
                    <a:pt x="1106" y="5954"/>
                    <a:pt x="611" y="6679"/>
                    <a:pt x="340" y="7274"/>
                  </a:cubicBezTo>
                  <a:cubicBezTo>
                    <a:pt x="267" y="7427"/>
                    <a:pt x="209" y="7578"/>
                    <a:pt x="160" y="7728"/>
                  </a:cubicBezTo>
                  <a:cubicBezTo>
                    <a:pt x="53" y="8055"/>
                    <a:pt x="1" y="8369"/>
                    <a:pt x="2" y="8674"/>
                  </a:cubicBezTo>
                  <a:cubicBezTo>
                    <a:pt x="4" y="9286"/>
                    <a:pt x="218" y="9835"/>
                    <a:pt x="623" y="10261"/>
                  </a:cubicBezTo>
                  <a:cubicBezTo>
                    <a:pt x="771" y="10417"/>
                    <a:pt x="939" y="10549"/>
                    <a:pt x="1126" y="10661"/>
                  </a:cubicBezTo>
                  <a:cubicBezTo>
                    <a:pt x="1341" y="10789"/>
                    <a:pt x="1575" y="10887"/>
                    <a:pt x="1836" y="10954"/>
                  </a:cubicBezTo>
                  <a:cubicBezTo>
                    <a:pt x="1880" y="10964"/>
                    <a:pt x="1925" y="10976"/>
                    <a:pt x="1968" y="10984"/>
                  </a:cubicBezTo>
                  <a:cubicBezTo>
                    <a:pt x="2235" y="11042"/>
                    <a:pt x="2523" y="11070"/>
                    <a:pt x="2841" y="11070"/>
                  </a:cubicBezTo>
                  <a:cubicBezTo>
                    <a:pt x="2935" y="11070"/>
                    <a:pt x="3032" y="11068"/>
                    <a:pt x="3131" y="11063"/>
                  </a:cubicBezTo>
                  <a:cubicBezTo>
                    <a:pt x="3723" y="11034"/>
                    <a:pt x="4439" y="10912"/>
                    <a:pt x="5257" y="10702"/>
                  </a:cubicBezTo>
                  <a:cubicBezTo>
                    <a:pt x="6564" y="10365"/>
                    <a:pt x="7734" y="9908"/>
                    <a:pt x="7782" y="9888"/>
                  </a:cubicBezTo>
                  <a:cubicBezTo>
                    <a:pt x="8630" y="9553"/>
                    <a:pt x="9049" y="8593"/>
                    <a:pt x="8716" y="7745"/>
                  </a:cubicBezTo>
                  <a:cubicBezTo>
                    <a:pt x="8460" y="7095"/>
                    <a:pt x="7835" y="6696"/>
                    <a:pt x="7174" y="6696"/>
                  </a:cubicBezTo>
                  <a:cubicBezTo>
                    <a:pt x="6973" y="6696"/>
                    <a:pt x="6769" y="6733"/>
                    <a:pt x="6571" y="6811"/>
                  </a:cubicBezTo>
                  <a:cubicBezTo>
                    <a:pt x="6562" y="6815"/>
                    <a:pt x="5760" y="7129"/>
                    <a:pt x="4815" y="7397"/>
                  </a:cubicBezTo>
                  <a:cubicBezTo>
                    <a:pt x="4531" y="7478"/>
                    <a:pt x="4280" y="7542"/>
                    <a:pt x="4061" y="7591"/>
                  </a:cubicBezTo>
                  <a:cubicBezTo>
                    <a:pt x="4492" y="7039"/>
                    <a:pt x="5173" y="6249"/>
                    <a:pt x="6246" y="5141"/>
                  </a:cubicBezTo>
                  <a:cubicBezTo>
                    <a:pt x="6961" y="4403"/>
                    <a:pt x="7650" y="3733"/>
                    <a:pt x="8121" y="3280"/>
                  </a:cubicBezTo>
                  <a:cubicBezTo>
                    <a:pt x="7889" y="2132"/>
                    <a:pt x="7511" y="1046"/>
                    <a:pt x="6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5512;p36">
              <a:extLst>
                <a:ext uri="{FF2B5EF4-FFF2-40B4-BE49-F238E27FC236}">
                  <a16:creationId xmlns:a16="http://schemas.microsoft.com/office/drawing/2014/main" id="{9171BCB3-3F63-8E95-CD75-68EA7A66BBBA}"/>
                </a:ext>
              </a:extLst>
            </p:cNvPr>
            <p:cNvSpPr/>
            <p:nvPr/>
          </p:nvSpPr>
          <p:spPr>
            <a:xfrm>
              <a:off x="5988394" y="2580310"/>
              <a:ext cx="72917" cy="117693"/>
            </a:xfrm>
            <a:custGeom>
              <a:avLst/>
              <a:gdLst/>
              <a:ahLst/>
              <a:cxnLst/>
              <a:rect l="l" t="t" r="r" b="b"/>
              <a:pathLst>
                <a:path w="1819" h="2936" extrusionOk="0">
                  <a:moveTo>
                    <a:pt x="160" y="1"/>
                  </a:moveTo>
                  <a:cubicBezTo>
                    <a:pt x="54" y="330"/>
                    <a:pt x="0" y="643"/>
                    <a:pt x="3" y="949"/>
                  </a:cubicBezTo>
                  <a:cubicBezTo>
                    <a:pt x="4" y="1560"/>
                    <a:pt x="218" y="2109"/>
                    <a:pt x="622" y="2535"/>
                  </a:cubicBezTo>
                  <a:cubicBezTo>
                    <a:pt x="772" y="2692"/>
                    <a:pt x="940" y="2824"/>
                    <a:pt x="1127" y="2936"/>
                  </a:cubicBezTo>
                  <a:cubicBezTo>
                    <a:pt x="1818" y="1651"/>
                    <a:pt x="714" y="478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5513;p36">
              <a:extLst>
                <a:ext uri="{FF2B5EF4-FFF2-40B4-BE49-F238E27FC236}">
                  <a16:creationId xmlns:a16="http://schemas.microsoft.com/office/drawing/2014/main" id="{630E12E7-B43E-F9EB-7D9C-2E7020B954E7}"/>
                </a:ext>
              </a:extLst>
            </p:cNvPr>
            <p:cNvSpPr/>
            <p:nvPr/>
          </p:nvSpPr>
          <p:spPr>
            <a:xfrm>
              <a:off x="6039824" y="2569848"/>
              <a:ext cx="113284" cy="41249"/>
            </a:xfrm>
            <a:custGeom>
              <a:avLst/>
              <a:gdLst/>
              <a:ahLst/>
              <a:cxnLst/>
              <a:rect l="l" t="t" r="r" b="b"/>
              <a:pathLst>
                <a:path w="2826" h="1029" extrusionOk="0">
                  <a:moveTo>
                    <a:pt x="2728" y="0"/>
                  </a:moveTo>
                  <a:cubicBezTo>
                    <a:pt x="2723" y="0"/>
                    <a:pt x="2717" y="1"/>
                    <a:pt x="2711" y="2"/>
                  </a:cubicBezTo>
                  <a:cubicBezTo>
                    <a:pt x="2640" y="14"/>
                    <a:pt x="994" y="328"/>
                    <a:pt x="58" y="862"/>
                  </a:cubicBezTo>
                  <a:cubicBezTo>
                    <a:pt x="18" y="887"/>
                    <a:pt x="0" y="940"/>
                    <a:pt x="27" y="984"/>
                  </a:cubicBezTo>
                  <a:cubicBezTo>
                    <a:pt x="37" y="1006"/>
                    <a:pt x="58" y="1020"/>
                    <a:pt x="80" y="1026"/>
                  </a:cubicBezTo>
                  <a:cubicBezTo>
                    <a:pt x="87" y="1028"/>
                    <a:pt x="95" y="1029"/>
                    <a:pt x="103" y="1029"/>
                  </a:cubicBezTo>
                  <a:cubicBezTo>
                    <a:pt x="118" y="1029"/>
                    <a:pt x="134" y="1025"/>
                    <a:pt x="150" y="1017"/>
                  </a:cubicBezTo>
                  <a:cubicBezTo>
                    <a:pt x="1059" y="498"/>
                    <a:pt x="2729" y="180"/>
                    <a:pt x="2745" y="178"/>
                  </a:cubicBezTo>
                  <a:cubicBezTo>
                    <a:pt x="2792" y="169"/>
                    <a:pt x="2825" y="121"/>
                    <a:pt x="2816" y="72"/>
                  </a:cubicBezTo>
                  <a:cubicBezTo>
                    <a:pt x="2808" y="31"/>
                    <a:pt x="2771" y="0"/>
                    <a:pt x="27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5514;p36">
              <a:extLst>
                <a:ext uri="{FF2B5EF4-FFF2-40B4-BE49-F238E27FC236}">
                  <a16:creationId xmlns:a16="http://schemas.microsoft.com/office/drawing/2014/main" id="{5A3A1227-41D8-029E-26E0-986EC200C6BB}"/>
                </a:ext>
              </a:extLst>
            </p:cNvPr>
            <p:cNvSpPr/>
            <p:nvPr/>
          </p:nvSpPr>
          <p:spPr>
            <a:xfrm>
              <a:off x="6093779" y="2560107"/>
              <a:ext cx="48103" cy="19161"/>
            </a:xfrm>
            <a:custGeom>
              <a:avLst/>
              <a:gdLst/>
              <a:ahLst/>
              <a:cxnLst/>
              <a:rect l="l" t="t" r="r" b="b"/>
              <a:pathLst>
                <a:path w="1200" h="478" extrusionOk="0">
                  <a:moveTo>
                    <a:pt x="94" y="1"/>
                  </a:moveTo>
                  <a:cubicBezTo>
                    <a:pt x="50" y="1"/>
                    <a:pt x="10" y="34"/>
                    <a:pt x="6" y="80"/>
                  </a:cubicBezTo>
                  <a:cubicBezTo>
                    <a:pt x="0" y="129"/>
                    <a:pt x="35" y="174"/>
                    <a:pt x="83" y="180"/>
                  </a:cubicBezTo>
                  <a:cubicBezTo>
                    <a:pt x="90" y="181"/>
                    <a:pt x="731" y="260"/>
                    <a:pt x="1050" y="464"/>
                  </a:cubicBezTo>
                  <a:cubicBezTo>
                    <a:pt x="1057" y="470"/>
                    <a:pt x="1066" y="473"/>
                    <a:pt x="1075" y="474"/>
                  </a:cubicBezTo>
                  <a:cubicBezTo>
                    <a:pt x="1082" y="476"/>
                    <a:pt x="1090" y="477"/>
                    <a:pt x="1098" y="477"/>
                  </a:cubicBezTo>
                  <a:cubicBezTo>
                    <a:pt x="1128" y="477"/>
                    <a:pt x="1157" y="463"/>
                    <a:pt x="1173" y="437"/>
                  </a:cubicBezTo>
                  <a:cubicBezTo>
                    <a:pt x="1199" y="394"/>
                    <a:pt x="1188" y="341"/>
                    <a:pt x="1146" y="313"/>
                  </a:cubicBezTo>
                  <a:cubicBezTo>
                    <a:pt x="792" y="87"/>
                    <a:pt x="132" y="6"/>
                    <a:pt x="104" y="2"/>
                  </a:cubicBezTo>
                  <a:cubicBezTo>
                    <a:pt x="101" y="1"/>
                    <a:pt x="98" y="1"/>
                    <a:pt x="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5515;p36">
              <a:extLst>
                <a:ext uri="{FF2B5EF4-FFF2-40B4-BE49-F238E27FC236}">
                  <a16:creationId xmlns:a16="http://schemas.microsoft.com/office/drawing/2014/main" id="{F815FFB1-FAED-B6A8-867A-A9DBB740CAA4}"/>
                </a:ext>
              </a:extLst>
            </p:cNvPr>
            <p:cNvSpPr/>
            <p:nvPr/>
          </p:nvSpPr>
          <p:spPr>
            <a:xfrm>
              <a:off x="6216641" y="2386657"/>
              <a:ext cx="114566" cy="117893"/>
            </a:xfrm>
            <a:custGeom>
              <a:avLst/>
              <a:gdLst/>
              <a:ahLst/>
              <a:cxnLst/>
              <a:rect l="l" t="t" r="r" b="b"/>
              <a:pathLst>
                <a:path w="2858" h="2941" extrusionOk="0">
                  <a:moveTo>
                    <a:pt x="2757" y="0"/>
                  </a:moveTo>
                  <a:cubicBezTo>
                    <a:pt x="2734" y="0"/>
                    <a:pt x="2711" y="9"/>
                    <a:pt x="2693" y="28"/>
                  </a:cubicBezTo>
                  <a:lnTo>
                    <a:pt x="34" y="2790"/>
                  </a:lnTo>
                  <a:cubicBezTo>
                    <a:pt x="1" y="2826"/>
                    <a:pt x="1" y="2883"/>
                    <a:pt x="37" y="2916"/>
                  </a:cubicBezTo>
                  <a:cubicBezTo>
                    <a:pt x="48" y="2928"/>
                    <a:pt x="61" y="2935"/>
                    <a:pt x="76" y="2938"/>
                  </a:cubicBezTo>
                  <a:cubicBezTo>
                    <a:pt x="83" y="2940"/>
                    <a:pt x="90" y="2940"/>
                    <a:pt x="97" y="2940"/>
                  </a:cubicBezTo>
                  <a:cubicBezTo>
                    <a:pt x="120" y="2940"/>
                    <a:pt x="145" y="2931"/>
                    <a:pt x="163" y="2915"/>
                  </a:cubicBezTo>
                  <a:lnTo>
                    <a:pt x="2822" y="152"/>
                  </a:lnTo>
                  <a:cubicBezTo>
                    <a:pt x="2857" y="116"/>
                    <a:pt x="2857" y="59"/>
                    <a:pt x="2821" y="26"/>
                  </a:cubicBezTo>
                  <a:cubicBezTo>
                    <a:pt x="2803" y="9"/>
                    <a:pt x="2780" y="0"/>
                    <a:pt x="2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5516;p36">
              <a:extLst>
                <a:ext uri="{FF2B5EF4-FFF2-40B4-BE49-F238E27FC236}">
                  <a16:creationId xmlns:a16="http://schemas.microsoft.com/office/drawing/2014/main" id="{743DFB13-8B87-502D-271E-4858E905F965}"/>
                </a:ext>
              </a:extLst>
            </p:cNvPr>
            <p:cNvSpPr/>
            <p:nvPr/>
          </p:nvSpPr>
          <p:spPr>
            <a:xfrm>
              <a:off x="6291762" y="2419246"/>
              <a:ext cx="29423" cy="12747"/>
            </a:xfrm>
            <a:custGeom>
              <a:avLst/>
              <a:gdLst/>
              <a:ahLst/>
              <a:cxnLst/>
              <a:rect l="l" t="t" r="r" b="b"/>
              <a:pathLst>
                <a:path w="734" h="318" extrusionOk="0">
                  <a:moveTo>
                    <a:pt x="99" y="0"/>
                  </a:moveTo>
                  <a:cubicBezTo>
                    <a:pt x="59" y="0"/>
                    <a:pt x="24" y="27"/>
                    <a:pt x="13" y="66"/>
                  </a:cubicBezTo>
                  <a:cubicBezTo>
                    <a:pt x="0" y="114"/>
                    <a:pt x="29" y="163"/>
                    <a:pt x="77" y="175"/>
                  </a:cubicBezTo>
                  <a:lnTo>
                    <a:pt x="613" y="315"/>
                  </a:lnTo>
                  <a:cubicBezTo>
                    <a:pt x="620" y="317"/>
                    <a:pt x="626" y="317"/>
                    <a:pt x="633" y="317"/>
                  </a:cubicBezTo>
                  <a:cubicBezTo>
                    <a:pt x="673" y="317"/>
                    <a:pt x="711" y="291"/>
                    <a:pt x="722" y="251"/>
                  </a:cubicBezTo>
                  <a:cubicBezTo>
                    <a:pt x="734" y="204"/>
                    <a:pt x="705" y="156"/>
                    <a:pt x="658" y="143"/>
                  </a:cubicBezTo>
                  <a:lnTo>
                    <a:pt x="122" y="3"/>
                  </a:lnTo>
                  <a:cubicBezTo>
                    <a:pt x="114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5517;p36">
              <a:extLst>
                <a:ext uri="{FF2B5EF4-FFF2-40B4-BE49-F238E27FC236}">
                  <a16:creationId xmlns:a16="http://schemas.microsoft.com/office/drawing/2014/main" id="{403377F7-4585-8701-683B-8D5232E25613}"/>
                </a:ext>
              </a:extLst>
            </p:cNvPr>
            <p:cNvSpPr/>
            <p:nvPr/>
          </p:nvSpPr>
          <p:spPr>
            <a:xfrm>
              <a:off x="6211871" y="2521905"/>
              <a:ext cx="185920" cy="135291"/>
            </a:xfrm>
            <a:custGeom>
              <a:avLst/>
              <a:gdLst/>
              <a:ahLst/>
              <a:cxnLst/>
              <a:rect l="l" t="t" r="r" b="b"/>
              <a:pathLst>
                <a:path w="4638" h="3375" extrusionOk="0">
                  <a:moveTo>
                    <a:pt x="2364" y="0"/>
                  </a:moveTo>
                  <a:cubicBezTo>
                    <a:pt x="2342" y="0"/>
                    <a:pt x="2320" y="1"/>
                    <a:pt x="2298" y="2"/>
                  </a:cubicBezTo>
                  <a:cubicBezTo>
                    <a:pt x="1868" y="19"/>
                    <a:pt x="549" y="1115"/>
                    <a:pt x="549" y="1115"/>
                  </a:cubicBezTo>
                  <a:cubicBezTo>
                    <a:pt x="1" y="2007"/>
                    <a:pt x="566" y="3172"/>
                    <a:pt x="1412" y="3334"/>
                  </a:cubicBezTo>
                  <a:cubicBezTo>
                    <a:pt x="1555" y="3362"/>
                    <a:pt x="1713" y="3375"/>
                    <a:pt x="1877" y="3375"/>
                  </a:cubicBezTo>
                  <a:cubicBezTo>
                    <a:pt x="2676" y="3375"/>
                    <a:pt x="3621" y="3078"/>
                    <a:pt x="3775" y="2841"/>
                  </a:cubicBezTo>
                  <a:cubicBezTo>
                    <a:pt x="3959" y="2557"/>
                    <a:pt x="3893" y="2392"/>
                    <a:pt x="3893" y="2392"/>
                  </a:cubicBezTo>
                  <a:cubicBezTo>
                    <a:pt x="3893" y="2392"/>
                    <a:pt x="4184" y="2193"/>
                    <a:pt x="4204" y="1975"/>
                  </a:cubicBezTo>
                  <a:cubicBezTo>
                    <a:pt x="4223" y="1758"/>
                    <a:pt x="4151" y="1684"/>
                    <a:pt x="4151" y="1684"/>
                  </a:cubicBezTo>
                  <a:cubicBezTo>
                    <a:pt x="4151" y="1684"/>
                    <a:pt x="4451" y="1521"/>
                    <a:pt x="4441" y="1279"/>
                  </a:cubicBezTo>
                  <a:cubicBezTo>
                    <a:pt x="4434" y="1113"/>
                    <a:pt x="4399" y="1087"/>
                    <a:pt x="4378" y="1087"/>
                  </a:cubicBezTo>
                  <a:cubicBezTo>
                    <a:pt x="4368" y="1087"/>
                    <a:pt x="4361" y="1092"/>
                    <a:pt x="4361" y="1092"/>
                  </a:cubicBezTo>
                  <a:cubicBezTo>
                    <a:pt x="4361" y="1092"/>
                    <a:pt x="4638" y="814"/>
                    <a:pt x="4465" y="621"/>
                  </a:cubicBezTo>
                  <a:cubicBezTo>
                    <a:pt x="4373" y="518"/>
                    <a:pt x="3891" y="494"/>
                    <a:pt x="3462" y="494"/>
                  </a:cubicBezTo>
                  <a:cubicBezTo>
                    <a:pt x="3087" y="494"/>
                    <a:pt x="2753" y="512"/>
                    <a:pt x="2753" y="512"/>
                  </a:cubicBezTo>
                  <a:lnTo>
                    <a:pt x="2875" y="151"/>
                  </a:lnTo>
                  <a:cubicBezTo>
                    <a:pt x="2875" y="151"/>
                    <a:pt x="2742" y="0"/>
                    <a:pt x="2364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5518;p36">
              <a:extLst>
                <a:ext uri="{FF2B5EF4-FFF2-40B4-BE49-F238E27FC236}">
                  <a16:creationId xmlns:a16="http://schemas.microsoft.com/office/drawing/2014/main" id="{EE95FB1D-4DC7-E0DE-551D-3310848E7539}"/>
                </a:ext>
              </a:extLst>
            </p:cNvPr>
            <p:cNvSpPr/>
            <p:nvPr/>
          </p:nvSpPr>
          <p:spPr>
            <a:xfrm>
              <a:off x="2425353" y="4426650"/>
              <a:ext cx="1383054" cy="94804"/>
            </a:xfrm>
            <a:custGeom>
              <a:avLst/>
              <a:gdLst/>
              <a:ahLst/>
              <a:cxnLst/>
              <a:rect l="l" t="t" r="r" b="b"/>
              <a:pathLst>
                <a:path w="34502" h="2365" extrusionOk="0">
                  <a:moveTo>
                    <a:pt x="17251" y="1"/>
                  </a:moveTo>
                  <a:cubicBezTo>
                    <a:pt x="7724" y="1"/>
                    <a:pt x="1" y="530"/>
                    <a:pt x="1" y="1183"/>
                  </a:cubicBezTo>
                  <a:cubicBezTo>
                    <a:pt x="1" y="1835"/>
                    <a:pt x="7724" y="2364"/>
                    <a:pt x="17251" y="2364"/>
                  </a:cubicBezTo>
                  <a:cubicBezTo>
                    <a:pt x="26778" y="2364"/>
                    <a:pt x="34501" y="1835"/>
                    <a:pt x="34501" y="1183"/>
                  </a:cubicBezTo>
                  <a:cubicBezTo>
                    <a:pt x="34501" y="530"/>
                    <a:pt x="26778" y="4"/>
                    <a:pt x="17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5519;p36">
              <a:extLst>
                <a:ext uri="{FF2B5EF4-FFF2-40B4-BE49-F238E27FC236}">
                  <a16:creationId xmlns:a16="http://schemas.microsoft.com/office/drawing/2014/main" id="{88E94B69-E96B-94B7-0140-C9968FCDB513}"/>
                </a:ext>
              </a:extLst>
            </p:cNvPr>
            <p:cNvSpPr/>
            <p:nvPr/>
          </p:nvSpPr>
          <p:spPr>
            <a:xfrm>
              <a:off x="3251756" y="4106688"/>
              <a:ext cx="414692" cy="242642"/>
            </a:xfrm>
            <a:custGeom>
              <a:avLst/>
              <a:gdLst/>
              <a:ahLst/>
              <a:cxnLst/>
              <a:rect l="l" t="t" r="r" b="b"/>
              <a:pathLst>
                <a:path w="10345" h="6053" extrusionOk="0">
                  <a:moveTo>
                    <a:pt x="5173" y="0"/>
                  </a:moveTo>
                  <a:cubicBezTo>
                    <a:pt x="2321" y="0"/>
                    <a:pt x="1" y="2320"/>
                    <a:pt x="1" y="5171"/>
                  </a:cubicBezTo>
                  <a:cubicBezTo>
                    <a:pt x="1" y="5658"/>
                    <a:pt x="395" y="6053"/>
                    <a:pt x="882" y="6053"/>
                  </a:cubicBezTo>
                  <a:cubicBezTo>
                    <a:pt x="1368" y="6053"/>
                    <a:pt x="1762" y="5660"/>
                    <a:pt x="1762" y="5171"/>
                  </a:cubicBezTo>
                  <a:cubicBezTo>
                    <a:pt x="1762" y="3293"/>
                    <a:pt x="3291" y="1763"/>
                    <a:pt x="5170" y="1763"/>
                  </a:cubicBezTo>
                  <a:cubicBezTo>
                    <a:pt x="7048" y="1763"/>
                    <a:pt x="8578" y="3292"/>
                    <a:pt x="8578" y="5171"/>
                  </a:cubicBezTo>
                  <a:cubicBezTo>
                    <a:pt x="8578" y="5658"/>
                    <a:pt x="8972" y="6053"/>
                    <a:pt x="9459" y="6053"/>
                  </a:cubicBezTo>
                  <a:cubicBezTo>
                    <a:pt x="9947" y="6053"/>
                    <a:pt x="10343" y="5660"/>
                    <a:pt x="10344" y="5171"/>
                  </a:cubicBezTo>
                  <a:cubicBezTo>
                    <a:pt x="10344" y="2320"/>
                    <a:pt x="8024" y="0"/>
                    <a:pt x="5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5520;p36">
              <a:extLst>
                <a:ext uri="{FF2B5EF4-FFF2-40B4-BE49-F238E27FC236}">
                  <a16:creationId xmlns:a16="http://schemas.microsoft.com/office/drawing/2014/main" id="{D5995DF2-8F29-885B-4FCD-99C6D22F17B2}"/>
                </a:ext>
              </a:extLst>
            </p:cNvPr>
            <p:cNvSpPr/>
            <p:nvPr/>
          </p:nvSpPr>
          <p:spPr>
            <a:xfrm>
              <a:off x="3283103" y="4153828"/>
              <a:ext cx="351596" cy="320289"/>
            </a:xfrm>
            <a:custGeom>
              <a:avLst/>
              <a:gdLst/>
              <a:ahLst/>
              <a:cxnLst/>
              <a:rect l="l" t="t" r="r" b="b"/>
              <a:pathLst>
                <a:path w="8771" h="7990" extrusionOk="0">
                  <a:moveTo>
                    <a:pt x="4385" y="0"/>
                  </a:moveTo>
                  <a:cubicBezTo>
                    <a:pt x="3363" y="0"/>
                    <a:pt x="2341" y="390"/>
                    <a:pt x="1561" y="1170"/>
                  </a:cubicBezTo>
                  <a:cubicBezTo>
                    <a:pt x="0" y="2731"/>
                    <a:pt x="0" y="5261"/>
                    <a:pt x="1561" y="6820"/>
                  </a:cubicBezTo>
                  <a:cubicBezTo>
                    <a:pt x="2341" y="7600"/>
                    <a:pt x="3363" y="7990"/>
                    <a:pt x="4385" y="7990"/>
                  </a:cubicBezTo>
                  <a:cubicBezTo>
                    <a:pt x="5408" y="7990"/>
                    <a:pt x="6430" y="7600"/>
                    <a:pt x="7210" y="6820"/>
                  </a:cubicBezTo>
                  <a:cubicBezTo>
                    <a:pt x="8770" y="5261"/>
                    <a:pt x="8770" y="2731"/>
                    <a:pt x="7210" y="1170"/>
                  </a:cubicBezTo>
                  <a:cubicBezTo>
                    <a:pt x="6430" y="390"/>
                    <a:pt x="5408" y="0"/>
                    <a:pt x="4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5521;p36">
              <a:extLst>
                <a:ext uri="{FF2B5EF4-FFF2-40B4-BE49-F238E27FC236}">
                  <a16:creationId xmlns:a16="http://schemas.microsoft.com/office/drawing/2014/main" id="{320EB3D8-00BE-C661-E7A3-C8CC5F9DBE9E}"/>
                </a:ext>
              </a:extLst>
            </p:cNvPr>
            <p:cNvSpPr/>
            <p:nvPr/>
          </p:nvSpPr>
          <p:spPr>
            <a:xfrm>
              <a:off x="3376502" y="4231594"/>
              <a:ext cx="164834" cy="164834"/>
            </a:xfrm>
            <a:custGeom>
              <a:avLst/>
              <a:gdLst/>
              <a:ahLst/>
              <a:cxnLst/>
              <a:rect l="l" t="t" r="r" b="b"/>
              <a:pathLst>
                <a:path w="4112" h="4112" extrusionOk="0">
                  <a:moveTo>
                    <a:pt x="2057" y="0"/>
                  </a:moveTo>
                  <a:cubicBezTo>
                    <a:pt x="921" y="0"/>
                    <a:pt x="1" y="921"/>
                    <a:pt x="1" y="2055"/>
                  </a:cubicBezTo>
                  <a:cubicBezTo>
                    <a:pt x="1" y="3190"/>
                    <a:pt x="921" y="4111"/>
                    <a:pt x="2057" y="4111"/>
                  </a:cubicBezTo>
                  <a:cubicBezTo>
                    <a:pt x="3192" y="4111"/>
                    <a:pt x="4111" y="3190"/>
                    <a:pt x="4111" y="2055"/>
                  </a:cubicBezTo>
                  <a:cubicBezTo>
                    <a:pt x="4111" y="921"/>
                    <a:pt x="3192" y="0"/>
                    <a:pt x="2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5522;p36">
              <a:extLst>
                <a:ext uri="{FF2B5EF4-FFF2-40B4-BE49-F238E27FC236}">
                  <a16:creationId xmlns:a16="http://schemas.microsoft.com/office/drawing/2014/main" id="{7D12EC84-CFFB-900F-A927-3AC7277F627F}"/>
                </a:ext>
              </a:extLst>
            </p:cNvPr>
            <p:cNvSpPr/>
            <p:nvPr/>
          </p:nvSpPr>
          <p:spPr>
            <a:xfrm>
              <a:off x="3387245" y="4248711"/>
              <a:ext cx="143268" cy="130521"/>
            </a:xfrm>
            <a:custGeom>
              <a:avLst/>
              <a:gdLst/>
              <a:ahLst/>
              <a:cxnLst/>
              <a:rect l="l" t="t" r="r" b="b"/>
              <a:pathLst>
                <a:path w="3574" h="3256" extrusionOk="0">
                  <a:moveTo>
                    <a:pt x="1788" y="1"/>
                  </a:moveTo>
                  <a:cubicBezTo>
                    <a:pt x="1371" y="1"/>
                    <a:pt x="954" y="160"/>
                    <a:pt x="636" y="478"/>
                  </a:cubicBezTo>
                  <a:cubicBezTo>
                    <a:pt x="1" y="1113"/>
                    <a:pt x="1" y="2144"/>
                    <a:pt x="636" y="2779"/>
                  </a:cubicBezTo>
                  <a:cubicBezTo>
                    <a:pt x="954" y="3097"/>
                    <a:pt x="1371" y="3256"/>
                    <a:pt x="1788" y="3256"/>
                  </a:cubicBezTo>
                  <a:cubicBezTo>
                    <a:pt x="2205" y="3256"/>
                    <a:pt x="2621" y="3097"/>
                    <a:pt x="2939" y="2779"/>
                  </a:cubicBezTo>
                  <a:cubicBezTo>
                    <a:pt x="3574" y="2144"/>
                    <a:pt x="3574" y="1113"/>
                    <a:pt x="2939" y="478"/>
                  </a:cubicBezTo>
                  <a:cubicBezTo>
                    <a:pt x="2621" y="160"/>
                    <a:pt x="2205" y="1"/>
                    <a:pt x="1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5523;p36">
              <a:extLst>
                <a:ext uri="{FF2B5EF4-FFF2-40B4-BE49-F238E27FC236}">
                  <a16:creationId xmlns:a16="http://schemas.microsoft.com/office/drawing/2014/main" id="{63764869-E110-4F5B-45D1-B052EA5C3B93}"/>
                </a:ext>
              </a:extLst>
            </p:cNvPr>
            <p:cNvSpPr/>
            <p:nvPr/>
          </p:nvSpPr>
          <p:spPr>
            <a:xfrm>
              <a:off x="2750086" y="4294889"/>
              <a:ext cx="724518" cy="38683"/>
            </a:xfrm>
            <a:custGeom>
              <a:avLst/>
              <a:gdLst/>
              <a:ahLst/>
              <a:cxnLst/>
              <a:rect l="l" t="t" r="r" b="b"/>
              <a:pathLst>
                <a:path w="18074" h="965" extrusionOk="0">
                  <a:moveTo>
                    <a:pt x="483" y="0"/>
                  </a:moveTo>
                  <a:cubicBezTo>
                    <a:pt x="216" y="0"/>
                    <a:pt x="0" y="216"/>
                    <a:pt x="0" y="482"/>
                  </a:cubicBezTo>
                  <a:cubicBezTo>
                    <a:pt x="0" y="749"/>
                    <a:pt x="216" y="965"/>
                    <a:pt x="483" y="965"/>
                  </a:cubicBezTo>
                  <a:lnTo>
                    <a:pt x="17591" y="965"/>
                  </a:lnTo>
                  <a:cubicBezTo>
                    <a:pt x="17858" y="965"/>
                    <a:pt x="18074" y="749"/>
                    <a:pt x="18074" y="482"/>
                  </a:cubicBezTo>
                  <a:cubicBezTo>
                    <a:pt x="18074" y="216"/>
                    <a:pt x="17858" y="0"/>
                    <a:pt x="17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5524;p36">
              <a:extLst>
                <a:ext uri="{FF2B5EF4-FFF2-40B4-BE49-F238E27FC236}">
                  <a16:creationId xmlns:a16="http://schemas.microsoft.com/office/drawing/2014/main" id="{5465E958-8204-9439-53C6-AAA64691D646}"/>
                </a:ext>
              </a:extLst>
            </p:cNvPr>
            <p:cNvSpPr/>
            <p:nvPr/>
          </p:nvSpPr>
          <p:spPr>
            <a:xfrm>
              <a:off x="2600687" y="2226996"/>
              <a:ext cx="384988" cy="615844"/>
            </a:xfrm>
            <a:custGeom>
              <a:avLst/>
              <a:gdLst/>
              <a:ahLst/>
              <a:cxnLst/>
              <a:rect l="l" t="t" r="r" b="b"/>
              <a:pathLst>
                <a:path w="9604" h="15363" extrusionOk="0">
                  <a:moveTo>
                    <a:pt x="6095" y="1"/>
                  </a:moveTo>
                  <a:cubicBezTo>
                    <a:pt x="4558" y="1"/>
                    <a:pt x="2461" y="444"/>
                    <a:pt x="1672" y="2682"/>
                  </a:cubicBezTo>
                  <a:cubicBezTo>
                    <a:pt x="367" y="6386"/>
                    <a:pt x="0" y="14832"/>
                    <a:pt x="4831" y="15350"/>
                  </a:cubicBezTo>
                  <a:cubicBezTo>
                    <a:pt x="4909" y="15359"/>
                    <a:pt x="4986" y="15363"/>
                    <a:pt x="5061" y="15363"/>
                  </a:cubicBezTo>
                  <a:cubicBezTo>
                    <a:pt x="9603" y="15363"/>
                    <a:pt x="7868" y="191"/>
                    <a:pt x="7868" y="191"/>
                  </a:cubicBezTo>
                  <a:cubicBezTo>
                    <a:pt x="7868" y="191"/>
                    <a:pt x="7102" y="1"/>
                    <a:pt x="6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5525;p36">
              <a:extLst>
                <a:ext uri="{FF2B5EF4-FFF2-40B4-BE49-F238E27FC236}">
                  <a16:creationId xmlns:a16="http://schemas.microsoft.com/office/drawing/2014/main" id="{139D822B-08F7-8914-1C63-4D3FA932611F}"/>
                </a:ext>
              </a:extLst>
            </p:cNvPr>
            <p:cNvSpPr/>
            <p:nvPr/>
          </p:nvSpPr>
          <p:spPr>
            <a:xfrm>
              <a:off x="2759706" y="2190157"/>
              <a:ext cx="110478" cy="65220"/>
            </a:xfrm>
            <a:custGeom>
              <a:avLst/>
              <a:gdLst/>
              <a:ahLst/>
              <a:cxnLst/>
              <a:rect l="l" t="t" r="r" b="b"/>
              <a:pathLst>
                <a:path w="2756" h="1627" extrusionOk="0">
                  <a:moveTo>
                    <a:pt x="1531" y="1"/>
                  </a:moveTo>
                  <a:cubicBezTo>
                    <a:pt x="1022" y="1"/>
                    <a:pt x="592" y="276"/>
                    <a:pt x="292" y="798"/>
                  </a:cubicBezTo>
                  <a:cubicBezTo>
                    <a:pt x="78" y="1174"/>
                    <a:pt x="5" y="1547"/>
                    <a:pt x="1" y="1564"/>
                  </a:cubicBezTo>
                  <a:lnTo>
                    <a:pt x="328" y="1626"/>
                  </a:lnTo>
                  <a:cubicBezTo>
                    <a:pt x="333" y="1615"/>
                    <a:pt x="592" y="334"/>
                    <a:pt x="1531" y="334"/>
                  </a:cubicBezTo>
                  <a:cubicBezTo>
                    <a:pt x="1815" y="334"/>
                    <a:pt x="2032" y="413"/>
                    <a:pt x="2177" y="565"/>
                  </a:cubicBezTo>
                  <a:cubicBezTo>
                    <a:pt x="2414" y="813"/>
                    <a:pt x="2398" y="1187"/>
                    <a:pt x="2398" y="1190"/>
                  </a:cubicBezTo>
                  <a:lnTo>
                    <a:pt x="2731" y="1210"/>
                  </a:lnTo>
                  <a:cubicBezTo>
                    <a:pt x="2731" y="1190"/>
                    <a:pt x="2756" y="691"/>
                    <a:pt x="2422" y="339"/>
                  </a:cubicBezTo>
                  <a:cubicBezTo>
                    <a:pt x="2212" y="115"/>
                    <a:pt x="1912" y="1"/>
                    <a:pt x="1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5526;p36">
              <a:extLst>
                <a:ext uri="{FF2B5EF4-FFF2-40B4-BE49-F238E27FC236}">
                  <a16:creationId xmlns:a16="http://schemas.microsoft.com/office/drawing/2014/main" id="{5A2B21B4-E929-581B-D28C-3681A1DBA8AC}"/>
                </a:ext>
              </a:extLst>
            </p:cNvPr>
            <p:cNvSpPr/>
            <p:nvPr/>
          </p:nvSpPr>
          <p:spPr>
            <a:xfrm>
              <a:off x="3074297" y="3409920"/>
              <a:ext cx="185920" cy="768452"/>
            </a:xfrm>
            <a:custGeom>
              <a:avLst/>
              <a:gdLst/>
              <a:ahLst/>
              <a:cxnLst/>
              <a:rect l="l" t="t" r="r" b="b"/>
              <a:pathLst>
                <a:path w="4638" h="19170" extrusionOk="0">
                  <a:moveTo>
                    <a:pt x="1" y="0"/>
                  </a:moveTo>
                  <a:lnTo>
                    <a:pt x="48" y="426"/>
                  </a:lnTo>
                  <a:lnTo>
                    <a:pt x="167" y="1443"/>
                  </a:lnTo>
                  <a:lnTo>
                    <a:pt x="962" y="6563"/>
                  </a:lnTo>
                  <a:cubicBezTo>
                    <a:pt x="537" y="7140"/>
                    <a:pt x="1034" y="12213"/>
                    <a:pt x="1236" y="14456"/>
                  </a:cubicBezTo>
                  <a:cubicBezTo>
                    <a:pt x="1454" y="16863"/>
                    <a:pt x="1722" y="19079"/>
                    <a:pt x="1722" y="19079"/>
                  </a:cubicBezTo>
                  <a:lnTo>
                    <a:pt x="3605" y="19170"/>
                  </a:lnTo>
                  <a:lnTo>
                    <a:pt x="4058" y="14391"/>
                  </a:lnTo>
                  <a:lnTo>
                    <a:pt x="4638" y="6166"/>
                  </a:lnTo>
                  <a:cubicBezTo>
                    <a:pt x="4629" y="4186"/>
                    <a:pt x="4500" y="3706"/>
                    <a:pt x="4275" y="960"/>
                  </a:cubicBezTo>
                  <a:cubicBezTo>
                    <a:pt x="4261" y="783"/>
                    <a:pt x="4245" y="603"/>
                    <a:pt x="4230" y="423"/>
                  </a:cubicBezTo>
                  <a:cubicBezTo>
                    <a:pt x="4220" y="283"/>
                    <a:pt x="4207" y="141"/>
                    <a:pt x="4194" y="0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5527;p36">
              <a:extLst>
                <a:ext uri="{FF2B5EF4-FFF2-40B4-BE49-F238E27FC236}">
                  <a16:creationId xmlns:a16="http://schemas.microsoft.com/office/drawing/2014/main" id="{75394968-3CF4-DC49-E35E-0E2CFB9BF4BF}"/>
                </a:ext>
              </a:extLst>
            </p:cNvPr>
            <p:cNvSpPr/>
            <p:nvPr/>
          </p:nvSpPr>
          <p:spPr>
            <a:xfrm>
              <a:off x="3196438" y="3644862"/>
              <a:ext cx="65541" cy="14231"/>
            </a:xfrm>
            <a:custGeom>
              <a:avLst/>
              <a:gdLst/>
              <a:ahLst/>
              <a:cxnLst/>
              <a:rect l="l" t="t" r="r" b="b"/>
              <a:pathLst>
                <a:path w="1635" h="355" extrusionOk="0">
                  <a:moveTo>
                    <a:pt x="103" y="1"/>
                  </a:moveTo>
                  <a:cubicBezTo>
                    <a:pt x="69" y="1"/>
                    <a:pt x="38" y="20"/>
                    <a:pt x="22" y="52"/>
                  </a:cubicBezTo>
                  <a:cubicBezTo>
                    <a:pt x="0" y="99"/>
                    <a:pt x="20" y="153"/>
                    <a:pt x="65" y="174"/>
                  </a:cubicBezTo>
                  <a:cubicBezTo>
                    <a:pt x="348" y="311"/>
                    <a:pt x="618" y="354"/>
                    <a:pt x="850" y="354"/>
                  </a:cubicBezTo>
                  <a:cubicBezTo>
                    <a:pt x="1263" y="354"/>
                    <a:pt x="1553" y="213"/>
                    <a:pt x="1574" y="203"/>
                  </a:cubicBezTo>
                  <a:cubicBezTo>
                    <a:pt x="1617" y="182"/>
                    <a:pt x="1634" y="128"/>
                    <a:pt x="1613" y="83"/>
                  </a:cubicBezTo>
                  <a:cubicBezTo>
                    <a:pt x="1597" y="50"/>
                    <a:pt x="1566" y="32"/>
                    <a:pt x="1532" y="32"/>
                  </a:cubicBezTo>
                  <a:cubicBezTo>
                    <a:pt x="1518" y="32"/>
                    <a:pt x="1504" y="35"/>
                    <a:pt x="1491" y="41"/>
                  </a:cubicBezTo>
                  <a:cubicBezTo>
                    <a:pt x="1486" y="43"/>
                    <a:pt x="1222" y="170"/>
                    <a:pt x="845" y="170"/>
                  </a:cubicBezTo>
                  <a:cubicBezTo>
                    <a:pt x="637" y="170"/>
                    <a:pt x="394" y="131"/>
                    <a:pt x="142" y="10"/>
                  </a:cubicBezTo>
                  <a:cubicBezTo>
                    <a:pt x="130" y="4"/>
                    <a:pt x="116" y="1"/>
                    <a:pt x="103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5528;p36">
              <a:extLst>
                <a:ext uri="{FF2B5EF4-FFF2-40B4-BE49-F238E27FC236}">
                  <a16:creationId xmlns:a16="http://schemas.microsoft.com/office/drawing/2014/main" id="{74C860F2-9476-7E71-14F5-F5EE951A2FA7}"/>
                </a:ext>
              </a:extLst>
            </p:cNvPr>
            <p:cNvSpPr/>
            <p:nvPr/>
          </p:nvSpPr>
          <p:spPr>
            <a:xfrm>
              <a:off x="3135388" y="4104563"/>
              <a:ext cx="90434" cy="73759"/>
            </a:xfrm>
            <a:custGeom>
              <a:avLst/>
              <a:gdLst/>
              <a:ahLst/>
              <a:cxnLst/>
              <a:rect l="l" t="t" r="r" b="b"/>
              <a:pathLst>
                <a:path w="2256" h="1840" extrusionOk="0">
                  <a:moveTo>
                    <a:pt x="1" y="1"/>
                  </a:moveTo>
                  <a:cubicBezTo>
                    <a:pt x="112" y="1045"/>
                    <a:pt x="198" y="1748"/>
                    <a:pt x="198" y="1748"/>
                  </a:cubicBezTo>
                  <a:lnTo>
                    <a:pt x="2081" y="1840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5529;p36">
              <a:extLst>
                <a:ext uri="{FF2B5EF4-FFF2-40B4-BE49-F238E27FC236}">
                  <a16:creationId xmlns:a16="http://schemas.microsoft.com/office/drawing/2014/main" id="{4CCBAE70-184A-2354-F2B4-963651BD1225}"/>
                </a:ext>
              </a:extLst>
            </p:cNvPr>
            <p:cNvSpPr/>
            <p:nvPr/>
          </p:nvSpPr>
          <p:spPr>
            <a:xfrm>
              <a:off x="3076221" y="3426837"/>
              <a:ext cx="169404" cy="40888"/>
            </a:xfrm>
            <a:custGeom>
              <a:avLst/>
              <a:gdLst/>
              <a:ahLst/>
              <a:cxnLst/>
              <a:rect l="l" t="t" r="r" b="b"/>
              <a:pathLst>
                <a:path w="4226" h="1020" extrusionOk="0">
                  <a:moveTo>
                    <a:pt x="4182" y="0"/>
                  </a:moveTo>
                  <a:lnTo>
                    <a:pt x="0" y="1"/>
                  </a:lnTo>
                  <a:lnTo>
                    <a:pt x="119" y="1019"/>
                  </a:lnTo>
                  <a:lnTo>
                    <a:pt x="4226" y="537"/>
                  </a:lnTo>
                  <a:cubicBezTo>
                    <a:pt x="4211" y="360"/>
                    <a:pt x="4197" y="181"/>
                    <a:pt x="4182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5530;p36">
              <a:extLst>
                <a:ext uri="{FF2B5EF4-FFF2-40B4-BE49-F238E27FC236}">
                  <a16:creationId xmlns:a16="http://schemas.microsoft.com/office/drawing/2014/main" id="{000EEEEE-6A4C-D2D9-CF8D-084C2D280E1F}"/>
                </a:ext>
              </a:extLst>
            </p:cNvPr>
            <p:cNvSpPr/>
            <p:nvPr/>
          </p:nvSpPr>
          <p:spPr>
            <a:xfrm>
              <a:off x="2855871" y="3409840"/>
              <a:ext cx="169364" cy="772140"/>
            </a:xfrm>
            <a:custGeom>
              <a:avLst/>
              <a:gdLst/>
              <a:ahLst/>
              <a:cxnLst/>
              <a:rect l="l" t="t" r="r" b="b"/>
              <a:pathLst>
                <a:path w="4225" h="19262" extrusionOk="0">
                  <a:moveTo>
                    <a:pt x="4224" y="1"/>
                  </a:moveTo>
                  <a:lnTo>
                    <a:pt x="4224" y="2"/>
                  </a:lnTo>
                  <a:lnTo>
                    <a:pt x="4224" y="2"/>
                  </a:lnTo>
                  <a:lnTo>
                    <a:pt x="4224" y="1"/>
                  </a:lnTo>
                  <a:close/>
                  <a:moveTo>
                    <a:pt x="0" y="2"/>
                  </a:moveTo>
                  <a:cubicBezTo>
                    <a:pt x="15" y="143"/>
                    <a:pt x="28" y="286"/>
                    <a:pt x="42" y="427"/>
                  </a:cubicBezTo>
                  <a:cubicBezTo>
                    <a:pt x="74" y="760"/>
                    <a:pt x="109" y="1097"/>
                    <a:pt x="141" y="1426"/>
                  </a:cubicBezTo>
                  <a:cubicBezTo>
                    <a:pt x="296" y="2962"/>
                    <a:pt x="450" y="4410"/>
                    <a:pt x="576" y="5377"/>
                  </a:cubicBezTo>
                  <a:cubicBezTo>
                    <a:pt x="576" y="5377"/>
                    <a:pt x="181" y="7747"/>
                    <a:pt x="802" y="12093"/>
                  </a:cubicBezTo>
                  <a:cubicBezTo>
                    <a:pt x="906" y="12832"/>
                    <a:pt x="1056" y="13650"/>
                    <a:pt x="1217" y="14461"/>
                  </a:cubicBezTo>
                  <a:cubicBezTo>
                    <a:pt x="1639" y="16578"/>
                    <a:pt x="2154" y="18651"/>
                    <a:pt x="2248" y="19231"/>
                  </a:cubicBezTo>
                  <a:lnTo>
                    <a:pt x="3950" y="19262"/>
                  </a:lnTo>
                  <a:lnTo>
                    <a:pt x="4102" y="18260"/>
                  </a:lnTo>
                  <a:lnTo>
                    <a:pt x="4127" y="14394"/>
                  </a:lnTo>
                  <a:lnTo>
                    <a:pt x="4217" y="948"/>
                  </a:lnTo>
                  <a:lnTo>
                    <a:pt x="4220" y="425"/>
                  </a:lnTo>
                  <a:lnTo>
                    <a:pt x="4224" y="2"/>
                  </a:ln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5531;p36">
              <a:extLst>
                <a:ext uri="{FF2B5EF4-FFF2-40B4-BE49-F238E27FC236}">
                  <a16:creationId xmlns:a16="http://schemas.microsoft.com/office/drawing/2014/main" id="{C1730FC7-8A07-2EEC-1C3C-CE915C723148}"/>
                </a:ext>
              </a:extLst>
            </p:cNvPr>
            <p:cNvSpPr/>
            <p:nvPr/>
          </p:nvSpPr>
          <p:spPr>
            <a:xfrm>
              <a:off x="2965024" y="3635121"/>
              <a:ext cx="59488" cy="14992"/>
            </a:xfrm>
            <a:custGeom>
              <a:avLst/>
              <a:gdLst/>
              <a:ahLst/>
              <a:cxnLst/>
              <a:rect l="l" t="t" r="r" b="b"/>
              <a:pathLst>
                <a:path w="1484" h="374" extrusionOk="0">
                  <a:moveTo>
                    <a:pt x="104" y="1"/>
                  </a:moveTo>
                  <a:cubicBezTo>
                    <a:pt x="71" y="1"/>
                    <a:pt x="40" y="18"/>
                    <a:pt x="24" y="50"/>
                  </a:cubicBezTo>
                  <a:cubicBezTo>
                    <a:pt x="0" y="95"/>
                    <a:pt x="16" y="149"/>
                    <a:pt x="61" y="174"/>
                  </a:cubicBezTo>
                  <a:cubicBezTo>
                    <a:pt x="357" y="327"/>
                    <a:pt x="633" y="374"/>
                    <a:pt x="856" y="374"/>
                  </a:cubicBezTo>
                  <a:cubicBezTo>
                    <a:pt x="1185" y="374"/>
                    <a:pt x="1404" y="272"/>
                    <a:pt x="1419" y="265"/>
                  </a:cubicBezTo>
                  <a:cubicBezTo>
                    <a:pt x="1465" y="243"/>
                    <a:pt x="1484" y="190"/>
                    <a:pt x="1462" y="145"/>
                  </a:cubicBezTo>
                  <a:cubicBezTo>
                    <a:pt x="1447" y="111"/>
                    <a:pt x="1414" y="92"/>
                    <a:pt x="1381" y="92"/>
                  </a:cubicBezTo>
                  <a:cubicBezTo>
                    <a:pt x="1368" y="92"/>
                    <a:pt x="1354" y="95"/>
                    <a:pt x="1342" y="101"/>
                  </a:cubicBezTo>
                  <a:cubicBezTo>
                    <a:pt x="1329" y="107"/>
                    <a:pt x="1142" y="192"/>
                    <a:pt x="858" y="192"/>
                  </a:cubicBezTo>
                  <a:cubicBezTo>
                    <a:pt x="659" y="192"/>
                    <a:pt x="413" y="150"/>
                    <a:pt x="147" y="11"/>
                  </a:cubicBezTo>
                  <a:cubicBezTo>
                    <a:pt x="133" y="4"/>
                    <a:pt x="118" y="1"/>
                    <a:pt x="104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5532;p36">
              <a:extLst>
                <a:ext uri="{FF2B5EF4-FFF2-40B4-BE49-F238E27FC236}">
                  <a16:creationId xmlns:a16="http://schemas.microsoft.com/office/drawing/2014/main" id="{116EED1F-71F2-4951-082B-4B2AA7E1CB54}"/>
                </a:ext>
              </a:extLst>
            </p:cNvPr>
            <p:cNvSpPr/>
            <p:nvPr/>
          </p:nvSpPr>
          <p:spPr>
            <a:xfrm>
              <a:off x="2929428" y="4104563"/>
              <a:ext cx="91196" cy="77406"/>
            </a:xfrm>
            <a:custGeom>
              <a:avLst/>
              <a:gdLst/>
              <a:ahLst/>
              <a:cxnLst/>
              <a:rect l="l" t="t" r="r" b="b"/>
              <a:pathLst>
                <a:path w="2275" h="1931" extrusionOk="0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204" y="901"/>
                    <a:pt x="365" y="1600"/>
                    <a:pt x="414" y="1900"/>
                  </a:cubicBezTo>
                  <a:lnTo>
                    <a:pt x="2117" y="1931"/>
                  </a:lnTo>
                  <a:lnTo>
                    <a:pt x="2269" y="929"/>
                  </a:lnTo>
                  <a:lnTo>
                    <a:pt x="2275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5533;p36">
              <a:extLst>
                <a:ext uri="{FF2B5EF4-FFF2-40B4-BE49-F238E27FC236}">
                  <a16:creationId xmlns:a16="http://schemas.microsoft.com/office/drawing/2014/main" id="{B116CC15-5964-8831-A675-E86CBF8DE505}"/>
                </a:ext>
              </a:extLst>
            </p:cNvPr>
            <p:cNvSpPr/>
            <p:nvPr/>
          </p:nvSpPr>
          <p:spPr>
            <a:xfrm>
              <a:off x="2857595" y="3426877"/>
              <a:ext cx="167520" cy="40166"/>
            </a:xfrm>
            <a:custGeom>
              <a:avLst/>
              <a:gdLst/>
              <a:ahLst/>
              <a:cxnLst/>
              <a:rect l="l" t="t" r="r" b="b"/>
              <a:pathLst>
                <a:path w="4179" h="1002" extrusionOk="0">
                  <a:moveTo>
                    <a:pt x="4178" y="0"/>
                  </a:moveTo>
                  <a:lnTo>
                    <a:pt x="1" y="2"/>
                  </a:lnTo>
                  <a:cubicBezTo>
                    <a:pt x="34" y="337"/>
                    <a:pt x="67" y="672"/>
                    <a:pt x="101" y="1001"/>
                  </a:cubicBezTo>
                  <a:lnTo>
                    <a:pt x="4175" y="523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5534;p36">
              <a:extLst>
                <a:ext uri="{FF2B5EF4-FFF2-40B4-BE49-F238E27FC236}">
                  <a16:creationId xmlns:a16="http://schemas.microsoft.com/office/drawing/2014/main" id="{C8C90176-B9AA-3F4F-6C1C-2F975FEF644F}"/>
                </a:ext>
              </a:extLst>
            </p:cNvPr>
            <p:cNvSpPr/>
            <p:nvPr/>
          </p:nvSpPr>
          <p:spPr>
            <a:xfrm>
              <a:off x="3073295" y="2437525"/>
              <a:ext cx="453094" cy="404189"/>
            </a:xfrm>
            <a:custGeom>
              <a:avLst/>
              <a:gdLst/>
              <a:ahLst/>
              <a:cxnLst/>
              <a:rect l="l" t="t" r="r" b="b"/>
              <a:pathLst>
                <a:path w="11303" h="10083" extrusionOk="0">
                  <a:moveTo>
                    <a:pt x="4292" y="6930"/>
                  </a:moveTo>
                  <a:cubicBezTo>
                    <a:pt x="4292" y="6930"/>
                    <a:pt x="4295" y="6930"/>
                    <a:pt x="4300" y="6933"/>
                  </a:cubicBezTo>
                  <a:cubicBezTo>
                    <a:pt x="4305" y="6935"/>
                    <a:pt x="4322" y="6942"/>
                    <a:pt x="4339" y="6953"/>
                  </a:cubicBezTo>
                  <a:lnTo>
                    <a:pt x="4339" y="6953"/>
                  </a:lnTo>
                  <a:cubicBezTo>
                    <a:pt x="4327" y="6948"/>
                    <a:pt x="4316" y="6944"/>
                    <a:pt x="4308" y="6940"/>
                  </a:cubicBezTo>
                  <a:cubicBezTo>
                    <a:pt x="4303" y="6938"/>
                    <a:pt x="4299" y="6937"/>
                    <a:pt x="4297" y="6936"/>
                  </a:cubicBezTo>
                  <a:cubicBezTo>
                    <a:pt x="4296" y="6933"/>
                    <a:pt x="4292" y="6933"/>
                    <a:pt x="4290" y="6931"/>
                  </a:cubicBezTo>
                  <a:cubicBezTo>
                    <a:pt x="4291" y="6930"/>
                    <a:pt x="4291" y="6930"/>
                    <a:pt x="4292" y="6930"/>
                  </a:cubicBezTo>
                  <a:close/>
                  <a:moveTo>
                    <a:pt x="1838" y="0"/>
                  </a:moveTo>
                  <a:cubicBezTo>
                    <a:pt x="1702" y="0"/>
                    <a:pt x="1564" y="17"/>
                    <a:pt x="1426" y="52"/>
                  </a:cubicBezTo>
                  <a:cubicBezTo>
                    <a:pt x="536" y="281"/>
                    <a:pt x="1" y="1186"/>
                    <a:pt x="227" y="2073"/>
                  </a:cubicBezTo>
                  <a:cubicBezTo>
                    <a:pt x="503" y="3152"/>
                    <a:pt x="783" y="4224"/>
                    <a:pt x="1071" y="5300"/>
                  </a:cubicBezTo>
                  <a:cubicBezTo>
                    <a:pt x="1213" y="5838"/>
                    <a:pt x="1361" y="6377"/>
                    <a:pt x="1513" y="6918"/>
                  </a:cubicBezTo>
                  <a:cubicBezTo>
                    <a:pt x="1589" y="7191"/>
                    <a:pt x="1667" y="7462"/>
                    <a:pt x="1750" y="7740"/>
                  </a:cubicBezTo>
                  <a:cubicBezTo>
                    <a:pt x="1792" y="7880"/>
                    <a:pt x="1835" y="8020"/>
                    <a:pt x="1883" y="8170"/>
                  </a:cubicBezTo>
                  <a:cubicBezTo>
                    <a:pt x="1906" y="8244"/>
                    <a:pt x="1932" y="8320"/>
                    <a:pt x="1963" y="8407"/>
                  </a:cubicBezTo>
                  <a:cubicBezTo>
                    <a:pt x="1977" y="8451"/>
                    <a:pt x="1993" y="8496"/>
                    <a:pt x="2015" y="8549"/>
                  </a:cubicBezTo>
                  <a:lnTo>
                    <a:pt x="2031" y="8593"/>
                  </a:lnTo>
                  <a:lnTo>
                    <a:pt x="2051" y="8644"/>
                  </a:lnTo>
                  <a:cubicBezTo>
                    <a:pt x="2066" y="8683"/>
                    <a:pt x="2083" y="8722"/>
                    <a:pt x="2118" y="8793"/>
                  </a:cubicBezTo>
                  <a:cubicBezTo>
                    <a:pt x="2127" y="8810"/>
                    <a:pt x="2134" y="8825"/>
                    <a:pt x="2151" y="8854"/>
                  </a:cubicBezTo>
                  <a:cubicBezTo>
                    <a:pt x="2166" y="8882"/>
                    <a:pt x="2176" y="8900"/>
                    <a:pt x="2205" y="8947"/>
                  </a:cubicBezTo>
                  <a:cubicBezTo>
                    <a:pt x="2218" y="8967"/>
                    <a:pt x="2231" y="8987"/>
                    <a:pt x="2246" y="9006"/>
                  </a:cubicBezTo>
                  <a:cubicBezTo>
                    <a:pt x="2269" y="9042"/>
                    <a:pt x="2296" y="9077"/>
                    <a:pt x="2324" y="9111"/>
                  </a:cubicBezTo>
                  <a:cubicBezTo>
                    <a:pt x="2341" y="9129"/>
                    <a:pt x="2341" y="9132"/>
                    <a:pt x="2379" y="9173"/>
                  </a:cubicBezTo>
                  <a:cubicBezTo>
                    <a:pt x="2411" y="9206"/>
                    <a:pt x="2441" y="9238"/>
                    <a:pt x="2476" y="9270"/>
                  </a:cubicBezTo>
                  <a:cubicBezTo>
                    <a:pt x="2502" y="9295"/>
                    <a:pt x="2559" y="9340"/>
                    <a:pt x="2565" y="9344"/>
                  </a:cubicBezTo>
                  <a:lnTo>
                    <a:pt x="2572" y="9350"/>
                  </a:lnTo>
                  <a:cubicBezTo>
                    <a:pt x="2615" y="9380"/>
                    <a:pt x="2659" y="9412"/>
                    <a:pt x="2704" y="9441"/>
                  </a:cubicBezTo>
                  <a:cubicBezTo>
                    <a:pt x="2784" y="9492"/>
                    <a:pt x="2865" y="9540"/>
                    <a:pt x="2933" y="9572"/>
                  </a:cubicBezTo>
                  <a:cubicBezTo>
                    <a:pt x="3005" y="9611"/>
                    <a:pt x="3065" y="9636"/>
                    <a:pt x="3130" y="9663"/>
                  </a:cubicBezTo>
                  <a:lnTo>
                    <a:pt x="3219" y="9698"/>
                  </a:lnTo>
                  <a:cubicBezTo>
                    <a:pt x="3248" y="9708"/>
                    <a:pt x="3278" y="9720"/>
                    <a:pt x="3304" y="9728"/>
                  </a:cubicBezTo>
                  <a:cubicBezTo>
                    <a:pt x="3523" y="9802"/>
                    <a:pt x="3710" y="9846"/>
                    <a:pt x="3887" y="9882"/>
                  </a:cubicBezTo>
                  <a:cubicBezTo>
                    <a:pt x="4241" y="9952"/>
                    <a:pt x="4554" y="9988"/>
                    <a:pt x="4864" y="10014"/>
                  </a:cubicBezTo>
                  <a:cubicBezTo>
                    <a:pt x="5479" y="10065"/>
                    <a:pt x="6061" y="10079"/>
                    <a:pt x="6639" y="10082"/>
                  </a:cubicBezTo>
                  <a:cubicBezTo>
                    <a:pt x="6666" y="10082"/>
                    <a:pt x="6692" y="10082"/>
                    <a:pt x="6719" y="10082"/>
                  </a:cubicBezTo>
                  <a:cubicBezTo>
                    <a:pt x="7268" y="10082"/>
                    <a:pt x="7811" y="10068"/>
                    <a:pt x="8352" y="10047"/>
                  </a:cubicBezTo>
                  <a:cubicBezTo>
                    <a:pt x="8636" y="10036"/>
                    <a:pt x="8919" y="10024"/>
                    <a:pt x="9202" y="10007"/>
                  </a:cubicBezTo>
                  <a:lnTo>
                    <a:pt x="9627" y="9982"/>
                  </a:lnTo>
                  <a:lnTo>
                    <a:pt x="10057" y="9953"/>
                  </a:lnTo>
                  <a:cubicBezTo>
                    <a:pt x="10756" y="9904"/>
                    <a:pt x="11303" y="9317"/>
                    <a:pt x="11290" y="8610"/>
                  </a:cubicBezTo>
                  <a:cubicBezTo>
                    <a:pt x="11278" y="7887"/>
                    <a:pt x="10688" y="7309"/>
                    <a:pt x="9967" y="7309"/>
                  </a:cubicBezTo>
                  <a:cubicBezTo>
                    <a:pt x="9960" y="7309"/>
                    <a:pt x="9953" y="7310"/>
                    <a:pt x="9946" y="7310"/>
                  </a:cubicBezTo>
                  <a:lnTo>
                    <a:pt x="9918" y="7310"/>
                  </a:lnTo>
                  <a:lnTo>
                    <a:pt x="9524" y="7317"/>
                  </a:lnTo>
                  <a:lnTo>
                    <a:pt x="9120" y="7321"/>
                  </a:lnTo>
                  <a:cubicBezTo>
                    <a:pt x="8852" y="7321"/>
                    <a:pt x="8582" y="7321"/>
                    <a:pt x="8314" y="7317"/>
                  </a:cubicBezTo>
                  <a:cubicBezTo>
                    <a:pt x="7776" y="7310"/>
                    <a:pt x="7241" y="7295"/>
                    <a:pt x="6713" y="7269"/>
                  </a:cubicBezTo>
                  <a:cubicBezTo>
                    <a:pt x="6188" y="7240"/>
                    <a:pt x="5666" y="7199"/>
                    <a:pt x="5182" y="7133"/>
                  </a:cubicBezTo>
                  <a:cubicBezTo>
                    <a:pt x="5011" y="7108"/>
                    <a:pt x="4843" y="7081"/>
                    <a:pt x="4692" y="7049"/>
                  </a:cubicBezTo>
                  <a:lnTo>
                    <a:pt x="4692" y="7049"/>
                  </a:lnTo>
                  <a:cubicBezTo>
                    <a:pt x="4683" y="7013"/>
                    <a:pt x="4675" y="6977"/>
                    <a:pt x="4666" y="6940"/>
                  </a:cubicBezTo>
                  <a:cubicBezTo>
                    <a:pt x="4603" y="6685"/>
                    <a:pt x="4543" y="6422"/>
                    <a:pt x="4482" y="6160"/>
                  </a:cubicBezTo>
                  <a:cubicBezTo>
                    <a:pt x="4363" y="5632"/>
                    <a:pt x="4247" y="5097"/>
                    <a:pt x="4132" y="4560"/>
                  </a:cubicBezTo>
                  <a:cubicBezTo>
                    <a:pt x="3905" y="3489"/>
                    <a:pt x="3680" y="2408"/>
                    <a:pt x="3464" y="1334"/>
                  </a:cubicBezTo>
                  <a:lnTo>
                    <a:pt x="3465" y="1328"/>
                  </a:lnTo>
                  <a:cubicBezTo>
                    <a:pt x="3459" y="1303"/>
                    <a:pt x="3454" y="1276"/>
                    <a:pt x="3446" y="1251"/>
                  </a:cubicBezTo>
                  <a:cubicBezTo>
                    <a:pt x="3254" y="499"/>
                    <a:pt x="2578" y="0"/>
                    <a:pt x="1838" y="0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5535;p36">
              <a:extLst>
                <a:ext uri="{FF2B5EF4-FFF2-40B4-BE49-F238E27FC236}">
                  <a16:creationId xmlns:a16="http://schemas.microsoft.com/office/drawing/2014/main" id="{0877CE2B-3DDD-5267-3957-87684E104933}"/>
                </a:ext>
              </a:extLst>
            </p:cNvPr>
            <p:cNvSpPr/>
            <p:nvPr/>
          </p:nvSpPr>
          <p:spPr>
            <a:xfrm>
              <a:off x="3216881" y="2717883"/>
              <a:ext cx="44456" cy="23130"/>
            </a:xfrm>
            <a:custGeom>
              <a:avLst/>
              <a:gdLst/>
              <a:ahLst/>
              <a:cxnLst/>
              <a:rect l="l" t="t" r="r" b="b"/>
              <a:pathLst>
                <a:path w="1109" h="577" extrusionOk="0">
                  <a:moveTo>
                    <a:pt x="1024" y="0"/>
                  </a:moveTo>
                  <a:cubicBezTo>
                    <a:pt x="1018" y="0"/>
                    <a:pt x="1012" y="1"/>
                    <a:pt x="1006" y="2"/>
                  </a:cubicBezTo>
                  <a:cubicBezTo>
                    <a:pt x="978" y="10"/>
                    <a:pt x="317" y="192"/>
                    <a:pt x="34" y="445"/>
                  </a:cubicBezTo>
                  <a:cubicBezTo>
                    <a:pt x="4" y="472"/>
                    <a:pt x="1" y="522"/>
                    <a:pt x="28" y="552"/>
                  </a:cubicBezTo>
                  <a:cubicBezTo>
                    <a:pt x="43" y="568"/>
                    <a:pt x="63" y="577"/>
                    <a:pt x="85" y="577"/>
                  </a:cubicBezTo>
                  <a:cubicBezTo>
                    <a:pt x="101" y="577"/>
                    <a:pt x="120" y="572"/>
                    <a:pt x="134" y="558"/>
                  </a:cubicBezTo>
                  <a:cubicBezTo>
                    <a:pt x="391" y="329"/>
                    <a:pt x="1037" y="149"/>
                    <a:pt x="1045" y="147"/>
                  </a:cubicBezTo>
                  <a:cubicBezTo>
                    <a:pt x="1085" y="137"/>
                    <a:pt x="1108" y="95"/>
                    <a:pt x="1098" y="55"/>
                  </a:cubicBezTo>
                  <a:cubicBezTo>
                    <a:pt x="1089" y="22"/>
                    <a:pt x="1057" y="0"/>
                    <a:pt x="1024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5536;p36">
              <a:extLst>
                <a:ext uri="{FF2B5EF4-FFF2-40B4-BE49-F238E27FC236}">
                  <a16:creationId xmlns:a16="http://schemas.microsoft.com/office/drawing/2014/main" id="{4B48BF57-0923-860C-1984-4D59822AC1E8}"/>
                </a:ext>
              </a:extLst>
            </p:cNvPr>
            <p:cNvSpPr/>
            <p:nvPr/>
          </p:nvSpPr>
          <p:spPr>
            <a:xfrm>
              <a:off x="3223215" y="2716561"/>
              <a:ext cx="28181" cy="10102"/>
            </a:xfrm>
            <a:custGeom>
              <a:avLst/>
              <a:gdLst/>
              <a:ahLst/>
              <a:cxnLst/>
              <a:rect l="l" t="t" r="r" b="b"/>
              <a:pathLst>
                <a:path w="703" h="252" extrusionOk="0">
                  <a:moveTo>
                    <a:pt x="76" y="1"/>
                  </a:moveTo>
                  <a:cubicBezTo>
                    <a:pt x="36" y="1"/>
                    <a:pt x="2" y="35"/>
                    <a:pt x="1" y="76"/>
                  </a:cubicBezTo>
                  <a:cubicBezTo>
                    <a:pt x="1" y="117"/>
                    <a:pt x="34" y="151"/>
                    <a:pt x="75" y="153"/>
                  </a:cubicBezTo>
                  <a:cubicBezTo>
                    <a:pt x="175" y="157"/>
                    <a:pt x="463" y="179"/>
                    <a:pt x="581" y="243"/>
                  </a:cubicBezTo>
                  <a:cubicBezTo>
                    <a:pt x="594" y="247"/>
                    <a:pt x="604" y="252"/>
                    <a:pt x="617" y="252"/>
                  </a:cubicBezTo>
                  <a:cubicBezTo>
                    <a:pt x="644" y="252"/>
                    <a:pt x="669" y="237"/>
                    <a:pt x="682" y="209"/>
                  </a:cubicBezTo>
                  <a:cubicBezTo>
                    <a:pt x="702" y="172"/>
                    <a:pt x="688" y="127"/>
                    <a:pt x="652" y="106"/>
                  </a:cubicBezTo>
                  <a:cubicBezTo>
                    <a:pt x="481" y="15"/>
                    <a:pt x="118" y="4"/>
                    <a:pt x="79" y="1"/>
                  </a:cubicBezTo>
                  <a:cubicBezTo>
                    <a:pt x="78" y="1"/>
                    <a:pt x="77" y="1"/>
                    <a:pt x="76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5537;p36">
              <a:extLst>
                <a:ext uri="{FF2B5EF4-FFF2-40B4-BE49-F238E27FC236}">
                  <a16:creationId xmlns:a16="http://schemas.microsoft.com/office/drawing/2014/main" id="{062F373E-5526-4C68-6E26-54846ED1BAEA}"/>
                </a:ext>
              </a:extLst>
            </p:cNvPr>
            <p:cNvSpPr/>
            <p:nvPr/>
          </p:nvSpPr>
          <p:spPr>
            <a:xfrm>
              <a:off x="3118872" y="2305724"/>
              <a:ext cx="104384" cy="261602"/>
            </a:xfrm>
            <a:custGeom>
              <a:avLst/>
              <a:gdLst/>
              <a:ahLst/>
              <a:cxnLst/>
              <a:rect l="l" t="t" r="r" b="b"/>
              <a:pathLst>
                <a:path w="2604" h="6526" extrusionOk="0">
                  <a:moveTo>
                    <a:pt x="1602" y="1"/>
                  </a:moveTo>
                  <a:lnTo>
                    <a:pt x="1" y="3478"/>
                  </a:lnTo>
                  <a:lnTo>
                    <a:pt x="653" y="6526"/>
                  </a:lnTo>
                  <a:lnTo>
                    <a:pt x="2604" y="5383"/>
                  </a:lnTo>
                  <a:cubicBezTo>
                    <a:pt x="2604" y="5383"/>
                    <a:pt x="2337" y="3601"/>
                    <a:pt x="2190" y="2316"/>
                  </a:cubicBezTo>
                  <a:cubicBezTo>
                    <a:pt x="2044" y="1032"/>
                    <a:pt x="1602" y="1"/>
                    <a:pt x="1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5538;p36">
              <a:extLst>
                <a:ext uri="{FF2B5EF4-FFF2-40B4-BE49-F238E27FC236}">
                  <a16:creationId xmlns:a16="http://schemas.microsoft.com/office/drawing/2014/main" id="{6C9A95E7-070E-97D5-0DDF-AD4609AF103A}"/>
                </a:ext>
              </a:extLst>
            </p:cNvPr>
            <p:cNvSpPr/>
            <p:nvPr/>
          </p:nvSpPr>
          <p:spPr>
            <a:xfrm>
              <a:off x="3167175" y="2504989"/>
              <a:ext cx="54517" cy="32871"/>
            </a:xfrm>
            <a:custGeom>
              <a:avLst/>
              <a:gdLst/>
              <a:ahLst/>
              <a:cxnLst/>
              <a:rect l="l" t="t" r="r" b="b"/>
              <a:pathLst>
                <a:path w="1360" h="820" extrusionOk="0">
                  <a:moveTo>
                    <a:pt x="1273" y="1"/>
                  </a:moveTo>
                  <a:cubicBezTo>
                    <a:pt x="1260" y="1"/>
                    <a:pt x="1248" y="4"/>
                    <a:pt x="1236" y="11"/>
                  </a:cubicBezTo>
                  <a:lnTo>
                    <a:pt x="50" y="679"/>
                  </a:lnTo>
                  <a:cubicBezTo>
                    <a:pt x="14" y="699"/>
                    <a:pt x="1" y="746"/>
                    <a:pt x="21" y="782"/>
                  </a:cubicBezTo>
                  <a:cubicBezTo>
                    <a:pt x="36" y="805"/>
                    <a:pt x="62" y="820"/>
                    <a:pt x="88" y="820"/>
                  </a:cubicBezTo>
                  <a:cubicBezTo>
                    <a:pt x="101" y="820"/>
                    <a:pt x="114" y="818"/>
                    <a:pt x="124" y="811"/>
                  </a:cubicBezTo>
                  <a:lnTo>
                    <a:pt x="1310" y="142"/>
                  </a:lnTo>
                  <a:cubicBezTo>
                    <a:pt x="1346" y="122"/>
                    <a:pt x="1360" y="76"/>
                    <a:pt x="1339" y="40"/>
                  </a:cubicBezTo>
                  <a:cubicBezTo>
                    <a:pt x="1325" y="15"/>
                    <a:pt x="1300" y="1"/>
                    <a:pt x="1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5539;p36">
              <a:extLst>
                <a:ext uri="{FF2B5EF4-FFF2-40B4-BE49-F238E27FC236}">
                  <a16:creationId xmlns:a16="http://schemas.microsoft.com/office/drawing/2014/main" id="{2B921F22-173D-3F82-8EC2-24C1AC2BA0D9}"/>
                </a:ext>
              </a:extLst>
            </p:cNvPr>
            <p:cNvSpPr/>
            <p:nvPr/>
          </p:nvSpPr>
          <p:spPr>
            <a:xfrm>
              <a:off x="3113260" y="4156594"/>
              <a:ext cx="298121" cy="141584"/>
            </a:xfrm>
            <a:custGeom>
              <a:avLst/>
              <a:gdLst/>
              <a:ahLst/>
              <a:cxnLst/>
              <a:rect l="l" t="t" r="r" b="b"/>
              <a:pathLst>
                <a:path w="7437" h="3532" extrusionOk="0">
                  <a:moveTo>
                    <a:pt x="2580" y="0"/>
                  </a:moveTo>
                  <a:cubicBezTo>
                    <a:pt x="2242" y="0"/>
                    <a:pt x="1807" y="330"/>
                    <a:pt x="1366" y="330"/>
                  </a:cubicBezTo>
                  <a:cubicBezTo>
                    <a:pt x="1170" y="330"/>
                    <a:pt x="973" y="265"/>
                    <a:pt x="783" y="79"/>
                  </a:cubicBezTo>
                  <a:cubicBezTo>
                    <a:pt x="783" y="79"/>
                    <a:pt x="754" y="73"/>
                    <a:pt x="710" y="73"/>
                  </a:cubicBezTo>
                  <a:cubicBezTo>
                    <a:pt x="584" y="73"/>
                    <a:pt x="339" y="121"/>
                    <a:pt x="339" y="492"/>
                  </a:cubicBezTo>
                  <a:cubicBezTo>
                    <a:pt x="339" y="556"/>
                    <a:pt x="331" y="640"/>
                    <a:pt x="319" y="742"/>
                  </a:cubicBezTo>
                  <a:cubicBezTo>
                    <a:pt x="312" y="804"/>
                    <a:pt x="300" y="871"/>
                    <a:pt x="290" y="942"/>
                  </a:cubicBezTo>
                  <a:cubicBezTo>
                    <a:pt x="193" y="1554"/>
                    <a:pt x="0" y="2524"/>
                    <a:pt x="45" y="3133"/>
                  </a:cubicBezTo>
                  <a:cubicBezTo>
                    <a:pt x="55" y="3297"/>
                    <a:pt x="84" y="3434"/>
                    <a:pt x="139" y="3532"/>
                  </a:cubicBezTo>
                  <a:lnTo>
                    <a:pt x="7332" y="3532"/>
                  </a:lnTo>
                  <a:cubicBezTo>
                    <a:pt x="7332" y="3532"/>
                    <a:pt x="7436" y="3376"/>
                    <a:pt x="7391" y="3131"/>
                  </a:cubicBezTo>
                  <a:cubicBezTo>
                    <a:pt x="7333" y="2825"/>
                    <a:pt x="7030" y="2379"/>
                    <a:pt x="5963" y="1934"/>
                  </a:cubicBezTo>
                  <a:cubicBezTo>
                    <a:pt x="5136" y="1587"/>
                    <a:pt x="4165" y="1248"/>
                    <a:pt x="3593" y="734"/>
                  </a:cubicBezTo>
                  <a:cubicBezTo>
                    <a:pt x="3022" y="223"/>
                    <a:pt x="2816" y="73"/>
                    <a:pt x="2816" y="73"/>
                  </a:cubicBezTo>
                  <a:cubicBezTo>
                    <a:pt x="2745" y="21"/>
                    <a:pt x="2666" y="0"/>
                    <a:pt x="2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5540;p36">
              <a:extLst>
                <a:ext uri="{FF2B5EF4-FFF2-40B4-BE49-F238E27FC236}">
                  <a16:creationId xmlns:a16="http://schemas.microsoft.com/office/drawing/2014/main" id="{0AE6D5B7-B3AC-BB43-11C2-08401E685FE2}"/>
                </a:ext>
              </a:extLst>
            </p:cNvPr>
            <p:cNvSpPr/>
            <p:nvPr/>
          </p:nvSpPr>
          <p:spPr>
            <a:xfrm>
              <a:off x="3115064" y="4282142"/>
              <a:ext cx="296317" cy="16034"/>
            </a:xfrm>
            <a:custGeom>
              <a:avLst/>
              <a:gdLst/>
              <a:ahLst/>
              <a:cxnLst/>
              <a:rect l="l" t="t" r="r" b="b"/>
              <a:pathLst>
                <a:path w="7392" h="400" extrusionOk="0">
                  <a:moveTo>
                    <a:pt x="0" y="1"/>
                  </a:moveTo>
                  <a:cubicBezTo>
                    <a:pt x="10" y="165"/>
                    <a:pt x="39" y="302"/>
                    <a:pt x="94" y="400"/>
                  </a:cubicBezTo>
                  <a:lnTo>
                    <a:pt x="7287" y="400"/>
                  </a:lnTo>
                  <a:cubicBezTo>
                    <a:pt x="7287" y="400"/>
                    <a:pt x="7391" y="244"/>
                    <a:pt x="7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5541;p36">
              <a:extLst>
                <a:ext uri="{FF2B5EF4-FFF2-40B4-BE49-F238E27FC236}">
                  <a16:creationId xmlns:a16="http://schemas.microsoft.com/office/drawing/2014/main" id="{3F5615FE-D46D-F3B6-8929-86CB26197240}"/>
                </a:ext>
              </a:extLst>
            </p:cNvPr>
            <p:cNvSpPr/>
            <p:nvPr/>
          </p:nvSpPr>
          <p:spPr>
            <a:xfrm>
              <a:off x="3124765" y="4186297"/>
              <a:ext cx="38282" cy="111881"/>
            </a:xfrm>
            <a:custGeom>
              <a:avLst/>
              <a:gdLst/>
              <a:ahLst/>
              <a:cxnLst/>
              <a:rect l="l" t="t" r="r" b="b"/>
              <a:pathLst>
                <a:path w="955" h="2791" extrusionOk="0">
                  <a:moveTo>
                    <a:pt x="29" y="1"/>
                  </a:moveTo>
                  <a:cubicBezTo>
                    <a:pt x="22" y="63"/>
                    <a:pt x="12" y="130"/>
                    <a:pt x="0" y="201"/>
                  </a:cubicBezTo>
                  <a:cubicBezTo>
                    <a:pt x="298" y="450"/>
                    <a:pt x="724" y="929"/>
                    <a:pt x="759" y="1639"/>
                  </a:cubicBezTo>
                  <a:cubicBezTo>
                    <a:pt x="786" y="2173"/>
                    <a:pt x="586" y="2548"/>
                    <a:pt x="373" y="2791"/>
                  </a:cubicBezTo>
                  <a:lnTo>
                    <a:pt x="586" y="2791"/>
                  </a:lnTo>
                  <a:cubicBezTo>
                    <a:pt x="788" y="2522"/>
                    <a:pt x="954" y="2142"/>
                    <a:pt x="928" y="1631"/>
                  </a:cubicBezTo>
                  <a:cubicBezTo>
                    <a:pt x="888" y="779"/>
                    <a:pt x="348" y="246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5542;p36">
              <a:extLst>
                <a:ext uri="{FF2B5EF4-FFF2-40B4-BE49-F238E27FC236}">
                  <a16:creationId xmlns:a16="http://schemas.microsoft.com/office/drawing/2014/main" id="{B0275A37-462E-2C97-16C9-6A07B963F748}"/>
                </a:ext>
              </a:extLst>
            </p:cNvPr>
            <p:cNvSpPr/>
            <p:nvPr/>
          </p:nvSpPr>
          <p:spPr>
            <a:xfrm>
              <a:off x="3247106" y="4189023"/>
              <a:ext cx="28662" cy="14070"/>
            </a:xfrm>
            <a:custGeom>
              <a:avLst/>
              <a:gdLst/>
              <a:ahLst/>
              <a:cxnLst/>
              <a:rect l="l" t="t" r="r" b="b"/>
              <a:pathLst>
                <a:path w="715" h="351" extrusionOk="0">
                  <a:moveTo>
                    <a:pt x="583" y="0"/>
                  </a:moveTo>
                  <a:cubicBezTo>
                    <a:pt x="573" y="0"/>
                    <a:pt x="564" y="1"/>
                    <a:pt x="555" y="4"/>
                  </a:cubicBezTo>
                  <a:lnTo>
                    <a:pt x="105" y="117"/>
                  </a:lnTo>
                  <a:cubicBezTo>
                    <a:pt x="41" y="131"/>
                    <a:pt x="1" y="197"/>
                    <a:pt x="18" y="259"/>
                  </a:cubicBezTo>
                  <a:cubicBezTo>
                    <a:pt x="30" y="314"/>
                    <a:pt x="79" y="350"/>
                    <a:pt x="131" y="350"/>
                  </a:cubicBezTo>
                  <a:cubicBezTo>
                    <a:pt x="141" y="350"/>
                    <a:pt x="150" y="350"/>
                    <a:pt x="160" y="346"/>
                  </a:cubicBezTo>
                  <a:lnTo>
                    <a:pt x="610" y="234"/>
                  </a:lnTo>
                  <a:cubicBezTo>
                    <a:pt x="673" y="220"/>
                    <a:pt x="714" y="155"/>
                    <a:pt x="697" y="91"/>
                  </a:cubicBezTo>
                  <a:cubicBezTo>
                    <a:pt x="684" y="37"/>
                    <a:pt x="635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5543;p36">
              <a:extLst>
                <a:ext uri="{FF2B5EF4-FFF2-40B4-BE49-F238E27FC236}">
                  <a16:creationId xmlns:a16="http://schemas.microsoft.com/office/drawing/2014/main" id="{4FDAD085-B759-A46F-F15C-94AF927D2BC8}"/>
                </a:ext>
              </a:extLst>
            </p:cNvPr>
            <p:cNvSpPr/>
            <p:nvPr/>
          </p:nvSpPr>
          <p:spPr>
            <a:xfrm>
              <a:off x="3229268" y="4174071"/>
              <a:ext cx="28581" cy="14030"/>
            </a:xfrm>
            <a:custGeom>
              <a:avLst/>
              <a:gdLst/>
              <a:ahLst/>
              <a:cxnLst/>
              <a:rect l="l" t="t" r="r" b="b"/>
              <a:pathLst>
                <a:path w="713" h="350" extrusionOk="0">
                  <a:moveTo>
                    <a:pt x="583" y="0"/>
                  </a:moveTo>
                  <a:cubicBezTo>
                    <a:pt x="573" y="0"/>
                    <a:pt x="563" y="1"/>
                    <a:pt x="553" y="4"/>
                  </a:cubicBezTo>
                  <a:lnTo>
                    <a:pt x="103" y="116"/>
                  </a:lnTo>
                  <a:cubicBezTo>
                    <a:pt x="40" y="130"/>
                    <a:pt x="0" y="195"/>
                    <a:pt x="16" y="259"/>
                  </a:cubicBezTo>
                  <a:cubicBezTo>
                    <a:pt x="29" y="313"/>
                    <a:pt x="79" y="349"/>
                    <a:pt x="131" y="349"/>
                  </a:cubicBezTo>
                  <a:cubicBezTo>
                    <a:pt x="140" y="349"/>
                    <a:pt x="148" y="348"/>
                    <a:pt x="160" y="346"/>
                  </a:cubicBezTo>
                  <a:lnTo>
                    <a:pt x="610" y="233"/>
                  </a:lnTo>
                  <a:cubicBezTo>
                    <a:pt x="673" y="219"/>
                    <a:pt x="712" y="153"/>
                    <a:pt x="697" y="90"/>
                  </a:cubicBezTo>
                  <a:cubicBezTo>
                    <a:pt x="684" y="37"/>
                    <a:pt x="63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5544;p36">
              <a:extLst>
                <a:ext uri="{FF2B5EF4-FFF2-40B4-BE49-F238E27FC236}">
                  <a16:creationId xmlns:a16="http://schemas.microsoft.com/office/drawing/2014/main" id="{2668C161-891A-E6BE-0CFC-D4E1AD2D0C68}"/>
                </a:ext>
              </a:extLst>
            </p:cNvPr>
            <p:cNvSpPr/>
            <p:nvPr/>
          </p:nvSpPr>
          <p:spPr>
            <a:xfrm>
              <a:off x="3265144" y="4199486"/>
              <a:ext cx="28622" cy="14070"/>
            </a:xfrm>
            <a:custGeom>
              <a:avLst/>
              <a:gdLst/>
              <a:ahLst/>
              <a:cxnLst/>
              <a:rect l="l" t="t" r="r" b="b"/>
              <a:pathLst>
                <a:path w="714" h="351" extrusionOk="0">
                  <a:moveTo>
                    <a:pt x="582" y="0"/>
                  </a:moveTo>
                  <a:cubicBezTo>
                    <a:pt x="573" y="0"/>
                    <a:pt x="564" y="1"/>
                    <a:pt x="554" y="4"/>
                  </a:cubicBezTo>
                  <a:lnTo>
                    <a:pt x="105" y="117"/>
                  </a:lnTo>
                  <a:cubicBezTo>
                    <a:pt x="41" y="131"/>
                    <a:pt x="0" y="197"/>
                    <a:pt x="18" y="259"/>
                  </a:cubicBezTo>
                  <a:cubicBezTo>
                    <a:pt x="29" y="314"/>
                    <a:pt x="78" y="350"/>
                    <a:pt x="131" y="350"/>
                  </a:cubicBezTo>
                  <a:cubicBezTo>
                    <a:pt x="141" y="350"/>
                    <a:pt x="150" y="350"/>
                    <a:pt x="160" y="346"/>
                  </a:cubicBezTo>
                  <a:lnTo>
                    <a:pt x="609" y="234"/>
                  </a:lnTo>
                  <a:cubicBezTo>
                    <a:pt x="673" y="220"/>
                    <a:pt x="714" y="155"/>
                    <a:pt x="696" y="91"/>
                  </a:cubicBezTo>
                  <a:cubicBezTo>
                    <a:pt x="684" y="37"/>
                    <a:pt x="635" y="0"/>
                    <a:pt x="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5545;p36">
              <a:extLst>
                <a:ext uri="{FF2B5EF4-FFF2-40B4-BE49-F238E27FC236}">
                  <a16:creationId xmlns:a16="http://schemas.microsoft.com/office/drawing/2014/main" id="{0C78A978-D90D-DFB8-8ED7-33EC4896BC57}"/>
                </a:ext>
              </a:extLst>
            </p:cNvPr>
            <p:cNvSpPr/>
            <p:nvPr/>
          </p:nvSpPr>
          <p:spPr>
            <a:xfrm>
              <a:off x="3283143" y="4209587"/>
              <a:ext cx="28662" cy="14070"/>
            </a:xfrm>
            <a:custGeom>
              <a:avLst/>
              <a:gdLst/>
              <a:ahLst/>
              <a:cxnLst/>
              <a:rect l="l" t="t" r="r" b="b"/>
              <a:pathLst>
                <a:path w="715" h="351" extrusionOk="0">
                  <a:moveTo>
                    <a:pt x="583" y="0"/>
                  </a:moveTo>
                  <a:cubicBezTo>
                    <a:pt x="574" y="0"/>
                    <a:pt x="564" y="2"/>
                    <a:pt x="555" y="4"/>
                  </a:cubicBezTo>
                  <a:lnTo>
                    <a:pt x="105" y="116"/>
                  </a:lnTo>
                  <a:cubicBezTo>
                    <a:pt x="41" y="130"/>
                    <a:pt x="1" y="195"/>
                    <a:pt x="17" y="259"/>
                  </a:cubicBezTo>
                  <a:cubicBezTo>
                    <a:pt x="30" y="314"/>
                    <a:pt x="79" y="351"/>
                    <a:pt x="131" y="351"/>
                  </a:cubicBezTo>
                  <a:cubicBezTo>
                    <a:pt x="141" y="351"/>
                    <a:pt x="150" y="348"/>
                    <a:pt x="160" y="346"/>
                  </a:cubicBezTo>
                  <a:lnTo>
                    <a:pt x="610" y="233"/>
                  </a:lnTo>
                  <a:cubicBezTo>
                    <a:pt x="674" y="219"/>
                    <a:pt x="714" y="153"/>
                    <a:pt x="697" y="91"/>
                  </a:cubicBezTo>
                  <a:cubicBezTo>
                    <a:pt x="684" y="37"/>
                    <a:pt x="63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5546;p36">
              <a:extLst>
                <a:ext uri="{FF2B5EF4-FFF2-40B4-BE49-F238E27FC236}">
                  <a16:creationId xmlns:a16="http://schemas.microsoft.com/office/drawing/2014/main" id="{913FE8F7-EE22-70AA-224F-A8A343520116}"/>
                </a:ext>
              </a:extLst>
            </p:cNvPr>
            <p:cNvSpPr/>
            <p:nvPr/>
          </p:nvSpPr>
          <p:spPr>
            <a:xfrm>
              <a:off x="3302785" y="4218887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0"/>
                  </a:moveTo>
                  <a:cubicBezTo>
                    <a:pt x="573" y="0"/>
                    <a:pt x="563" y="2"/>
                    <a:pt x="553" y="4"/>
                  </a:cubicBezTo>
                  <a:lnTo>
                    <a:pt x="104" y="116"/>
                  </a:lnTo>
                  <a:cubicBezTo>
                    <a:pt x="40" y="130"/>
                    <a:pt x="1" y="195"/>
                    <a:pt x="17" y="259"/>
                  </a:cubicBezTo>
                  <a:cubicBezTo>
                    <a:pt x="30" y="314"/>
                    <a:pt x="79" y="351"/>
                    <a:pt x="131" y="351"/>
                  </a:cubicBezTo>
                  <a:cubicBezTo>
                    <a:pt x="140" y="351"/>
                    <a:pt x="149" y="348"/>
                    <a:pt x="160" y="346"/>
                  </a:cubicBezTo>
                  <a:lnTo>
                    <a:pt x="610" y="233"/>
                  </a:lnTo>
                  <a:cubicBezTo>
                    <a:pt x="674" y="220"/>
                    <a:pt x="713" y="155"/>
                    <a:pt x="697" y="91"/>
                  </a:cubicBezTo>
                  <a:cubicBezTo>
                    <a:pt x="685" y="37"/>
                    <a:pt x="636" y="0"/>
                    <a:pt x="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5547;p36">
              <a:extLst>
                <a:ext uri="{FF2B5EF4-FFF2-40B4-BE49-F238E27FC236}">
                  <a16:creationId xmlns:a16="http://schemas.microsoft.com/office/drawing/2014/main" id="{1B3DDF56-6CC3-A0BE-4FCF-8E0FB6908038}"/>
                </a:ext>
              </a:extLst>
            </p:cNvPr>
            <p:cNvSpPr/>
            <p:nvPr/>
          </p:nvSpPr>
          <p:spPr>
            <a:xfrm>
              <a:off x="3324070" y="4226784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1"/>
                  </a:moveTo>
                  <a:cubicBezTo>
                    <a:pt x="572" y="1"/>
                    <a:pt x="563" y="2"/>
                    <a:pt x="553" y="4"/>
                  </a:cubicBezTo>
                  <a:lnTo>
                    <a:pt x="103" y="117"/>
                  </a:lnTo>
                  <a:cubicBezTo>
                    <a:pt x="41" y="133"/>
                    <a:pt x="1" y="197"/>
                    <a:pt x="16" y="259"/>
                  </a:cubicBezTo>
                  <a:cubicBezTo>
                    <a:pt x="30" y="315"/>
                    <a:pt x="79" y="351"/>
                    <a:pt x="131" y="351"/>
                  </a:cubicBezTo>
                  <a:cubicBezTo>
                    <a:pt x="140" y="351"/>
                    <a:pt x="150" y="351"/>
                    <a:pt x="160" y="346"/>
                  </a:cubicBezTo>
                  <a:lnTo>
                    <a:pt x="610" y="235"/>
                  </a:lnTo>
                  <a:cubicBezTo>
                    <a:pt x="673" y="217"/>
                    <a:pt x="713" y="155"/>
                    <a:pt x="697" y="91"/>
                  </a:cubicBezTo>
                  <a:cubicBezTo>
                    <a:pt x="684" y="37"/>
                    <a:pt x="635" y="1"/>
                    <a:pt x="5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5548;p36">
              <a:extLst>
                <a:ext uri="{FF2B5EF4-FFF2-40B4-BE49-F238E27FC236}">
                  <a16:creationId xmlns:a16="http://schemas.microsoft.com/office/drawing/2014/main" id="{30AD8B36-E05C-9046-2200-305567849DA1}"/>
                </a:ext>
              </a:extLst>
            </p:cNvPr>
            <p:cNvSpPr/>
            <p:nvPr/>
          </p:nvSpPr>
          <p:spPr>
            <a:xfrm>
              <a:off x="2797106" y="2875941"/>
              <a:ext cx="447362" cy="265812"/>
            </a:xfrm>
            <a:custGeom>
              <a:avLst/>
              <a:gdLst/>
              <a:ahLst/>
              <a:cxnLst/>
              <a:rect l="l" t="t" r="r" b="b"/>
              <a:pathLst>
                <a:path w="11160" h="6631" extrusionOk="0">
                  <a:moveTo>
                    <a:pt x="9511" y="1"/>
                  </a:moveTo>
                  <a:lnTo>
                    <a:pt x="212" y="1953"/>
                  </a:lnTo>
                  <a:cubicBezTo>
                    <a:pt x="212" y="1953"/>
                    <a:pt x="212" y="1953"/>
                    <a:pt x="212" y="1953"/>
                  </a:cubicBezTo>
                  <a:lnTo>
                    <a:pt x="212" y="1953"/>
                  </a:lnTo>
                  <a:cubicBezTo>
                    <a:pt x="210" y="1953"/>
                    <a:pt x="0" y="3934"/>
                    <a:pt x="355" y="5359"/>
                  </a:cubicBezTo>
                  <a:cubicBezTo>
                    <a:pt x="373" y="5433"/>
                    <a:pt x="393" y="5507"/>
                    <a:pt x="416" y="5578"/>
                  </a:cubicBezTo>
                  <a:cubicBezTo>
                    <a:pt x="416" y="5579"/>
                    <a:pt x="419" y="5584"/>
                    <a:pt x="419" y="5586"/>
                  </a:cubicBezTo>
                  <a:cubicBezTo>
                    <a:pt x="450" y="5685"/>
                    <a:pt x="482" y="5776"/>
                    <a:pt x="518" y="5866"/>
                  </a:cubicBezTo>
                  <a:cubicBezTo>
                    <a:pt x="739" y="6406"/>
                    <a:pt x="1978" y="6630"/>
                    <a:pt x="3524" y="6630"/>
                  </a:cubicBezTo>
                  <a:cubicBezTo>
                    <a:pt x="4235" y="6630"/>
                    <a:pt x="5010" y="6583"/>
                    <a:pt x="5782" y="6497"/>
                  </a:cubicBezTo>
                  <a:cubicBezTo>
                    <a:pt x="7684" y="6284"/>
                    <a:pt x="9562" y="5837"/>
                    <a:pt x="10386" y="5286"/>
                  </a:cubicBezTo>
                  <a:cubicBezTo>
                    <a:pt x="11160" y="4769"/>
                    <a:pt x="9511" y="1"/>
                    <a:pt x="9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5549;p36">
              <a:extLst>
                <a:ext uri="{FF2B5EF4-FFF2-40B4-BE49-F238E27FC236}">
                  <a16:creationId xmlns:a16="http://schemas.microsoft.com/office/drawing/2014/main" id="{495D7246-E947-A1BA-84AC-4F109A04801E}"/>
                </a:ext>
              </a:extLst>
            </p:cNvPr>
            <p:cNvSpPr/>
            <p:nvPr/>
          </p:nvSpPr>
          <p:spPr>
            <a:xfrm>
              <a:off x="3034292" y="3037606"/>
              <a:ext cx="220715" cy="397855"/>
            </a:xfrm>
            <a:custGeom>
              <a:avLst/>
              <a:gdLst/>
              <a:ahLst/>
              <a:cxnLst/>
              <a:rect l="l" t="t" r="r" b="b"/>
              <a:pathLst>
                <a:path w="5506" h="9925" extrusionOk="0">
                  <a:moveTo>
                    <a:pt x="4632" y="0"/>
                  </a:moveTo>
                  <a:lnTo>
                    <a:pt x="3736" y="412"/>
                  </a:lnTo>
                  <a:lnTo>
                    <a:pt x="3517" y="514"/>
                  </a:lnTo>
                  <a:lnTo>
                    <a:pt x="1" y="2132"/>
                  </a:lnTo>
                  <a:lnTo>
                    <a:pt x="37" y="2442"/>
                  </a:lnTo>
                  <a:lnTo>
                    <a:pt x="906" y="9925"/>
                  </a:lnTo>
                  <a:lnTo>
                    <a:pt x="5505" y="9925"/>
                  </a:lnTo>
                  <a:cubicBezTo>
                    <a:pt x="5344" y="7315"/>
                    <a:pt x="5085" y="4365"/>
                    <a:pt x="4766" y="1263"/>
                  </a:cubicBezTo>
                  <a:cubicBezTo>
                    <a:pt x="4757" y="1184"/>
                    <a:pt x="4750" y="1102"/>
                    <a:pt x="4741" y="1023"/>
                  </a:cubicBezTo>
                  <a:cubicBezTo>
                    <a:pt x="4714" y="756"/>
                    <a:pt x="4685" y="486"/>
                    <a:pt x="4656" y="216"/>
                  </a:cubicBezTo>
                  <a:cubicBezTo>
                    <a:pt x="4648" y="144"/>
                    <a:pt x="4641" y="73"/>
                    <a:pt x="4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5550;p36">
              <a:extLst>
                <a:ext uri="{FF2B5EF4-FFF2-40B4-BE49-F238E27FC236}">
                  <a16:creationId xmlns:a16="http://schemas.microsoft.com/office/drawing/2014/main" id="{82E4E340-E366-2D3F-71F9-B67FF98D4C20}"/>
                </a:ext>
              </a:extLst>
            </p:cNvPr>
            <p:cNvSpPr/>
            <p:nvPr/>
          </p:nvSpPr>
          <p:spPr>
            <a:xfrm>
              <a:off x="3065358" y="3408678"/>
              <a:ext cx="194859" cy="30425"/>
            </a:xfrm>
            <a:custGeom>
              <a:avLst/>
              <a:gdLst/>
              <a:ahLst/>
              <a:cxnLst/>
              <a:rect l="l" t="t" r="r" b="b"/>
              <a:pathLst>
                <a:path w="4861" h="759" extrusionOk="0">
                  <a:moveTo>
                    <a:pt x="0" y="1"/>
                  </a:moveTo>
                  <a:lnTo>
                    <a:pt x="61" y="759"/>
                  </a:lnTo>
                  <a:lnTo>
                    <a:pt x="4861" y="759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5551;p36">
              <a:extLst>
                <a:ext uri="{FF2B5EF4-FFF2-40B4-BE49-F238E27FC236}">
                  <a16:creationId xmlns:a16="http://schemas.microsoft.com/office/drawing/2014/main" id="{6894F3A7-10B4-A797-9AC6-2F7366ECB71C}"/>
                </a:ext>
              </a:extLst>
            </p:cNvPr>
            <p:cNvSpPr/>
            <p:nvPr/>
          </p:nvSpPr>
          <p:spPr>
            <a:xfrm>
              <a:off x="3054014" y="3137178"/>
              <a:ext cx="46019" cy="282888"/>
            </a:xfrm>
            <a:custGeom>
              <a:avLst/>
              <a:gdLst/>
              <a:ahLst/>
              <a:cxnLst/>
              <a:rect l="l" t="t" r="r" b="b"/>
              <a:pathLst>
                <a:path w="1148" h="7057" extrusionOk="0">
                  <a:moveTo>
                    <a:pt x="124" y="0"/>
                  </a:moveTo>
                  <a:cubicBezTo>
                    <a:pt x="118" y="0"/>
                    <a:pt x="112" y="1"/>
                    <a:pt x="106" y="2"/>
                  </a:cubicBezTo>
                  <a:cubicBezTo>
                    <a:pt x="45" y="11"/>
                    <a:pt x="1" y="67"/>
                    <a:pt x="9" y="129"/>
                  </a:cubicBezTo>
                  <a:lnTo>
                    <a:pt x="917" y="7056"/>
                  </a:lnTo>
                  <a:lnTo>
                    <a:pt x="1148" y="7056"/>
                  </a:lnTo>
                  <a:lnTo>
                    <a:pt x="235" y="99"/>
                  </a:lnTo>
                  <a:cubicBezTo>
                    <a:pt x="228" y="44"/>
                    <a:pt x="180" y="0"/>
                    <a:pt x="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5552;p36">
              <a:extLst>
                <a:ext uri="{FF2B5EF4-FFF2-40B4-BE49-F238E27FC236}">
                  <a16:creationId xmlns:a16="http://schemas.microsoft.com/office/drawing/2014/main" id="{FA9F4685-5A86-084B-04CE-855F591AFA44}"/>
                </a:ext>
              </a:extLst>
            </p:cNvPr>
            <p:cNvSpPr/>
            <p:nvPr/>
          </p:nvSpPr>
          <p:spPr>
            <a:xfrm>
              <a:off x="3135227" y="2970703"/>
              <a:ext cx="90234" cy="117613"/>
            </a:xfrm>
            <a:custGeom>
              <a:avLst/>
              <a:gdLst/>
              <a:ahLst/>
              <a:cxnLst/>
              <a:rect l="l" t="t" r="r" b="b"/>
              <a:pathLst>
                <a:path w="2251" h="2934" extrusionOk="0">
                  <a:moveTo>
                    <a:pt x="129" y="1"/>
                  </a:moveTo>
                  <a:cubicBezTo>
                    <a:pt x="121" y="1"/>
                    <a:pt x="114" y="2"/>
                    <a:pt x="106" y="3"/>
                  </a:cubicBezTo>
                  <a:cubicBezTo>
                    <a:pt x="42" y="12"/>
                    <a:pt x="0" y="70"/>
                    <a:pt x="13" y="134"/>
                  </a:cubicBezTo>
                  <a:cubicBezTo>
                    <a:pt x="25" y="193"/>
                    <a:pt x="250" y="1359"/>
                    <a:pt x="1001" y="2184"/>
                  </a:cubicBezTo>
                  <a:cubicBezTo>
                    <a:pt x="1153" y="2351"/>
                    <a:pt x="1327" y="2503"/>
                    <a:pt x="1526" y="2632"/>
                  </a:cubicBezTo>
                  <a:cubicBezTo>
                    <a:pt x="1679" y="2731"/>
                    <a:pt x="1840" y="2809"/>
                    <a:pt x="2012" y="2867"/>
                  </a:cubicBezTo>
                  <a:cubicBezTo>
                    <a:pt x="2088" y="2895"/>
                    <a:pt x="2168" y="2916"/>
                    <a:pt x="2251" y="2934"/>
                  </a:cubicBezTo>
                  <a:cubicBezTo>
                    <a:pt x="2241" y="2854"/>
                    <a:pt x="2233" y="2773"/>
                    <a:pt x="2225" y="2693"/>
                  </a:cubicBezTo>
                  <a:cubicBezTo>
                    <a:pt x="2187" y="2684"/>
                    <a:pt x="2149" y="2671"/>
                    <a:pt x="2110" y="2660"/>
                  </a:cubicBezTo>
                  <a:cubicBezTo>
                    <a:pt x="1949" y="2608"/>
                    <a:pt x="1795" y="2535"/>
                    <a:pt x="1650" y="2441"/>
                  </a:cubicBezTo>
                  <a:cubicBezTo>
                    <a:pt x="1492" y="2339"/>
                    <a:pt x="1349" y="2218"/>
                    <a:pt x="1223" y="2084"/>
                  </a:cubicBezTo>
                  <a:cubicBezTo>
                    <a:pt x="472" y="1300"/>
                    <a:pt x="242" y="106"/>
                    <a:pt x="238" y="93"/>
                  </a:cubicBezTo>
                  <a:cubicBezTo>
                    <a:pt x="228" y="40"/>
                    <a:pt x="181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5553;p36">
              <a:extLst>
                <a:ext uri="{FF2B5EF4-FFF2-40B4-BE49-F238E27FC236}">
                  <a16:creationId xmlns:a16="http://schemas.microsoft.com/office/drawing/2014/main" id="{3C81B2B5-7D74-F8F0-D99D-7D22BD3189AE}"/>
                </a:ext>
              </a:extLst>
            </p:cNvPr>
            <p:cNvSpPr/>
            <p:nvPr/>
          </p:nvSpPr>
          <p:spPr>
            <a:xfrm>
              <a:off x="3037779" y="2917029"/>
              <a:ext cx="22729" cy="203397"/>
            </a:xfrm>
            <a:custGeom>
              <a:avLst/>
              <a:gdLst/>
              <a:ahLst/>
              <a:cxnLst/>
              <a:rect l="l" t="t" r="r" b="b"/>
              <a:pathLst>
                <a:path w="567" h="5074" extrusionOk="0">
                  <a:moveTo>
                    <a:pt x="189" y="1"/>
                  </a:moveTo>
                  <a:cubicBezTo>
                    <a:pt x="129" y="11"/>
                    <a:pt x="65" y="23"/>
                    <a:pt x="1" y="31"/>
                  </a:cubicBezTo>
                  <a:cubicBezTo>
                    <a:pt x="14" y="162"/>
                    <a:pt x="28" y="319"/>
                    <a:pt x="44" y="493"/>
                  </a:cubicBezTo>
                  <a:cubicBezTo>
                    <a:pt x="50" y="552"/>
                    <a:pt x="56" y="613"/>
                    <a:pt x="60" y="680"/>
                  </a:cubicBezTo>
                  <a:cubicBezTo>
                    <a:pt x="131" y="1474"/>
                    <a:pt x="227" y="2604"/>
                    <a:pt x="303" y="3754"/>
                  </a:cubicBezTo>
                  <a:cubicBezTo>
                    <a:pt x="307" y="3815"/>
                    <a:pt x="311" y="3877"/>
                    <a:pt x="314" y="3938"/>
                  </a:cubicBezTo>
                  <a:cubicBezTo>
                    <a:pt x="339" y="4290"/>
                    <a:pt x="358" y="4641"/>
                    <a:pt x="375" y="4986"/>
                  </a:cubicBezTo>
                  <a:cubicBezTo>
                    <a:pt x="378" y="5036"/>
                    <a:pt x="420" y="5073"/>
                    <a:pt x="471" y="5073"/>
                  </a:cubicBezTo>
                  <a:cubicBezTo>
                    <a:pt x="472" y="5073"/>
                    <a:pt x="473" y="5073"/>
                    <a:pt x="474" y="5073"/>
                  </a:cubicBezTo>
                  <a:cubicBezTo>
                    <a:pt x="527" y="5069"/>
                    <a:pt x="566" y="5027"/>
                    <a:pt x="565" y="4976"/>
                  </a:cubicBezTo>
                  <a:cubicBezTo>
                    <a:pt x="546" y="4621"/>
                    <a:pt x="524" y="4255"/>
                    <a:pt x="501" y="3891"/>
                  </a:cubicBezTo>
                  <a:cubicBezTo>
                    <a:pt x="498" y="3829"/>
                    <a:pt x="493" y="3765"/>
                    <a:pt x="488" y="3703"/>
                  </a:cubicBezTo>
                  <a:cubicBezTo>
                    <a:pt x="414" y="2560"/>
                    <a:pt x="320" y="1442"/>
                    <a:pt x="249" y="652"/>
                  </a:cubicBezTo>
                  <a:cubicBezTo>
                    <a:pt x="245" y="588"/>
                    <a:pt x="239" y="524"/>
                    <a:pt x="233" y="465"/>
                  </a:cubicBezTo>
                  <a:cubicBezTo>
                    <a:pt x="217" y="289"/>
                    <a:pt x="202" y="13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5554;p36">
              <a:extLst>
                <a:ext uri="{FF2B5EF4-FFF2-40B4-BE49-F238E27FC236}">
                  <a16:creationId xmlns:a16="http://schemas.microsoft.com/office/drawing/2014/main" id="{9DC730BB-6FF5-342A-E576-F22A34930190}"/>
                </a:ext>
              </a:extLst>
            </p:cNvPr>
            <p:cNvSpPr/>
            <p:nvPr/>
          </p:nvSpPr>
          <p:spPr>
            <a:xfrm>
              <a:off x="3006833" y="2921478"/>
              <a:ext cx="67104" cy="154452"/>
            </a:xfrm>
            <a:custGeom>
              <a:avLst/>
              <a:gdLst/>
              <a:ahLst/>
              <a:cxnLst/>
              <a:rect l="l" t="t" r="r" b="b"/>
              <a:pathLst>
                <a:path w="1674" h="3853" extrusionOk="0">
                  <a:moveTo>
                    <a:pt x="190" y="0"/>
                  </a:moveTo>
                  <a:cubicBezTo>
                    <a:pt x="128" y="10"/>
                    <a:pt x="64" y="18"/>
                    <a:pt x="0" y="25"/>
                  </a:cubicBezTo>
                  <a:cubicBezTo>
                    <a:pt x="13" y="151"/>
                    <a:pt x="26" y="303"/>
                    <a:pt x="42" y="469"/>
                  </a:cubicBezTo>
                  <a:cubicBezTo>
                    <a:pt x="48" y="529"/>
                    <a:pt x="55" y="592"/>
                    <a:pt x="61" y="656"/>
                  </a:cubicBezTo>
                  <a:cubicBezTo>
                    <a:pt x="158" y="1692"/>
                    <a:pt x="303" y="3154"/>
                    <a:pt x="373" y="3509"/>
                  </a:cubicBezTo>
                  <a:cubicBezTo>
                    <a:pt x="397" y="3644"/>
                    <a:pt x="473" y="3746"/>
                    <a:pt x="589" y="3799"/>
                  </a:cubicBezTo>
                  <a:cubicBezTo>
                    <a:pt x="664" y="3837"/>
                    <a:pt x="753" y="3852"/>
                    <a:pt x="847" y="3852"/>
                  </a:cubicBezTo>
                  <a:cubicBezTo>
                    <a:pt x="867" y="3852"/>
                    <a:pt x="887" y="3851"/>
                    <a:pt x="908" y="3850"/>
                  </a:cubicBezTo>
                  <a:cubicBezTo>
                    <a:pt x="967" y="3847"/>
                    <a:pt x="1027" y="3838"/>
                    <a:pt x="1086" y="3827"/>
                  </a:cubicBezTo>
                  <a:cubicBezTo>
                    <a:pt x="1151" y="3814"/>
                    <a:pt x="1215" y="3798"/>
                    <a:pt x="1275" y="3780"/>
                  </a:cubicBezTo>
                  <a:cubicBezTo>
                    <a:pt x="1444" y="3730"/>
                    <a:pt x="1578" y="3667"/>
                    <a:pt x="1607" y="3653"/>
                  </a:cubicBezTo>
                  <a:cubicBezTo>
                    <a:pt x="1655" y="3630"/>
                    <a:pt x="1673" y="3575"/>
                    <a:pt x="1650" y="3530"/>
                  </a:cubicBezTo>
                  <a:cubicBezTo>
                    <a:pt x="1634" y="3497"/>
                    <a:pt x="1600" y="3479"/>
                    <a:pt x="1565" y="3479"/>
                  </a:cubicBezTo>
                  <a:cubicBezTo>
                    <a:pt x="1551" y="3479"/>
                    <a:pt x="1537" y="3481"/>
                    <a:pt x="1524" y="3488"/>
                  </a:cubicBezTo>
                  <a:cubicBezTo>
                    <a:pt x="1466" y="3515"/>
                    <a:pt x="1372" y="3556"/>
                    <a:pt x="1263" y="3589"/>
                  </a:cubicBezTo>
                  <a:cubicBezTo>
                    <a:pt x="1202" y="3608"/>
                    <a:pt x="1140" y="3625"/>
                    <a:pt x="1076" y="3640"/>
                  </a:cubicBezTo>
                  <a:cubicBezTo>
                    <a:pt x="999" y="3657"/>
                    <a:pt x="921" y="3668"/>
                    <a:pt x="850" y="3668"/>
                  </a:cubicBezTo>
                  <a:cubicBezTo>
                    <a:pt x="783" y="3668"/>
                    <a:pt x="722" y="3658"/>
                    <a:pt x="673" y="3635"/>
                  </a:cubicBezTo>
                  <a:cubicBezTo>
                    <a:pt x="611" y="3606"/>
                    <a:pt x="574" y="3556"/>
                    <a:pt x="560" y="3476"/>
                  </a:cubicBezTo>
                  <a:cubicBezTo>
                    <a:pt x="492" y="3131"/>
                    <a:pt x="347" y="1671"/>
                    <a:pt x="249" y="637"/>
                  </a:cubicBezTo>
                  <a:cubicBezTo>
                    <a:pt x="242" y="571"/>
                    <a:pt x="236" y="511"/>
                    <a:pt x="231" y="450"/>
                  </a:cubicBezTo>
                  <a:cubicBezTo>
                    <a:pt x="215" y="281"/>
                    <a:pt x="202" y="129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5555;p36">
              <a:extLst>
                <a:ext uri="{FF2B5EF4-FFF2-40B4-BE49-F238E27FC236}">
                  <a16:creationId xmlns:a16="http://schemas.microsoft.com/office/drawing/2014/main" id="{7F4CA2FA-DDE3-C28F-EA67-887EF29AA44C}"/>
                </a:ext>
              </a:extLst>
            </p:cNvPr>
            <p:cNvSpPr/>
            <p:nvPr/>
          </p:nvSpPr>
          <p:spPr>
            <a:xfrm>
              <a:off x="2806045" y="3011991"/>
              <a:ext cx="222719" cy="423470"/>
            </a:xfrm>
            <a:custGeom>
              <a:avLst/>
              <a:gdLst/>
              <a:ahLst/>
              <a:cxnLst/>
              <a:rect l="l" t="t" r="r" b="b"/>
              <a:pathLst>
                <a:path w="5556" h="10564" extrusionOk="0">
                  <a:moveTo>
                    <a:pt x="560" y="1"/>
                  </a:moveTo>
                  <a:cubicBezTo>
                    <a:pt x="341" y="1"/>
                    <a:pt x="150" y="29"/>
                    <a:pt x="0" y="91"/>
                  </a:cubicBezTo>
                  <a:cubicBezTo>
                    <a:pt x="0" y="91"/>
                    <a:pt x="66" y="831"/>
                    <a:pt x="170" y="1966"/>
                  </a:cubicBezTo>
                  <a:cubicBezTo>
                    <a:pt x="177" y="2034"/>
                    <a:pt x="185" y="2107"/>
                    <a:pt x="192" y="2182"/>
                  </a:cubicBezTo>
                  <a:lnTo>
                    <a:pt x="192" y="2184"/>
                  </a:lnTo>
                  <a:cubicBezTo>
                    <a:pt x="192" y="2185"/>
                    <a:pt x="192" y="2190"/>
                    <a:pt x="193" y="2192"/>
                  </a:cubicBezTo>
                  <a:cubicBezTo>
                    <a:pt x="201" y="2266"/>
                    <a:pt x="208" y="2342"/>
                    <a:pt x="214" y="2419"/>
                  </a:cubicBezTo>
                  <a:cubicBezTo>
                    <a:pt x="422" y="4672"/>
                    <a:pt x="750" y="8096"/>
                    <a:pt x="1026" y="10564"/>
                  </a:cubicBezTo>
                  <a:lnTo>
                    <a:pt x="5556" y="10564"/>
                  </a:lnTo>
                  <a:lnTo>
                    <a:pt x="5556" y="1591"/>
                  </a:lnTo>
                  <a:cubicBezTo>
                    <a:pt x="5556" y="1591"/>
                    <a:pt x="4287" y="986"/>
                    <a:pt x="2924" y="522"/>
                  </a:cubicBezTo>
                  <a:cubicBezTo>
                    <a:pt x="2850" y="496"/>
                    <a:pt x="2777" y="473"/>
                    <a:pt x="2702" y="447"/>
                  </a:cubicBezTo>
                  <a:cubicBezTo>
                    <a:pt x="2561" y="402"/>
                    <a:pt x="2422" y="358"/>
                    <a:pt x="2280" y="316"/>
                  </a:cubicBezTo>
                  <a:cubicBezTo>
                    <a:pt x="2206" y="294"/>
                    <a:pt x="2132" y="273"/>
                    <a:pt x="2057" y="254"/>
                  </a:cubicBezTo>
                  <a:cubicBezTo>
                    <a:pt x="1506" y="102"/>
                    <a:pt x="980" y="1"/>
                    <a:pt x="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5556;p36">
              <a:extLst>
                <a:ext uri="{FF2B5EF4-FFF2-40B4-BE49-F238E27FC236}">
                  <a16:creationId xmlns:a16="http://schemas.microsoft.com/office/drawing/2014/main" id="{06A78F5A-253C-52BE-22B3-8EA1BEE11C06}"/>
                </a:ext>
              </a:extLst>
            </p:cNvPr>
            <p:cNvSpPr/>
            <p:nvPr/>
          </p:nvSpPr>
          <p:spPr>
            <a:xfrm>
              <a:off x="2840118" y="3408678"/>
              <a:ext cx="194819" cy="30425"/>
            </a:xfrm>
            <a:custGeom>
              <a:avLst/>
              <a:gdLst/>
              <a:ahLst/>
              <a:cxnLst/>
              <a:rect l="l" t="t" r="r" b="b"/>
              <a:pathLst>
                <a:path w="4860" h="759" extrusionOk="0">
                  <a:moveTo>
                    <a:pt x="0" y="1"/>
                  </a:moveTo>
                  <a:lnTo>
                    <a:pt x="60" y="759"/>
                  </a:lnTo>
                  <a:lnTo>
                    <a:pt x="4859" y="759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5557;p36">
              <a:extLst>
                <a:ext uri="{FF2B5EF4-FFF2-40B4-BE49-F238E27FC236}">
                  <a16:creationId xmlns:a16="http://schemas.microsoft.com/office/drawing/2014/main" id="{6A42AF71-B540-6BD4-E865-CB024B949E4A}"/>
                </a:ext>
              </a:extLst>
            </p:cNvPr>
            <p:cNvSpPr/>
            <p:nvPr/>
          </p:nvSpPr>
          <p:spPr>
            <a:xfrm>
              <a:off x="2839877" y="3118619"/>
              <a:ext cx="31949" cy="301488"/>
            </a:xfrm>
            <a:custGeom>
              <a:avLst/>
              <a:gdLst/>
              <a:ahLst/>
              <a:cxnLst/>
              <a:rect l="l" t="t" r="r" b="b"/>
              <a:pathLst>
                <a:path w="797" h="7521" extrusionOk="0">
                  <a:moveTo>
                    <a:pt x="121" y="0"/>
                  </a:moveTo>
                  <a:cubicBezTo>
                    <a:pt x="118" y="0"/>
                    <a:pt x="114" y="0"/>
                    <a:pt x="111" y="1"/>
                  </a:cubicBezTo>
                  <a:cubicBezTo>
                    <a:pt x="48" y="4"/>
                    <a:pt x="0" y="57"/>
                    <a:pt x="6" y="121"/>
                  </a:cubicBezTo>
                  <a:cubicBezTo>
                    <a:pt x="9" y="178"/>
                    <a:pt x="314" y="4538"/>
                    <a:pt x="567" y="7521"/>
                  </a:cubicBezTo>
                  <a:lnTo>
                    <a:pt x="797" y="7521"/>
                  </a:lnTo>
                  <a:lnTo>
                    <a:pt x="797" y="7519"/>
                  </a:lnTo>
                  <a:cubicBezTo>
                    <a:pt x="543" y="4541"/>
                    <a:pt x="237" y="162"/>
                    <a:pt x="232" y="105"/>
                  </a:cubicBezTo>
                  <a:cubicBezTo>
                    <a:pt x="230" y="45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5558;p36">
              <a:extLst>
                <a:ext uri="{FF2B5EF4-FFF2-40B4-BE49-F238E27FC236}">
                  <a16:creationId xmlns:a16="http://schemas.microsoft.com/office/drawing/2014/main" id="{4C688EBB-CF59-B8A0-C47C-2A0477A0BF41}"/>
                </a:ext>
              </a:extLst>
            </p:cNvPr>
            <p:cNvSpPr/>
            <p:nvPr/>
          </p:nvSpPr>
          <p:spPr>
            <a:xfrm>
              <a:off x="2871785" y="4147294"/>
              <a:ext cx="173653" cy="150965"/>
            </a:xfrm>
            <a:custGeom>
              <a:avLst/>
              <a:gdLst/>
              <a:ahLst/>
              <a:cxnLst/>
              <a:rect l="l" t="t" r="r" b="b"/>
              <a:pathLst>
                <a:path w="4332" h="3766" extrusionOk="0">
                  <a:moveTo>
                    <a:pt x="2659" y="1"/>
                  </a:moveTo>
                  <a:cubicBezTo>
                    <a:pt x="1893" y="1"/>
                    <a:pt x="1764" y="140"/>
                    <a:pt x="1625" y="437"/>
                  </a:cubicBezTo>
                  <a:cubicBezTo>
                    <a:pt x="1610" y="470"/>
                    <a:pt x="1462" y="955"/>
                    <a:pt x="1445" y="987"/>
                  </a:cubicBezTo>
                  <a:cubicBezTo>
                    <a:pt x="1278" y="1274"/>
                    <a:pt x="1591" y="1143"/>
                    <a:pt x="781" y="1768"/>
                  </a:cubicBezTo>
                  <a:cubicBezTo>
                    <a:pt x="190" y="2225"/>
                    <a:pt x="45" y="2915"/>
                    <a:pt x="16" y="3355"/>
                  </a:cubicBezTo>
                  <a:cubicBezTo>
                    <a:pt x="1" y="3601"/>
                    <a:pt x="22" y="3765"/>
                    <a:pt x="22" y="3765"/>
                  </a:cubicBezTo>
                  <a:lnTo>
                    <a:pt x="4306" y="3765"/>
                  </a:lnTo>
                  <a:cubicBezTo>
                    <a:pt x="4306" y="3765"/>
                    <a:pt x="4314" y="3685"/>
                    <a:pt x="4322" y="3558"/>
                  </a:cubicBezTo>
                  <a:cubicBezTo>
                    <a:pt x="4323" y="3500"/>
                    <a:pt x="4328" y="3430"/>
                    <a:pt x="4329" y="3355"/>
                  </a:cubicBezTo>
                  <a:lnTo>
                    <a:pt x="4329" y="3304"/>
                  </a:lnTo>
                  <a:cubicBezTo>
                    <a:pt x="4332" y="3084"/>
                    <a:pt x="4323" y="2812"/>
                    <a:pt x="4281" y="2551"/>
                  </a:cubicBezTo>
                  <a:cubicBezTo>
                    <a:pt x="4242" y="2305"/>
                    <a:pt x="4184" y="1996"/>
                    <a:pt x="4120" y="1700"/>
                  </a:cubicBezTo>
                  <a:cubicBezTo>
                    <a:pt x="4094" y="1584"/>
                    <a:pt x="4069" y="1470"/>
                    <a:pt x="4043" y="1361"/>
                  </a:cubicBezTo>
                  <a:cubicBezTo>
                    <a:pt x="3982" y="1090"/>
                    <a:pt x="3920" y="863"/>
                    <a:pt x="3875" y="755"/>
                  </a:cubicBezTo>
                  <a:cubicBezTo>
                    <a:pt x="3766" y="494"/>
                    <a:pt x="3678" y="1"/>
                    <a:pt x="2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5559;p36">
              <a:extLst>
                <a:ext uri="{FF2B5EF4-FFF2-40B4-BE49-F238E27FC236}">
                  <a16:creationId xmlns:a16="http://schemas.microsoft.com/office/drawing/2014/main" id="{B42FF64F-B594-67C4-3859-06F7F53740FE}"/>
                </a:ext>
              </a:extLst>
            </p:cNvPr>
            <p:cNvSpPr/>
            <p:nvPr/>
          </p:nvSpPr>
          <p:spPr>
            <a:xfrm>
              <a:off x="3016534" y="4201610"/>
              <a:ext cx="28782" cy="88310"/>
            </a:xfrm>
            <a:custGeom>
              <a:avLst/>
              <a:gdLst/>
              <a:ahLst/>
              <a:cxnLst/>
              <a:rect l="l" t="t" r="r" b="b"/>
              <a:pathLst>
                <a:path w="718" h="2203" extrusionOk="0">
                  <a:moveTo>
                    <a:pt x="424" y="0"/>
                  </a:moveTo>
                  <a:cubicBezTo>
                    <a:pt x="408" y="38"/>
                    <a:pt x="0" y="905"/>
                    <a:pt x="264" y="1626"/>
                  </a:cubicBezTo>
                  <a:cubicBezTo>
                    <a:pt x="354" y="1862"/>
                    <a:pt x="502" y="2055"/>
                    <a:pt x="711" y="2203"/>
                  </a:cubicBezTo>
                  <a:cubicBezTo>
                    <a:pt x="712" y="2145"/>
                    <a:pt x="717" y="2075"/>
                    <a:pt x="718" y="2000"/>
                  </a:cubicBezTo>
                  <a:lnTo>
                    <a:pt x="718" y="1949"/>
                  </a:lnTo>
                  <a:cubicBezTo>
                    <a:pt x="601" y="1840"/>
                    <a:pt x="511" y="1707"/>
                    <a:pt x="457" y="1553"/>
                  </a:cubicBezTo>
                  <a:cubicBezTo>
                    <a:pt x="300" y="1134"/>
                    <a:pt x="413" y="640"/>
                    <a:pt x="509" y="344"/>
                  </a:cubicBezTo>
                  <a:cubicBezTo>
                    <a:pt x="485" y="228"/>
                    <a:pt x="458" y="112"/>
                    <a:pt x="434" y="3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5560;p36">
              <a:extLst>
                <a:ext uri="{FF2B5EF4-FFF2-40B4-BE49-F238E27FC236}">
                  <a16:creationId xmlns:a16="http://schemas.microsoft.com/office/drawing/2014/main" id="{3E416DCD-EEF3-AF91-9A8D-44A4D03EB3BA}"/>
                </a:ext>
              </a:extLst>
            </p:cNvPr>
            <p:cNvSpPr/>
            <p:nvPr/>
          </p:nvSpPr>
          <p:spPr>
            <a:xfrm>
              <a:off x="2871665" y="4281621"/>
              <a:ext cx="173653" cy="16556"/>
            </a:xfrm>
            <a:custGeom>
              <a:avLst/>
              <a:gdLst/>
              <a:ahLst/>
              <a:cxnLst/>
              <a:rect l="l" t="t" r="r" b="b"/>
              <a:pathLst>
                <a:path w="4332" h="413" extrusionOk="0">
                  <a:moveTo>
                    <a:pt x="18" y="1"/>
                  </a:moveTo>
                  <a:cubicBezTo>
                    <a:pt x="1" y="247"/>
                    <a:pt x="22" y="413"/>
                    <a:pt x="22" y="413"/>
                  </a:cubicBezTo>
                  <a:lnTo>
                    <a:pt x="4306" y="413"/>
                  </a:lnTo>
                  <a:cubicBezTo>
                    <a:pt x="4306" y="413"/>
                    <a:pt x="4326" y="246"/>
                    <a:pt x="4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5561;p36">
              <a:extLst>
                <a:ext uri="{FF2B5EF4-FFF2-40B4-BE49-F238E27FC236}">
                  <a16:creationId xmlns:a16="http://schemas.microsoft.com/office/drawing/2014/main" id="{234D95BD-D6B6-EAAA-11C2-02058A7C8079}"/>
                </a:ext>
              </a:extLst>
            </p:cNvPr>
            <p:cNvSpPr/>
            <p:nvPr/>
          </p:nvSpPr>
          <p:spPr>
            <a:xfrm>
              <a:off x="2936122" y="4188101"/>
              <a:ext cx="53315" cy="12707"/>
            </a:xfrm>
            <a:custGeom>
              <a:avLst/>
              <a:gdLst/>
              <a:ahLst/>
              <a:cxnLst/>
              <a:rect l="l" t="t" r="r" b="b"/>
              <a:pathLst>
                <a:path w="1330" h="317" extrusionOk="0">
                  <a:moveTo>
                    <a:pt x="615" y="0"/>
                  </a:moveTo>
                  <a:cubicBezTo>
                    <a:pt x="316" y="0"/>
                    <a:pt x="117" y="54"/>
                    <a:pt x="104" y="57"/>
                  </a:cubicBezTo>
                  <a:cubicBezTo>
                    <a:pt x="38" y="76"/>
                    <a:pt x="1" y="143"/>
                    <a:pt x="20" y="208"/>
                  </a:cubicBezTo>
                  <a:cubicBezTo>
                    <a:pt x="34" y="262"/>
                    <a:pt x="84" y="298"/>
                    <a:pt x="137" y="298"/>
                  </a:cubicBezTo>
                  <a:cubicBezTo>
                    <a:pt x="148" y="298"/>
                    <a:pt x="158" y="296"/>
                    <a:pt x="169" y="294"/>
                  </a:cubicBezTo>
                  <a:cubicBezTo>
                    <a:pt x="172" y="292"/>
                    <a:pt x="349" y="244"/>
                    <a:pt x="616" y="244"/>
                  </a:cubicBezTo>
                  <a:cubicBezTo>
                    <a:pt x="773" y="244"/>
                    <a:pt x="961" y="260"/>
                    <a:pt x="1164" y="312"/>
                  </a:cubicBezTo>
                  <a:cubicBezTo>
                    <a:pt x="1174" y="315"/>
                    <a:pt x="1183" y="317"/>
                    <a:pt x="1194" y="317"/>
                  </a:cubicBezTo>
                  <a:cubicBezTo>
                    <a:pt x="1248" y="317"/>
                    <a:pt x="1297" y="280"/>
                    <a:pt x="1312" y="227"/>
                  </a:cubicBezTo>
                  <a:cubicBezTo>
                    <a:pt x="1329" y="162"/>
                    <a:pt x="1290" y="93"/>
                    <a:pt x="1225" y="77"/>
                  </a:cubicBezTo>
                  <a:cubicBezTo>
                    <a:pt x="999" y="19"/>
                    <a:pt x="790" y="0"/>
                    <a:pt x="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5562;p36">
              <a:extLst>
                <a:ext uri="{FF2B5EF4-FFF2-40B4-BE49-F238E27FC236}">
                  <a16:creationId xmlns:a16="http://schemas.microsoft.com/office/drawing/2014/main" id="{7C9EE681-48B6-9FFB-D5EB-19C47B756F33}"/>
                </a:ext>
              </a:extLst>
            </p:cNvPr>
            <p:cNvSpPr/>
            <p:nvPr/>
          </p:nvSpPr>
          <p:spPr>
            <a:xfrm>
              <a:off x="2938848" y="4169542"/>
              <a:ext cx="53315" cy="12747"/>
            </a:xfrm>
            <a:custGeom>
              <a:avLst/>
              <a:gdLst/>
              <a:ahLst/>
              <a:cxnLst/>
              <a:rect l="l" t="t" r="r" b="b"/>
              <a:pathLst>
                <a:path w="1330" h="318" extrusionOk="0">
                  <a:moveTo>
                    <a:pt x="614" y="1"/>
                  </a:moveTo>
                  <a:cubicBezTo>
                    <a:pt x="315" y="1"/>
                    <a:pt x="116" y="55"/>
                    <a:pt x="104" y="58"/>
                  </a:cubicBezTo>
                  <a:cubicBezTo>
                    <a:pt x="39" y="76"/>
                    <a:pt x="1" y="143"/>
                    <a:pt x="18" y="208"/>
                  </a:cubicBezTo>
                  <a:cubicBezTo>
                    <a:pt x="34" y="263"/>
                    <a:pt x="83" y="298"/>
                    <a:pt x="137" y="298"/>
                  </a:cubicBezTo>
                  <a:cubicBezTo>
                    <a:pt x="148" y="298"/>
                    <a:pt x="158" y="297"/>
                    <a:pt x="169" y="294"/>
                  </a:cubicBezTo>
                  <a:cubicBezTo>
                    <a:pt x="173" y="293"/>
                    <a:pt x="349" y="245"/>
                    <a:pt x="616" y="245"/>
                  </a:cubicBezTo>
                  <a:cubicBezTo>
                    <a:pt x="773" y="245"/>
                    <a:pt x="960" y="262"/>
                    <a:pt x="1162" y="314"/>
                  </a:cubicBezTo>
                  <a:cubicBezTo>
                    <a:pt x="1173" y="316"/>
                    <a:pt x="1183" y="317"/>
                    <a:pt x="1193" y="317"/>
                  </a:cubicBezTo>
                  <a:cubicBezTo>
                    <a:pt x="1248" y="317"/>
                    <a:pt x="1296" y="281"/>
                    <a:pt x="1310" y="227"/>
                  </a:cubicBezTo>
                  <a:cubicBezTo>
                    <a:pt x="1329" y="162"/>
                    <a:pt x="1289" y="94"/>
                    <a:pt x="1223" y="78"/>
                  </a:cubicBezTo>
                  <a:cubicBezTo>
                    <a:pt x="998" y="19"/>
                    <a:pt x="789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5563;p36">
              <a:extLst>
                <a:ext uri="{FF2B5EF4-FFF2-40B4-BE49-F238E27FC236}">
                  <a16:creationId xmlns:a16="http://schemas.microsoft.com/office/drawing/2014/main" id="{38F9323D-C190-80F7-6D61-B0F571021AED}"/>
                </a:ext>
              </a:extLst>
            </p:cNvPr>
            <p:cNvSpPr/>
            <p:nvPr/>
          </p:nvSpPr>
          <p:spPr>
            <a:xfrm>
              <a:off x="2928827" y="4203655"/>
              <a:ext cx="53275" cy="12747"/>
            </a:xfrm>
            <a:custGeom>
              <a:avLst/>
              <a:gdLst/>
              <a:ahLst/>
              <a:cxnLst/>
              <a:rect l="l" t="t" r="r" b="b"/>
              <a:pathLst>
                <a:path w="1329" h="318" extrusionOk="0">
                  <a:moveTo>
                    <a:pt x="615" y="0"/>
                  </a:moveTo>
                  <a:cubicBezTo>
                    <a:pt x="317" y="0"/>
                    <a:pt x="116" y="54"/>
                    <a:pt x="103" y="58"/>
                  </a:cubicBezTo>
                  <a:cubicBezTo>
                    <a:pt x="38" y="75"/>
                    <a:pt x="0" y="142"/>
                    <a:pt x="17" y="207"/>
                  </a:cubicBezTo>
                  <a:cubicBezTo>
                    <a:pt x="33" y="261"/>
                    <a:pt x="82" y="297"/>
                    <a:pt x="135" y="297"/>
                  </a:cubicBezTo>
                  <a:cubicBezTo>
                    <a:pt x="146" y="297"/>
                    <a:pt x="157" y="296"/>
                    <a:pt x="168" y="293"/>
                  </a:cubicBezTo>
                  <a:cubicBezTo>
                    <a:pt x="171" y="292"/>
                    <a:pt x="349" y="245"/>
                    <a:pt x="615" y="245"/>
                  </a:cubicBezTo>
                  <a:cubicBezTo>
                    <a:pt x="773" y="245"/>
                    <a:pt x="961" y="261"/>
                    <a:pt x="1162" y="313"/>
                  </a:cubicBezTo>
                  <a:cubicBezTo>
                    <a:pt x="1173" y="314"/>
                    <a:pt x="1182" y="317"/>
                    <a:pt x="1193" y="317"/>
                  </a:cubicBezTo>
                  <a:cubicBezTo>
                    <a:pt x="1247" y="317"/>
                    <a:pt x="1296" y="278"/>
                    <a:pt x="1311" y="226"/>
                  </a:cubicBezTo>
                  <a:cubicBezTo>
                    <a:pt x="1328" y="161"/>
                    <a:pt x="1289" y="94"/>
                    <a:pt x="1224" y="77"/>
                  </a:cubicBezTo>
                  <a:cubicBezTo>
                    <a:pt x="999" y="19"/>
                    <a:pt x="791" y="0"/>
                    <a:pt x="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5564;p36">
              <a:extLst>
                <a:ext uri="{FF2B5EF4-FFF2-40B4-BE49-F238E27FC236}">
                  <a16:creationId xmlns:a16="http://schemas.microsoft.com/office/drawing/2014/main" id="{973388CB-D528-E032-B454-60B154528007}"/>
                </a:ext>
              </a:extLst>
            </p:cNvPr>
            <p:cNvSpPr/>
            <p:nvPr/>
          </p:nvSpPr>
          <p:spPr>
            <a:xfrm>
              <a:off x="2920128" y="4221212"/>
              <a:ext cx="53315" cy="12747"/>
            </a:xfrm>
            <a:custGeom>
              <a:avLst/>
              <a:gdLst/>
              <a:ahLst/>
              <a:cxnLst/>
              <a:rect l="l" t="t" r="r" b="b"/>
              <a:pathLst>
                <a:path w="1330" h="318" extrusionOk="0">
                  <a:moveTo>
                    <a:pt x="616" y="1"/>
                  </a:moveTo>
                  <a:cubicBezTo>
                    <a:pt x="317" y="1"/>
                    <a:pt x="117" y="55"/>
                    <a:pt x="104" y="58"/>
                  </a:cubicBezTo>
                  <a:cubicBezTo>
                    <a:pt x="39" y="77"/>
                    <a:pt x="1" y="143"/>
                    <a:pt x="20" y="209"/>
                  </a:cubicBezTo>
                  <a:cubicBezTo>
                    <a:pt x="34" y="263"/>
                    <a:pt x="84" y="298"/>
                    <a:pt x="138" y="298"/>
                  </a:cubicBezTo>
                  <a:cubicBezTo>
                    <a:pt x="148" y="298"/>
                    <a:pt x="159" y="297"/>
                    <a:pt x="169" y="294"/>
                  </a:cubicBezTo>
                  <a:cubicBezTo>
                    <a:pt x="172" y="292"/>
                    <a:pt x="349" y="245"/>
                    <a:pt x="615" y="245"/>
                  </a:cubicBezTo>
                  <a:cubicBezTo>
                    <a:pt x="773" y="245"/>
                    <a:pt x="962" y="262"/>
                    <a:pt x="1164" y="314"/>
                  </a:cubicBezTo>
                  <a:cubicBezTo>
                    <a:pt x="1174" y="316"/>
                    <a:pt x="1183" y="317"/>
                    <a:pt x="1194" y="317"/>
                  </a:cubicBezTo>
                  <a:cubicBezTo>
                    <a:pt x="1248" y="317"/>
                    <a:pt x="1299" y="281"/>
                    <a:pt x="1312" y="227"/>
                  </a:cubicBezTo>
                  <a:cubicBezTo>
                    <a:pt x="1329" y="162"/>
                    <a:pt x="1290" y="94"/>
                    <a:pt x="1225" y="78"/>
                  </a:cubicBezTo>
                  <a:cubicBezTo>
                    <a:pt x="1000" y="20"/>
                    <a:pt x="791" y="1"/>
                    <a:pt x="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5565;p36">
              <a:extLst>
                <a:ext uri="{FF2B5EF4-FFF2-40B4-BE49-F238E27FC236}">
                  <a16:creationId xmlns:a16="http://schemas.microsoft.com/office/drawing/2014/main" id="{28C16ADB-985B-8DE5-B811-A0BD36DC953F}"/>
                </a:ext>
              </a:extLst>
            </p:cNvPr>
            <p:cNvSpPr/>
            <p:nvPr/>
          </p:nvSpPr>
          <p:spPr>
            <a:xfrm>
              <a:off x="2813701" y="3002371"/>
              <a:ext cx="121421" cy="107712"/>
            </a:xfrm>
            <a:custGeom>
              <a:avLst/>
              <a:gdLst/>
              <a:ahLst/>
              <a:cxnLst/>
              <a:rect l="l" t="t" r="r" b="b"/>
              <a:pathLst>
                <a:path w="3029" h="2687" extrusionOk="0">
                  <a:moveTo>
                    <a:pt x="2898" y="1"/>
                  </a:moveTo>
                  <a:cubicBezTo>
                    <a:pt x="2851" y="1"/>
                    <a:pt x="2808" y="30"/>
                    <a:pt x="2792" y="76"/>
                  </a:cubicBezTo>
                  <a:cubicBezTo>
                    <a:pt x="2791" y="83"/>
                    <a:pt x="2697" y="343"/>
                    <a:pt x="2514" y="689"/>
                  </a:cubicBezTo>
                  <a:cubicBezTo>
                    <a:pt x="2417" y="872"/>
                    <a:pt x="2296" y="1078"/>
                    <a:pt x="2151" y="1285"/>
                  </a:cubicBezTo>
                  <a:cubicBezTo>
                    <a:pt x="1840" y="1729"/>
                    <a:pt x="1419" y="2171"/>
                    <a:pt x="893" y="2361"/>
                  </a:cubicBezTo>
                  <a:cubicBezTo>
                    <a:pt x="712" y="2425"/>
                    <a:pt x="528" y="2457"/>
                    <a:pt x="341" y="2457"/>
                  </a:cubicBezTo>
                  <a:cubicBezTo>
                    <a:pt x="229" y="2457"/>
                    <a:pt x="115" y="2446"/>
                    <a:pt x="1" y="2422"/>
                  </a:cubicBezTo>
                  <a:lnTo>
                    <a:pt x="1" y="2424"/>
                  </a:lnTo>
                  <a:cubicBezTo>
                    <a:pt x="1" y="2425"/>
                    <a:pt x="1" y="2430"/>
                    <a:pt x="2" y="2432"/>
                  </a:cubicBezTo>
                  <a:cubicBezTo>
                    <a:pt x="10" y="2506"/>
                    <a:pt x="17" y="2582"/>
                    <a:pt x="23" y="2659"/>
                  </a:cubicBezTo>
                  <a:cubicBezTo>
                    <a:pt x="131" y="2677"/>
                    <a:pt x="237" y="2686"/>
                    <a:pt x="343" y="2686"/>
                  </a:cubicBezTo>
                  <a:cubicBezTo>
                    <a:pt x="556" y="2686"/>
                    <a:pt x="765" y="2649"/>
                    <a:pt x="971" y="2575"/>
                  </a:cubicBezTo>
                  <a:cubicBezTo>
                    <a:pt x="1554" y="2361"/>
                    <a:pt x="2014" y="1886"/>
                    <a:pt x="2347" y="1409"/>
                  </a:cubicBezTo>
                  <a:cubicBezTo>
                    <a:pt x="2504" y="1184"/>
                    <a:pt x="2633" y="958"/>
                    <a:pt x="2734" y="762"/>
                  </a:cubicBezTo>
                  <a:cubicBezTo>
                    <a:pt x="2905" y="430"/>
                    <a:pt x="2995" y="179"/>
                    <a:pt x="3007" y="153"/>
                  </a:cubicBezTo>
                  <a:cubicBezTo>
                    <a:pt x="3029" y="92"/>
                    <a:pt x="2995" y="27"/>
                    <a:pt x="2937" y="8"/>
                  </a:cubicBezTo>
                  <a:cubicBezTo>
                    <a:pt x="2924" y="3"/>
                    <a:pt x="2911" y="1"/>
                    <a:pt x="2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5566;p36">
              <a:extLst>
                <a:ext uri="{FF2B5EF4-FFF2-40B4-BE49-F238E27FC236}">
                  <a16:creationId xmlns:a16="http://schemas.microsoft.com/office/drawing/2014/main" id="{ED892C73-E204-FCD2-37C7-1A28C6229FC4}"/>
                </a:ext>
              </a:extLst>
            </p:cNvPr>
            <p:cNvSpPr/>
            <p:nvPr/>
          </p:nvSpPr>
          <p:spPr>
            <a:xfrm>
              <a:off x="2809573" y="2968939"/>
              <a:ext cx="133246" cy="154733"/>
            </a:xfrm>
            <a:custGeom>
              <a:avLst/>
              <a:gdLst/>
              <a:ahLst/>
              <a:cxnLst/>
              <a:rect l="l" t="t" r="r" b="b"/>
              <a:pathLst>
                <a:path w="3324" h="3860" extrusionOk="0">
                  <a:moveTo>
                    <a:pt x="184" y="1"/>
                  </a:moveTo>
                  <a:lnTo>
                    <a:pt x="1" y="2"/>
                  </a:lnTo>
                  <a:cubicBezTo>
                    <a:pt x="2" y="160"/>
                    <a:pt x="52" y="3859"/>
                    <a:pt x="1703" y="3859"/>
                  </a:cubicBezTo>
                  <a:cubicBezTo>
                    <a:pt x="2005" y="3859"/>
                    <a:pt x="2269" y="3745"/>
                    <a:pt x="2486" y="3519"/>
                  </a:cubicBezTo>
                  <a:cubicBezTo>
                    <a:pt x="3323" y="2652"/>
                    <a:pt x="3253" y="427"/>
                    <a:pt x="3251" y="333"/>
                  </a:cubicBezTo>
                  <a:lnTo>
                    <a:pt x="3251" y="333"/>
                  </a:lnTo>
                  <a:lnTo>
                    <a:pt x="3069" y="340"/>
                  </a:lnTo>
                  <a:cubicBezTo>
                    <a:pt x="3071" y="362"/>
                    <a:pt x="3140" y="2579"/>
                    <a:pt x="2357" y="3391"/>
                  </a:cubicBezTo>
                  <a:cubicBezTo>
                    <a:pt x="2170" y="3584"/>
                    <a:pt x="1957" y="3678"/>
                    <a:pt x="1703" y="3678"/>
                  </a:cubicBezTo>
                  <a:cubicBezTo>
                    <a:pt x="230" y="3678"/>
                    <a:pt x="184" y="37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5567;p36">
              <a:extLst>
                <a:ext uri="{FF2B5EF4-FFF2-40B4-BE49-F238E27FC236}">
                  <a16:creationId xmlns:a16="http://schemas.microsoft.com/office/drawing/2014/main" id="{A5988D69-08AE-D896-B49A-678C75D9439A}"/>
                </a:ext>
              </a:extLst>
            </p:cNvPr>
            <p:cNvSpPr/>
            <p:nvPr/>
          </p:nvSpPr>
          <p:spPr>
            <a:xfrm>
              <a:off x="2747159" y="2215932"/>
              <a:ext cx="479872" cy="791221"/>
            </a:xfrm>
            <a:custGeom>
              <a:avLst/>
              <a:gdLst/>
              <a:ahLst/>
              <a:cxnLst/>
              <a:rect l="l" t="t" r="r" b="b"/>
              <a:pathLst>
                <a:path w="11971" h="19738" extrusionOk="0">
                  <a:moveTo>
                    <a:pt x="4613" y="0"/>
                  </a:moveTo>
                  <a:cubicBezTo>
                    <a:pt x="4613" y="0"/>
                    <a:pt x="4380" y="189"/>
                    <a:pt x="3967" y="399"/>
                  </a:cubicBezTo>
                  <a:cubicBezTo>
                    <a:pt x="3927" y="418"/>
                    <a:pt x="3887" y="438"/>
                    <a:pt x="3845" y="458"/>
                  </a:cubicBezTo>
                  <a:cubicBezTo>
                    <a:pt x="3742" y="505"/>
                    <a:pt x="3630" y="554"/>
                    <a:pt x="3507" y="602"/>
                  </a:cubicBezTo>
                  <a:cubicBezTo>
                    <a:pt x="3210" y="714"/>
                    <a:pt x="2851" y="817"/>
                    <a:pt x="2431" y="885"/>
                  </a:cubicBezTo>
                  <a:cubicBezTo>
                    <a:pt x="2197" y="922"/>
                    <a:pt x="1981" y="996"/>
                    <a:pt x="1784" y="1111"/>
                  </a:cubicBezTo>
                  <a:cubicBezTo>
                    <a:pt x="1746" y="1133"/>
                    <a:pt x="1709" y="1156"/>
                    <a:pt x="1672" y="1179"/>
                  </a:cubicBezTo>
                  <a:cubicBezTo>
                    <a:pt x="860" y="1721"/>
                    <a:pt x="385" y="2929"/>
                    <a:pt x="276" y="4655"/>
                  </a:cubicBezTo>
                  <a:cubicBezTo>
                    <a:pt x="237" y="5290"/>
                    <a:pt x="195" y="5905"/>
                    <a:pt x="159" y="6505"/>
                  </a:cubicBezTo>
                  <a:cubicBezTo>
                    <a:pt x="154" y="6541"/>
                    <a:pt x="153" y="6578"/>
                    <a:pt x="151" y="6614"/>
                  </a:cubicBezTo>
                  <a:cubicBezTo>
                    <a:pt x="130" y="6969"/>
                    <a:pt x="109" y="7317"/>
                    <a:pt x="92" y="7661"/>
                  </a:cubicBezTo>
                  <a:cubicBezTo>
                    <a:pt x="89" y="7700"/>
                    <a:pt x="88" y="7736"/>
                    <a:pt x="86" y="7774"/>
                  </a:cubicBezTo>
                  <a:cubicBezTo>
                    <a:pt x="86" y="7794"/>
                    <a:pt x="86" y="7812"/>
                    <a:pt x="85" y="7832"/>
                  </a:cubicBezTo>
                  <a:lnTo>
                    <a:pt x="75" y="8034"/>
                  </a:lnTo>
                  <a:cubicBezTo>
                    <a:pt x="18" y="9263"/>
                    <a:pt x="1" y="10441"/>
                    <a:pt x="79" y="11608"/>
                  </a:cubicBezTo>
                  <a:cubicBezTo>
                    <a:pt x="95" y="11850"/>
                    <a:pt x="114" y="12094"/>
                    <a:pt x="138" y="12336"/>
                  </a:cubicBezTo>
                  <a:cubicBezTo>
                    <a:pt x="144" y="12395"/>
                    <a:pt x="151" y="12461"/>
                    <a:pt x="159" y="12533"/>
                  </a:cubicBezTo>
                  <a:cubicBezTo>
                    <a:pt x="162" y="12572"/>
                    <a:pt x="167" y="12610"/>
                    <a:pt x="170" y="12652"/>
                  </a:cubicBezTo>
                  <a:cubicBezTo>
                    <a:pt x="218" y="13094"/>
                    <a:pt x="289" y="13718"/>
                    <a:pt x="373" y="14404"/>
                  </a:cubicBezTo>
                  <a:cubicBezTo>
                    <a:pt x="378" y="14440"/>
                    <a:pt x="380" y="14475"/>
                    <a:pt x="386" y="14511"/>
                  </a:cubicBezTo>
                  <a:cubicBezTo>
                    <a:pt x="582" y="16067"/>
                    <a:pt x="852" y="17909"/>
                    <a:pt x="1110" y="18687"/>
                  </a:cubicBezTo>
                  <a:cubicBezTo>
                    <a:pt x="1119" y="18715"/>
                    <a:pt x="1127" y="18742"/>
                    <a:pt x="1137" y="18767"/>
                  </a:cubicBezTo>
                  <a:cubicBezTo>
                    <a:pt x="1153" y="18774"/>
                    <a:pt x="1169" y="18783"/>
                    <a:pt x="1185" y="18790"/>
                  </a:cubicBezTo>
                  <a:cubicBezTo>
                    <a:pt x="2458" y="19399"/>
                    <a:pt x="3853" y="19689"/>
                    <a:pt x="5227" y="19731"/>
                  </a:cubicBezTo>
                  <a:cubicBezTo>
                    <a:pt x="5274" y="19733"/>
                    <a:pt x="5322" y="19736"/>
                    <a:pt x="5372" y="19736"/>
                  </a:cubicBezTo>
                  <a:cubicBezTo>
                    <a:pt x="5444" y="19737"/>
                    <a:pt x="5517" y="19738"/>
                    <a:pt x="5589" y="19738"/>
                  </a:cubicBezTo>
                  <a:cubicBezTo>
                    <a:pt x="5751" y="19738"/>
                    <a:pt x="5912" y="19734"/>
                    <a:pt x="6072" y="19728"/>
                  </a:cubicBezTo>
                  <a:cubicBezTo>
                    <a:pt x="6388" y="19715"/>
                    <a:pt x="6700" y="19689"/>
                    <a:pt x="7007" y="19652"/>
                  </a:cubicBezTo>
                  <a:cubicBezTo>
                    <a:pt x="7280" y="19620"/>
                    <a:pt x="7548" y="19578"/>
                    <a:pt x="7811" y="19527"/>
                  </a:cubicBezTo>
                  <a:cubicBezTo>
                    <a:pt x="8943" y="19309"/>
                    <a:pt x="9984" y="18935"/>
                    <a:pt x="10828" y="18457"/>
                  </a:cubicBezTo>
                  <a:cubicBezTo>
                    <a:pt x="10862" y="18439"/>
                    <a:pt x="10892" y="18420"/>
                    <a:pt x="10925" y="18402"/>
                  </a:cubicBezTo>
                  <a:cubicBezTo>
                    <a:pt x="11149" y="18271"/>
                    <a:pt x="11356" y="18133"/>
                    <a:pt x="11549" y="17988"/>
                  </a:cubicBezTo>
                  <a:cubicBezTo>
                    <a:pt x="11578" y="17967"/>
                    <a:pt x="11607" y="17945"/>
                    <a:pt x="11636" y="17920"/>
                  </a:cubicBezTo>
                  <a:cubicBezTo>
                    <a:pt x="11753" y="17829"/>
                    <a:pt x="11865" y="17732"/>
                    <a:pt x="11971" y="17634"/>
                  </a:cubicBezTo>
                  <a:cubicBezTo>
                    <a:pt x="11861" y="17202"/>
                    <a:pt x="11746" y="16683"/>
                    <a:pt x="11637" y="16121"/>
                  </a:cubicBezTo>
                  <a:cubicBezTo>
                    <a:pt x="11627" y="16074"/>
                    <a:pt x="11617" y="16028"/>
                    <a:pt x="11608" y="15981"/>
                  </a:cubicBezTo>
                  <a:cubicBezTo>
                    <a:pt x="11453" y="15206"/>
                    <a:pt x="11301" y="14365"/>
                    <a:pt x="11170" y="13595"/>
                  </a:cubicBezTo>
                  <a:cubicBezTo>
                    <a:pt x="11165" y="13558"/>
                    <a:pt x="11159" y="13522"/>
                    <a:pt x="11152" y="13486"/>
                  </a:cubicBezTo>
                  <a:cubicBezTo>
                    <a:pt x="11085" y="13081"/>
                    <a:pt x="11023" y="12698"/>
                    <a:pt x="10969" y="12358"/>
                  </a:cubicBezTo>
                  <a:cubicBezTo>
                    <a:pt x="10963" y="12321"/>
                    <a:pt x="10957" y="12285"/>
                    <a:pt x="10953" y="12250"/>
                  </a:cubicBezTo>
                  <a:cubicBezTo>
                    <a:pt x="10907" y="11963"/>
                    <a:pt x="10869" y="11705"/>
                    <a:pt x="10838" y="11493"/>
                  </a:cubicBezTo>
                  <a:cubicBezTo>
                    <a:pt x="10831" y="11441"/>
                    <a:pt x="10824" y="11386"/>
                    <a:pt x="10817" y="11334"/>
                  </a:cubicBezTo>
                  <a:cubicBezTo>
                    <a:pt x="10809" y="11292"/>
                    <a:pt x="10804" y="11253"/>
                    <a:pt x="10798" y="11211"/>
                  </a:cubicBezTo>
                  <a:cubicBezTo>
                    <a:pt x="10779" y="11061"/>
                    <a:pt x="10760" y="10915"/>
                    <a:pt x="10743" y="10770"/>
                  </a:cubicBezTo>
                  <a:cubicBezTo>
                    <a:pt x="10715" y="10539"/>
                    <a:pt x="10689" y="10317"/>
                    <a:pt x="10667" y="10097"/>
                  </a:cubicBezTo>
                  <a:cubicBezTo>
                    <a:pt x="10643" y="9849"/>
                    <a:pt x="10622" y="9607"/>
                    <a:pt x="10605" y="9371"/>
                  </a:cubicBezTo>
                  <a:cubicBezTo>
                    <a:pt x="10585" y="9118"/>
                    <a:pt x="10570" y="8875"/>
                    <a:pt x="10559" y="8638"/>
                  </a:cubicBezTo>
                  <a:cubicBezTo>
                    <a:pt x="10547" y="8386"/>
                    <a:pt x="10537" y="8142"/>
                    <a:pt x="10534" y="7907"/>
                  </a:cubicBezTo>
                  <a:cubicBezTo>
                    <a:pt x="10518" y="7081"/>
                    <a:pt x="10544" y="6363"/>
                    <a:pt x="10592" y="5740"/>
                  </a:cubicBezTo>
                  <a:cubicBezTo>
                    <a:pt x="10595" y="5696"/>
                    <a:pt x="10599" y="5655"/>
                    <a:pt x="10602" y="5613"/>
                  </a:cubicBezTo>
                  <a:cubicBezTo>
                    <a:pt x="10622" y="5365"/>
                    <a:pt x="10644" y="5131"/>
                    <a:pt x="10670" y="4913"/>
                  </a:cubicBezTo>
                  <a:lnTo>
                    <a:pt x="10686" y="4772"/>
                  </a:lnTo>
                  <a:cubicBezTo>
                    <a:pt x="10825" y="3567"/>
                    <a:pt x="10998" y="2822"/>
                    <a:pt x="10907" y="2365"/>
                  </a:cubicBezTo>
                  <a:cubicBezTo>
                    <a:pt x="10718" y="1415"/>
                    <a:pt x="9961" y="1257"/>
                    <a:pt x="9158" y="1027"/>
                  </a:cubicBezTo>
                  <a:lnTo>
                    <a:pt x="9043" y="995"/>
                  </a:lnTo>
                  <a:cubicBezTo>
                    <a:pt x="8908" y="954"/>
                    <a:pt x="8772" y="911"/>
                    <a:pt x="8637" y="860"/>
                  </a:cubicBezTo>
                  <a:cubicBezTo>
                    <a:pt x="8581" y="841"/>
                    <a:pt x="8526" y="817"/>
                    <a:pt x="8469" y="793"/>
                  </a:cubicBezTo>
                  <a:cubicBezTo>
                    <a:pt x="8431" y="777"/>
                    <a:pt x="8394" y="759"/>
                    <a:pt x="8357" y="743"/>
                  </a:cubicBezTo>
                  <a:cubicBezTo>
                    <a:pt x="8022" y="583"/>
                    <a:pt x="7714" y="358"/>
                    <a:pt x="7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5568;p36">
              <a:extLst>
                <a:ext uri="{FF2B5EF4-FFF2-40B4-BE49-F238E27FC236}">
                  <a16:creationId xmlns:a16="http://schemas.microsoft.com/office/drawing/2014/main" id="{2B1346F0-AF07-2291-FF77-E4098F3F30A4}"/>
                </a:ext>
              </a:extLst>
            </p:cNvPr>
            <p:cNvSpPr/>
            <p:nvPr/>
          </p:nvSpPr>
          <p:spPr>
            <a:xfrm>
              <a:off x="2914877" y="2236536"/>
              <a:ext cx="145994" cy="56922"/>
            </a:xfrm>
            <a:custGeom>
              <a:avLst/>
              <a:gdLst/>
              <a:ahLst/>
              <a:cxnLst/>
              <a:rect l="l" t="t" r="r" b="b"/>
              <a:pathLst>
                <a:path w="3642" h="1420" extrusionOk="0">
                  <a:moveTo>
                    <a:pt x="91" y="0"/>
                  </a:moveTo>
                  <a:cubicBezTo>
                    <a:pt x="75" y="0"/>
                    <a:pt x="59" y="5"/>
                    <a:pt x="45" y="15"/>
                  </a:cubicBezTo>
                  <a:cubicBezTo>
                    <a:pt x="9" y="40"/>
                    <a:pt x="0" y="89"/>
                    <a:pt x="26" y="126"/>
                  </a:cubicBezTo>
                  <a:cubicBezTo>
                    <a:pt x="62" y="178"/>
                    <a:pt x="940" y="1419"/>
                    <a:pt x="2079" y="1419"/>
                  </a:cubicBezTo>
                  <a:lnTo>
                    <a:pt x="2152" y="1419"/>
                  </a:lnTo>
                  <a:cubicBezTo>
                    <a:pt x="3341" y="1365"/>
                    <a:pt x="3627" y="378"/>
                    <a:pt x="3631" y="368"/>
                  </a:cubicBezTo>
                  <a:cubicBezTo>
                    <a:pt x="3641" y="327"/>
                    <a:pt x="3617" y="284"/>
                    <a:pt x="3574" y="271"/>
                  </a:cubicBezTo>
                  <a:cubicBezTo>
                    <a:pt x="3567" y="268"/>
                    <a:pt x="3560" y="267"/>
                    <a:pt x="3552" y="267"/>
                  </a:cubicBezTo>
                  <a:cubicBezTo>
                    <a:pt x="3518" y="267"/>
                    <a:pt x="3487" y="291"/>
                    <a:pt x="3476" y="324"/>
                  </a:cubicBezTo>
                  <a:cubicBezTo>
                    <a:pt x="3466" y="361"/>
                    <a:pt x="3215" y="1212"/>
                    <a:pt x="2145" y="1260"/>
                  </a:cubicBezTo>
                  <a:cubicBezTo>
                    <a:pt x="2123" y="1261"/>
                    <a:pt x="2102" y="1261"/>
                    <a:pt x="2081" y="1261"/>
                  </a:cubicBezTo>
                  <a:cubicBezTo>
                    <a:pt x="1022" y="1261"/>
                    <a:pt x="165" y="47"/>
                    <a:pt x="155" y="34"/>
                  </a:cubicBezTo>
                  <a:cubicBezTo>
                    <a:pt x="140" y="12"/>
                    <a:pt x="116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5569;p36">
              <a:extLst>
                <a:ext uri="{FF2B5EF4-FFF2-40B4-BE49-F238E27FC236}">
                  <a16:creationId xmlns:a16="http://schemas.microsoft.com/office/drawing/2014/main" id="{D4876A54-50BC-9235-A670-BCE192F68FAF}"/>
                </a:ext>
              </a:extLst>
            </p:cNvPr>
            <p:cNvSpPr/>
            <p:nvPr/>
          </p:nvSpPr>
          <p:spPr>
            <a:xfrm>
              <a:off x="2817910" y="2764303"/>
              <a:ext cx="357970" cy="120459"/>
            </a:xfrm>
            <a:custGeom>
              <a:avLst/>
              <a:gdLst/>
              <a:ahLst/>
              <a:cxnLst/>
              <a:rect l="l" t="t" r="r" b="b"/>
              <a:pathLst>
                <a:path w="8930" h="3005" extrusionOk="0">
                  <a:moveTo>
                    <a:pt x="89" y="0"/>
                  </a:moveTo>
                  <a:cubicBezTo>
                    <a:pt x="67" y="0"/>
                    <a:pt x="45" y="9"/>
                    <a:pt x="29" y="26"/>
                  </a:cubicBezTo>
                  <a:cubicBezTo>
                    <a:pt x="0" y="60"/>
                    <a:pt x="3" y="109"/>
                    <a:pt x="35" y="139"/>
                  </a:cubicBezTo>
                  <a:cubicBezTo>
                    <a:pt x="48" y="150"/>
                    <a:pt x="1281" y="1266"/>
                    <a:pt x="2973" y="2097"/>
                  </a:cubicBezTo>
                  <a:cubicBezTo>
                    <a:pt x="4208" y="2702"/>
                    <a:pt x="5379" y="3005"/>
                    <a:pt x="6450" y="3005"/>
                  </a:cubicBezTo>
                  <a:cubicBezTo>
                    <a:pt x="7335" y="3005"/>
                    <a:pt x="8153" y="2797"/>
                    <a:pt x="8878" y="2384"/>
                  </a:cubicBezTo>
                  <a:cubicBezTo>
                    <a:pt x="8917" y="2362"/>
                    <a:pt x="8930" y="2314"/>
                    <a:pt x="8908" y="2275"/>
                  </a:cubicBezTo>
                  <a:cubicBezTo>
                    <a:pt x="8893" y="2249"/>
                    <a:pt x="8866" y="2234"/>
                    <a:pt x="8839" y="2234"/>
                  </a:cubicBezTo>
                  <a:cubicBezTo>
                    <a:pt x="8825" y="2234"/>
                    <a:pt x="8812" y="2238"/>
                    <a:pt x="8799" y="2245"/>
                  </a:cubicBezTo>
                  <a:cubicBezTo>
                    <a:pt x="8039" y="2677"/>
                    <a:pt x="7239" y="2845"/>
                    <a:pt x="6454" y="2845"/>
                  </a:cubicBezTo>
                  <a:cubicBezTo>
                    <a:pt x="5202" y="2845"/>
                    <a:pt x="3990" y="2418"/>
                    <a:pt x="3045" y="1955"/>
                  </a:cubicBezTo>
                  <a:cubicBezTo>
                    <a:pt x="1374" y="1136"/>
                    <a:pt x="155" y="32"/>
                    <a:pt x="142" y="20"/>
                  </a:cubicBez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5570;p36">
              <a:extLst>
                <a:ext uri="{FF2B5EF4-FFF2-40B4-BE49-F238E27FC236}">
                  <a16:creationId xmlns:a16="http://schemas.microsoft.com/office/drawing/2014/main" id="{1C71A334-67DA-4F37-DEAE-0981A847AB95}"/>
                </a:ext>
              </a:extLst>
            </p:cNvPr>
            <p:cNvSpPr/>
            <p:nvPr/>
          </p:nvSpPr>
          <p:spPr>
            <a:xfrm>
              <a:off x="2960775" y="2749391"/>
              <a:ext cx="128436" cy="99173"/>
            </a:xfrm>
            <a:custGeom>
              <a:avLst/>
              <a:gdLst/>
              <a:ahLst/>
              <a:cxnLst/>
              <a:rect l="l" t="t" r="r" b="b"/>
              <a:pathLst>
                <a:path w="3204" h="2474" extrusionOk="0">
                  <a:moveTo>
                    <a:pt x="93" y="0"/>
                  </a:moveTo>
                  <a:cubicBezTo>
                    <a:pt x="79" y="0"/>
                    <a:pt x="64" y="4"/>
                    <a:pt x="51" y="13"/>
                  </a:cubicBezTo>
                  <a:cubicBezTo>
                    <a:pt x="14" y="34"/>
                    <a:pt x="1" y="82"/>
                    <a:pt x="24" y="121"/>
                  </a:cubicBezTo>
                  <a:cubicBezTo>
                    <a:pt x="82" y="216"/>
                    <a:pt x="1449" y="2447"/>
                    <a:pt x="3124" y="2473"/>
                  </a:cubicBezTo>
                  <a:cubicBezTo>
                    <a:pt x="3168" y="2473"/>
                    <a:pt x="3202" y="2437"/>
                    <a:pt x="3202" y="2396"/>
                  </a:cubicBezTo>
                  <a:cubicBezTo>
                    <a:pt x="3204" y="2350"/>
                    <a:pt x="3168" y="2314"/>
                    <a:pt x="3124" y="2314"/>
                  </a:cubicBezTo>
                  <a:cubicBezTo>
                    <a:pt x="1538" y="2289"/>
                    <a:pt x="173" y="60"/>
                    <a:pt x="160" y="40"/>
                  </a:cubicBezTo>
                  <a:cubicBezTo>
                    <a:pt x="146" y="14"/>
                    <a:pt x="120" y="0"/>
                    <a:pt x="93" y="0"/>
                  </a:cubicBez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5571;p36">
              <a:extLst>
                <a:ext uri="{FF2B5EF4-FFF2-40B4-BE49-F238E27FC236}">
                  <a16:creationId xmlns:a16="http://schemas.microsoft.com/office/drawing/2014/main" id="{950D58F9-917E-45B6-5E34-D029F6648B29}"/>
                </a:ext>
              </a:extLst>
            </p:cNvPr>
            <p:cNvSpPr/>
            <p:nvPr/>
          </p:nvSpPr>
          <p:spPr>
            <a:xfrm>
              <a:off x="3130858" y="2440972"/>
              <a:ext cx="49667" cy="229413"/>
            </a:xfrm>
            <a:custGeom>
              <a:avLst/>
              <a:gdLst/>
              <a:ahLst/>
              <a:cxnLst/>
              <a:rect l="l" t="t" r="r" b="b"/>
              <a:pathLst>
                <a:path w="1239" h="5723" extrusionOk="0">
                  <a:moveTo>
                    <a:pt x="1027" y="1"/>
                  </a:moveTo>
                  <a:lnTo>
                    <a:pt x="1027" y="1"/>
                  </a:lnTo>
                  <a:cubicBezTo>
                    <a:pt x="844" y="92"/>
                    <a:pt x="660" y="224"/>
                    <a:pt x="528" y="413"/>
                  </a:cubicBezTo>
                  <a:cubicBezTo>
                    <a:pt x="331" y="691"/>
                    <a:pt x="282" y="1043"/>
                    <a:pt x="385" y="1455"/>
                  </a:cubicBezTo>
                  <a:cubicBezTo>
                    <a:pt x="711" y="2763"/>
                    <a:pt x="672" y="2859"/>
                    <a:pt x="291" y="3777"/>
                  </a:cubicBezTo>
                  <a:cubicBezTo>
                    <a:pt x="259" y="3855"/>
                    <a:pt x="224" y="3938"/>
                    <a:pt x="186" y="4029"/>
                  </a:cubicBezTo>
                  <a:cubicBezTo>
                    <a:pt x="0" y="4483"/>
                    <a:pt x="150" y="4947"/>
                    <a:pt x="602" y="5337"/>
                  </a:cubicBezTo>
                  <a:cubicBezTo>
                    <a:pt x="789" y="5498"/>
                    <a:pt x="1013" y="5629"/>
                    <a:pt x="1239" y="5723"/>
                  </a:cubicBezTo>
                  <a:cubicBezTo>
                    <a:pt x="1233" y="5682"/>
                    <a:pt x="1229" y="5640"/>
                    <a:pt x="1221" y="5600"/>
                  </a:cubicBezTo>
                  <a:cubicBezTo>
                    <a:pt x="1023" y="5513"/>
                    <a:pt x="833" y="5395"/>
                    <a:pt x="672" y="5257"/>
                  </a:cubicBezTo>
                  <a:cubicBezTo>
                    <a:pt x="431" y="5051"/>
                    <a:pt x="61" y="4621"/>
                    <a:pt x="286" y="4070"/>
                  </a:cubicBezTo>
                  <a:cubicBezTo>
                    <a:pt x="322" y="3980"/>
                    <a:pt x="356" y="3896"/>
                    <a:pt x="389" y="3819"/>
                  </a:cubicBezTo>
                  <a:cubicBezTo>
                    <a:pt x="773" y="2891"/>
                    <a:pt x="824" y="2770"/>
                    <a:pt x="489" y="1429"/>
                  </a:cubicBezTo>
                  <a:cubicBezTo>
                    <a:pt x="395" y="1049"/>
                    <a:pt x="436" y="727"/>
                    <a:pt x="615" y="474"/>
                  </a:cubicBezTo>
                  <a:cubicBezTo>
                    <a:pt x="721" y="324"/>
                    <a:pt x="866" y="211"/>
                    <a:pt x="1016" y="128"/>
                  </a:cubicBezTo>
                  <a:cubicBezTo>
                    <a:pt x="1020" y="85"/>
                    <a:pt x="1023" y="43"/>
                    <a:pt x="1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5572;p36">
              <a:extLst>
                <a:ext uri="{FF2B5EF4-FFF2-40B4-BE49-F238E27FC236}">
                  <a16:creationId xmlns:a16="http://schemas.microsoft.com/office/drawing/2014/main" id="{A07F6C39-C8B8-9273-0853-C74C60CFA871}"/>
                </a:ext>
              </a:extLst>
            </p:cNvPr>
            <p:cNvSpPr/>
            <p:nvPr/>
          </p:nvSpPr>
          <p:spPr>
            <a:xfrm>
              <a:off x="2750607" y="2521344"/>
              <a:ext cx="93160" cy="207286"/>
            </a:xfrm>
            <a:custGeom>
              <a:avLst/>
              <a:gdLst/>
              <a:ahLst/>
              <a:cxnLst/>
              <a:rect l="l" t="t" r="r" b="b"/>
              <a:pathLst>
                <a:path w="2324" h="5171" extrusionOk="0">
                  <a:moveTo>
                    <a:pt x="347" y="1"/>
                  </a:moveTo>
                  <a:cubicBezTo>
                    <a:pt x="227" y="1"/>
                    <a:pt x="112" y="17"/>
                    <a:pt x="4" y="40"/>
                  </a:cubicBezTo>
                  <a:cubicBezTo>
                    <a:pt x="3" y="78"/>
                    <a:pt x="2" y="114"/>
                    <a:pt x="0" y="154"/>
                  </a:cubicBezTo>
                  <a:cubicBezTo>
                    <a:pt x="110" y="127"/>
                    <a:pt x="229" y="109"/>
                    <a:pt x="353" y="109"/>
                  </a:cubicBezTo>
                  <a:cubicBezTo>
                    <a:pt x="423" y="109"/>
                    <a:pt x="495" y="114"/>
                    <a:pt x="567" y="127"/>
                  </a:cubicBezTo>
                  <a:cubicBezTo>
                    <a:pt x="898" y="187"/>
                    <a:pt x="1178" y="386"/>
                    <a:pt x="1407" y="715"/>
                  </a:cubicBezTo>
                  <a:cubicBezTo>
                    <a:pt x="1798" y="1282"/>
                    <a:pt x="1634" y="1659"/>
                    <a:pt x="1478" y="2024"/>
                  </a:cubicBezTo>
                  <a:cubicBezTo>
                    <a:pt x="1318" y="2395"/>
                    <a:pt x="1166" y="2745"/>
                    <a:pt x="1739" y="3174"/>
                  </a:cubicBezTo>
                  <a:cubicBezTo>
                    <a:pt x="2161" y="3490"/>
                    <a:pt x="2246" y="4034"/>
                    <a:pt x="1949" y="4494"/>
                  </a:cubicBezTo>
                  <a:cubicBezTo>
                    <a:pt x="1734" y="4826"/>
                    <a:pt x="1339" y="5062"/>
                    <a:pt x="822" y="5062"/>
                  </a:cubicBezTo>
                  <a:cubicBezTo>
                    <a:pt x="595" y="5062"/>
                    <a:pt x="343" y="5016"/>
                    <a:pt x="73" y="4913"/>
                  </a:cubicBezTo>
                  <a:lnTo>
                    <a:pt x="73" y="4913"/>
                  </a:lnTo>
                  <a:cubicBezTo>
                    <a:pt x="76" y="4950"/>
                    <a:pt x="81" y="4990"/>
                    <a:pt x="84" y="5030"/>
                  </a:cubicBezTo>
                  <a:cubicBezTo>
                    <a:pt x="350" y="5129"/>
                    <a:pt x="598" y="5171"/>
                    <a:pt x="825" y="5171"/>
                  </a:cubicBezTo>
                  <a:cubicBezTo>
                    <a:pt x="1379" y="5171"/>
                    <a:pt x="1804" y="4914"/>
                    <a:pt x="2037" y="4555"/>
                  </a:cubicBezTo>
                  <a:cubicBezTo>
                    <a:pt x="2316" y="4124"/>
                    <a:pt x="2323" y="3484"/>
                    <a:pt x="1801" y="3090"/>
                  </a:cubicBezTo>
                  <a:cubicBezTo>
                    <a:pt x="1298" y="2710"/>
                    <a:pt x="1418" y="2426"/>
                    <a:pt x="1575" y="2065"/>
                  </a:cubicBezTo>
                  <a:cubicBezTo>
                    <a:pt x="1727" y="1709"/>
                    <a:pt x="1917" y="1270"/>
                    <a:pt x="1494" y="654"/>
                  </a:cubicBezTo>
                  <a:cubicBezTo>
                    <a:pt x="1249" y="300"/>
                    <a:pt x="944" y="85"/>
                    <a:pt x="584" y="23"/>
                  </a:cubicBezTo>
                  <a:cubicBezTo>
                    <a:pt x="504" y="8"/>
                    <a:pt x="424" y="1"/>
                    <a:pt x="347" y="1"/>
                  </a:cubicBez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5573;p36">
              <a:extLst>
                <a:ext uri="{FF2B5EF4-FFF2-40B4-BE49-F238E27FC236}">
                  <a16:creationId xmlns:a16="http://schemas.microsoft.com/office/drawing/2014/main" id="{614F9ED2-9785-BB8B-FBE5-39486AAAF096}"/>
                </a:ext>
              </a:extLst>
            </p:cNvPr>
            <p:cNvSpPr/>
            <p:nvPr/>
          </p:nvSpPr>
          <p:spPr>
            <a:xfrm>
              <a:off x="2840358" y="2399564"/>
              <a:ext cx="178584" cy="252463"/>
            </a:xfrm>
            <a:custGeom>
              <a:avLst/>
              <a:gdLst/>
              <a:ahLst/>
              <a:cxnLst/>
              <a:rect l="l" t="t" r="r" b="b"/>
              <a:pathLst>
                <a:path w="4455" h="6298" extrusionOk="0">
                  <a:moveTo>
                    <a:pt x="921" y="104"/>
                  </a:moveTo>
                  <a:cubicBezTo>
                    <a:pt x="1083" y="104"/>
                    <a:pt x="1247" y="161"/>
                    <a:pt x="1385" y="273"/>
                  </a:cubicBezTo>
                  <a:cubicBezTo>
                    <a:pt x="1401" y="286"/>
                    <a:pt x="1415" y="299"/>
                    <a:pt x="1431" y="310"/>
                  </a:cubicBezTo>
                  <a:cubicBezTo>
                    <a:pt x="2169" y="924"/>
                    <a:pt x="2172" y="1572"/>
                    <a:pt x="2175" y="2200"/>
                  </a:cubicBezTo>
                  <a:cubicBezTo>
                    <a:pt x="2177" y="2861"/>
                    <a:pt x="2179" y="3486"/>
                    <a:pt x="3150" y="3856"/>
                  </a:cubicBezTo>
                  <a:cubicBezTo>
                    <a:pt x="3924" y="4153"/>
                    <a:pt x="4343" y="4666"/>
                    <a:pt x="4273" y="5233"/>
                  </a:cubicBezTo>
                  <a:cubicBezTo>
                    <a:pt x="4214" y="5716"/>
                    <a:pt x="3806" y="6111"/>
                    <a:pt x="3302" y="6173"/>
                  </a:cubicBezTo>
                  <a:cubicBezTo>
                    <a:pt x="3221" y="6183"/>
                    <a:pt x="3135" y="6188"/>
                    <a:pt x="3045" y="6188"/>
                  </a:cubicBezTo>
                  <a:cubicBezTo>
                    <a:pt x="2327" y="6188"/>
                    <a:pt x="1364" y="5875"/>
                    <a:pt x="790" y="5277"/>
                  </a:cubicBezTo>
                  <a:cubicBezTo>
                    <a:pt x="349" y="4817"/>
                    <a:pt x="181" y="4254"/>
                    <a:pt x="287" y="3602"/>
                  </a:cubicBezTo>
                  <a:cubicBezTo>
                    <a:pt x="363" y="3145"/>
                    <a:pt x="400" y="2725"/>
                    <a:pt x="400" y="2343"/>
                  </a:cubicBezTo>
                  <a:cubicBezTo>
                    <a:pt x="400" y="1859"/>
                    <a:pt x="341" y="1437"/>
                    <a:pt x="220" y="1079"/>
                  </a:cubicBezTo>
                  <a:cubicBezTo>
                    <a:pt x="113" y="760"/>
                    <a:pt x="222" y="432"/>
                    <a:pt x="497" y="241"/>
                  </a:cubicBezTo>
                  <a:cubicBezTo>
                    <a:pt x="628" y="149"/>
                    <a:pt x="773" y="104"/>
                    <a:pt x="921" y="104"/>
                  </a:cubicBezTo>
                  <a:close/>
                  <a:moveTo>
                    <a:pt x="923" y="0"/>
                  </a:moveTo>
                  <a:cubicBezTo>
                    <a:pt x="756" y="0"/>
                    <a:pt x="589" y="52"/>
                    <a:pt x="439" y="155"/>
                  </a:cubicBezTo>
                  <a:cubicBezTo>
                    <a:pt x="125" y="374"/>
                    <a:pt x="0" y="751"/>
                    <a:pt x="120" y="1115"/>
                  </a:cubicBezTo>
                  <a:cubicBezTo>
                    <a:pt x="328" y="1731"/>
                    <a:pt x="349" y="2587"/>
                    <a:pt x="184" y="3590"/>
                  </a:cubicBezTo>
                  <a:cubicBezTo>
                    <a:pt x="74" y="4268"/>
                    <a:pt x="257" y="4878"/>
                    <a:pt x="715" y="5355"/>
                  </a:cubicBezTo>
                  <a:cubicBezTo>
                    <a:pt x="1309" y="5976"/>
                    <a:pt x="2307" y="6298"/>
                    <a:pt x="3050" y="6298"/>
                  </a:cubicBezTo>
                  <a:cubicBezTo>
                    <a:pt x="3142" y="6298"/>
                    <a:pt x="3234" y="6292"/>
                    <a:pt x="3316" y="6282"/>
                  </a:cubicBezTo>
                  <a:cubicBezTo>
                    <a:pt x="3867" y="6215"/>
                    <a:pt x="4315" y="5781"/>
                    <a:pt x="4381" y="5251"/>
                  </a:cubicBezTo>
                  <a:cubicBezTo>
                    <a:pt x="4455" y="4629"/>
                    <a:pt x="4008" y="4072"/>
                    <a:pt x="3187" y="3759"/>
                  </a:cubicBezTo>
                  <a:cubicBezTo>
                    <a:pt x="2285" y="3413"/>
                    <a:pt x="2284" y="2852"/>
                    <a:pt x="2281" y="2201"/>
                  </a:cubicBezTo>
                  <a:cubicBezTo>
                    <a:pt x="2280" y="1579"/>
                    <a:pt x="2277" y="874"/>
                    <a:pt x="1501" y="231"/>
                  </a:cubicBezTo>
                  <a:cubicBezTo>
                    <a:pt x="1483" y="219"/>
                    <a:pt x="1468" y="206"/>
                    <a:pt x="1453" y="193"/>
                  </a:cubicBezTo>
                  <a:cubicBezTo>
                    <a:pt x="1295" y="65"/>
                    <a:pt x="1109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5574;p36">
              <a:extLst>
                <a:ext uri="{FF2B5EF4-FFF2-40B4-BE49-F238E27FC236}">
                  <a16:creationId xmlns:a16="http://schemas.microsoft.com/office/drawing/2014/main" id="{D0BDBFDD-14B1-D2B3-4055-A9618D4110D2}"/>
                </a:ext>
              </a:extLst>
            </p:cNvPr>
            <p:cNvSpPr/>
            <p:nvPr/>
          </p:nvSpPr>
          <p:spPr>
            <a:xfrm>
              <a:off x="3065358" y="2255697"/>
              <a:ext cx="109996" cy="168723"/>
            </a:xfrm>
            <a:custGeom>
              <a:avLst/>
              <a:gdLst/>
              <a:ahLst/>
              <a:cxnLst/>
              <a:rect l="l" t="t" r="r" b="b"/>
              <a:pathLst>
                <a:path w="2744" h="4209" extrusionOk="0">
                  <a:moveTo>
                    <a:pt x="1102" y="0"/>
                  </a:moveTo>
                  <a:cubicBezTo>
                    <a:pt x="936" y="199"/>
                    <a:pt x="866" y="450"/>
                    <a:pt x="899" y="747"/>
                  </a:cubicBezTo>
                  <a:cubicBezTo>
                    <a:pt x="1017" y="1846"/>
                    <a:pt x="825" y="2383"/>
                    <a:pt x="163" y="2794"/>
                  </a:cubicBezTo>
                  <a:cubicBezTo>
                    <a:pt x="50" y="2864"/>
                    <a:pt x="0" y="2983"/>
                    <a:pt x="25" y="3123"/>
                  </a:cubicBezTo>
                  <a:cubicBezTo>
                    <a:pt x="93" y="3499"/>
                    <a:pt x="676" y="4021"/>
                    <a:pt x="1402" y="4169"/>
                  </a:cubicBezTo>
                  <a:cubicBezTo>
                    <a:pt x="1508" y="4191"/>
                    <a:pt x="1637" y="4208"/>
                    <a:pt x="1778" y="4208"/>
                  </a:cubicBezTo>
                  <a:cubicBezTo>
                    <a:pt x="2059" y="4208"/>
                    <a:pt x="2394" y="4143"/>
                    <a:pt x="2728" y="3921"/>
                  </a:cubicBezTo>
                  <a:cubicBezTo>
                    <a:pt x="2734" y="3872"/>
                    <a:pt x="2739" y="3825"/>
                    <a:pt x="2744" y="3780"/>
                  </a:cubicBezTo>
                  <a:lnTo>
                    <a:pt x="2744" y="3780"/>
                  </a:lnTo>
                  <a:cubicBezTo>
                    <a:pt x="2406" y="4033"/>
                    <a:pt x="2059" y="4104"/>
                    <a:pt x="1774" y="4104"/>
                  </a:cubicBezTo>
                  <a:cubicBezTo>
                    <a:pt x="1642" y="4104"/>
                    <a:pt x="1523" y="4089"/>
                    <a:pt x="1424" y="4069"/>
                  </a:cubicBezTo>
                  <a:cubicBezTo>
                    <a:pt x="760" y="3933"/>
                    <a:pt x="192" y="3450"/>
                    <a:pt x="131" y="3108"/>
                  </a:cubicBezTo>
                  <a:cubicBezTo>
                    <a:pt x="112" y="3007"/>
                    <a:pt x="141" y="2935"/>
                    <a:pt x="219" y="2887"/>
                  </a:cubicBezTo>
                  <a:cubicBezTo>
                    <a:pt x="923" y="2448"/>
                    <a:pt x="1130" y="1887"/>
                    <a:pt x="1007" y="737"/>
                  </a:cubicBezTo>
                  <a:cubicBezTo>
                    <a:pt x="978" y="463"/>
                    <a:pt x="1040" y="232"/>
                    <a:pt x="1195" y="57"/>
                  </a:cubicBezTo>
                  <a:cubicBezTo>
                    <a:pt x="1202" y="49"/>
                    <a:pt x="1210" y="41"/>
                    <a:pt x="1217" y="33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5575;p36">
              <a:extLst>
                <a:ext uri="{FF2B5EF4-FFF2-40B4-BE49-F238E27FC236}">
                  <a16:creationId xmlns:a16="http://schemas.microsoft.com/office/drawing/2014/main" id="{F31B98C6-5D5D-940D-215C-F6B3316BF5B6}"/>
                </a:ext>
              </a:extLst>
            </p:cNvPr>
            <p:cNvSpPr/>
            <p:nvPr/>
          </p:nvSpPr>
          <p:spPr>
            <a:xfrm>
              <a:off x="2934960" y="2334986"/>
              <a:ext cx="109315" cy="121100"/>
            </a:xfrm>
            <a:custGeom>
              <a:avLst/>
              <a:gdLst/>
              <a:ahLst/>
              <a:cxnLst/>
              <a:rect l="l" t="t" r="r" b="b"/>
              <a:pathLst>
                <a:path w="2727" h="3021" extrusionOk="0">
                  <a:moveTo>
                    <a:pt x="846" y="106"/>
                  </a:moveTo>
                  <a:cubicBezTo>
                    <a:pt x="1158" y="106"/>
                    <a:pt x="1468" y="257"/>
                    <a:pt x="1673" y="513"/>
                  </a:cubicBezTo>
                  <a:cubicBezTo>
                    <a:pt x="2087" y="1032"/>
                    <a:pt x="2608" y="2084"/>
                    <a:pt x="2240" y="2703"/>
                  </a:cubicBezTo>
                  <a:cubicBezTo>
                    <a:pt x="2162" y="2836"/>
                    <a:pt x="1998" y="2912"/>
                    <a:pt x="1820" y="2912"/>
                  </a:cubicBezTo>
                  <a:cubicBezTo>
                    <a:pt x="1759" y="2912"/>
                    <a:pt x="1696" y="2903"/>
                    <a:pt x="1635" y="2884"/>
                  </a:cubicBezTo>
                  <a:cubicBezTo>
                    <a:pt x="1316" y="2787"/>
                    <a:pt x="1142" y="2471"/>
                    <a:pt x="1167" y="2042"/>
                  </a:cubicBezTo>
                  <a:cubicBezTo>
                    <a:pt x="1200" y="1475"/>
                    <a:pt x="848" y="1266"/>
                    <a:pt x="565" y="1098"/>
                  </a:cubicBezTo>
                  <a:cubicBezTo>
                    <a:pt x="310" y="945"/>
                    <a:pt x="124" y="837"/>
                    <a:pt x="204" y="535"/>
                  </a:cubicBezTo>
                  <a:cubicBezTo>
                    <a:pt x="269" y="288"/>
                    <a:pt x="449" y="145"/>
                    <a:pt x="737" y="113"/>
                  </a:cubicBezTo>
                  <a:cubicBezTo>
                    <a:pt x="774" y="109"/>
                    <a:pt x="810" y="106"/>
                    <a:pt x="846" y="106"/>
                  </a:cubicBezTo>
                  <a:close/>
                  <a:moveTo>
                    <a:pt x="848" y="0"/>
                  </a:moveTo>
                  <a:cubicBezTo>
                    <a:pt x="807" y="0"/>
                    <a:pt x="766" y="3"/>
                    <a:pt x="724" y="7"/>
                  </a:cubicBezTo>
                  <a:cubicBezTo>
                    <a:pt x="392" y="46"/>
                    <a:pt x="178" y="220"/>
                    <a:pt x="101" y="510"/>
                  </a:cubicBezTo>
                  <a:cubicBezTo>
                    <a:pt x="1" y="887"/>
                    <a:pt x="260" y="1041"/>
                    <a:pt x="510" y="1189"/>
                  </a:cubicBezTo>
                  <a:cubicBezTo>
                    <a:pt x="795" y="1360"/>
                    <a:pt x="1090" y="1534"/>
                    <a:pt x="1059" y="2036"/>
                  </a:cubicBezTo>
                  <a:cubicBezTo>
                    <a:pt x="1030" y="2519"/>
                    <a:pt x="1233" y="2874"/>
                    <a:pt x="1603" y="2987"/>
                  </a:cubicBezTo>
                  <a:cubicBezTo>
                    <a:pt x="1676" y="3009"/>
                    <a:pt x="1748" y="3020"/>
                    <a:pt x="1821" y="3020"/>
                  </a:cubicBezTo>
                  <a:cubicBezTo>
                    <a:pt x="2035" y="3020"/>
                    <a:pt x="2232" y="2925"/>
                    <a:pt x="2331" y="2758"/>
                  </a:cubicBezTo>
                  <a:cubicBezTo>
                    <a:pt x="2727" y="2092"/>
                    <a:pt x="2189" y="986"/>
                    <a:pt x="1755" y="448"/>
                  </a:cubicBezTo>
                  <a:cubicBezTo>
                    <a:pt x="1527" y="162"/>
                    <a:pt x="1195" y="0"/>
                    <a:pt x="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5576;p36">
              <a:extLst>
                <a:ext uri="{FF2B5EF4-FFF2-40B4-BE49-F238E27FC236}">
                  <a16:creationId xmlns:a16="http://schemas.microsoft.com/office/drawing/2014/main" id="{CD7D6E5E-5036-3B9F-88F4-527A43194DC2}"/>
                </a:ext>
              </a:extLst>
            </p:cNvPr>
            <p:cNvSpPr/>
            <p:nvPr/>
          </p:nvSpPr>
          <p:spPr>
            <a:xfrm>
              <a:off x="3027918" y="2489917"/>
              <a:ext cx="93200" cy="132365"/>
            </a:xfrm>
            <a:custGeom>
              <a:avLst/>
              <a:gdLst/>
              <a:ahLst/>
              <a:cxnLst/>
              <a:rect l="l" t="t" r="r" b="b"/>
              <a:pathLst>
                <a:path w="2325" h="3302" extrusionOk="0">
                  <a:moveTo>
                    <a:pt x="815" y="108"/>
                  </a:moveTo>
                  <a:cubicBezTo>
                    <a:pt x="1060" y="108"/>
                    <a:pt x="1294" y="188"/>
                    <a:pt x="1490" y="329"/>
                  </a:cubicBezTo>
                  <a:cubicBezTo>
                    <a:pt x="1685" y="468"/>
                    <a:pt x="1842" y="666"/>
                    <a:pt x="1925" y="906"/>
                  </a:cubicBezTo>
                  <a:cubicBezTo>
                    <a:pt x="2278" y="1905"/>
                    <a:pt x="2313" y="2602"/>
                    <a:pt x="2022" y="2869"/>
                  </a:cubicBezTo>
                  <a:cubicBezTo>
                    <a:pt x="1792" y="3079"/>
                    <a:pt x="1547" y="3196"/>
                    <a:pt x="1359" y="3196"/>
                  </a:cubicBezTo>
                  <a:cubicBezTo>
                    <a:pt x="1287" y="3196"/>
                    <a:pt x="1224" y="3179"/>
                    <a:pt x="1174" y="3143"/>
                  </a:cubicBezTo>
                  <a:cubicBezTo>
                    <a:pt x="1010" y="3029"/>
                    <a:pt x="1010" y="2737"/>
                    <a:pt x="1175" y="2346"/>
                  </a:cubicBezTo>
                  <a:cubicBezTo>
                    <a:pt x="1423" y="1753"/>
                    <a:pt x="1023" y="1476"/>
                    <a:pt x="669" y="1232"/>
                  </a:cubicBezTo>
                  <a:cubicBezTo>
                    <a:pt x="385" y="1036"/>
                    <a:pt x="116" y="852"/>
                    <a:pt x="173" y="524"/>
                  </a:cubicBezTo>
                  <a:cubicBezTo>
                    <a:pt x="212" y="286"/>
                    <a:pt x="379" y="152"/>
                    <a:pt x="683" y="115"/>
                  </a:cubicBezTo>
                  <a:cubicBezTo>
                    <a:pt x="728" y="111"/>
                    <a:pt x="772" y="108"/>
                    <a:pt x="815" y="108"/>
                  </a:cubicBezTo>
                  <a:close/>
                  <a:moveTo>
                    <a:pt x="816" y="1"/>
                  </a:moveTo>
                  <a:cubicBezTo>
                    <a:pt x="768" y="1"/>
                    <a:pt x="720" y="4"/>
                    <a:pt x="672" y="10"/>
                  </a:cubicBezTo>
                  <a:cubicBezTo>
                    <a:pt x="324" y="50"/>
                    <a:pt x="112" y="221"/>
                    <a:pt x="66" y="505"/>
                  </a:cubicBezTo>
                  <a:cubicBezTo>
                    <a:pt x="0" y="898"/>
                    <a:pt x="309" y="1113"/>
                    <a:pt x="608" y="1317"/>
                  </a:cubicBezTo>
                  <a:cubicBezTo>
                    <a:pt x="959" y="1561"/>
                    <a:pt x="1291" y="1787"/>
                    <a:pt x="1075" y="2302"/>
                  </a:cubicBezTo>
                  <a:cubicBezTo>
                    <a:pt x="891" y="2744"/>
                    <a:pt x="904" y="3084"/>
                    <a:pt x="1110" y="3229"/>
                  </a:cubicBezTo>
                  <a:cubicBezTo>
                    <a:pt x="1179" y="3277"/>
                    <a:pt x="1263" y="3301"/>
                    <a:pt x="1356" y="3301"/>
                  </a:cubicBezTo>
                  <a:cubicBezTo>
                    <a:pt x="1572" y="3301"/>
                    <a:pt x="1841" y="3175"/>
                    <a:pt x="2090" y="2947"/>
                  </a:cubicBezTo>
                  <a:cubicBezTo>
                    <a:pt x="2257" y="2795"/>
                    <a:pt x="2322" y="2549"/>
                    <a:pt x="2322" y="2260"/>
                  </a:cubicBezTo>
                  <a:cubicBezTo>
                    <a:pt x="2325" y="1832"/>
                    <a:pt x="2183" y="1310"/>
                    <a:pt x="2028" y="869"/>
                  </a:cubicBezTo>
                  <a:cubicBezTo>
                    <a:pt x="1843" y="348"/>
                    <a:pt x="134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5577;p36">
              <a:extLst>
                <a:ext uri="{FF2B5EF4-FFF2-40B4-BE49-F238E27FC236}">
                  <a16:creationId xmlns:a16="http://schemas.microsoft.com/office/drawing/2014/main" id="{AAD03DD3-1912-C62B-E951-9203AA0C21AC}"/>
                </a:ext>
              </a:extLst>
            </p:cNvPr>
            <p:cNvSpPr/>
            <p:nvPr/>
          </p:nvSpPr>
          <p:spPr>
            <a:xfrm>
              <a:off x="3048482" y="2660361"/>
              <a:ext cx="146475" cy="163031"/>
            </a:xfrm>
            <a:custGeom>
              <a:avLst/>
              <a:gdLst/>
              <a:ahLst/>
              <a:cxnLst/>
              <a:rect l="l" t="t" r="r" b="b"/>
              <a:pathLst>
                <a:path w="3654" h="4067" extrusionOk="0">
                  <a:moveTo>
                    <a:pt x="962" y="1"/>
                  </a:moveTo>
                  <a:cubicBezTo>
                    <a:pt x="854" y="1"/>
                    <a:pt x="748" y="15"/>
                    <a:pt x="649" y="44"/>
                  </a:cubicBezTo>
                  <a:cubicBezTo>
                    <a:pt x="355" y="129"/>
                    <a:pt x="154" y="335"/>
                    <a:pt x="88" y="630"/>
                  </a:cubicBezTo>
                  <a:cubicBezTo>
                    <a:pt x="1" y="1000"/>
                    <a:pt x="263" y="1220"/>
                    <a:pt x="494" y="1414"/>
                  </a:cubicBezTo>
                  <a:cubicBezTo>
                    <a:pt x="661" y="1553"/>
                    <a:pt x="816" y="1685"/>
                    <a:pt x="829" y="1855"/>
                  </a:cubicBezTo>
                  <a:cubicBezTo>
                    <a:pt x="837" y="1973"/>
                    <a:pt x="777" y="2106"/>
                    <a:pt x="640" y="2263"/>
                  </a:cubicBezTo>
                  <a:cubicBezTo>
                    <a:pt x="327" y="2621"/>
                    <a:pt x="328" y="3104"/>
                    <a:pt x="645" y="3520"/>
                  </a:cubicBezTo>
                  <a:cubicBezTo>
                    <a:pt x="878" y="3830"/>
                    <a:pt x="1277" y="4066"/>
                    <a:pt x="1706" y="4066"/>
                  </a:cubicBezTo>
                  <a:cubicBezTo>
                    <a:pt x="1870" y="4066"/>
                    <a:pt x="2037" y="4032"/>
                    <a:pt x="2201" y="3955"/>
                  </a:cubicBezTo>
                  <a:cubicBezTo>
                    <a:pt x="2685" y="3729"/>
                    <a:pt x="2841" y="3343"/>
                    <a:pt x="2966" y="3033"/>
                  </a:cubicBezTo>
                  <a:cubicBezTo>
                    <a:pt x="3090" y="2723"/>
                    <a:pt x="3180" y="2499"/>
                    <a:pt x="3520" y="2499"/>
                  </a:cubicBezTo>
                  <a:cubicBezTo>
                    <a:pt x="3561" y="2499"/>
                    <a:pt x="3605" y="2502"/>
                    <a:pt x="3653" y="2509"/>
                  </a:cubicBezTo>
                  <a:cubicBezTo>
                    <a:pt x="3643" y="2474"/>
                    <a:pt x="3636" y="2438"/>
                    <a:pt x="3632" y="2402"/>
                  </a:cubicBezTo>
                  <a:cubicBezTo>
                    <a:pt x="3590" y="2397"/>
                    <a:pt x="3552" y="2395"/>
                    <a:pt x="3515" y="2395"/>
                  </a:cubicBezTo>
                  <a:cubicBezTo>
                    <a:pt x="3106" y="2395"/>
                    <a:pt x="2992" y="2677"/>
                    <a:pt x="2865" y="2995"/>
                  </a:cubicBezTo>
                  <a:cubicBezTo>
                    <a:pt x="2740" y="3302"/>
                    <a:pt x="2599" y="3650"/>
                    <a:pt x="2154" y="3861"/>
                  </a:cubicBezTo>
                  <a:cubicBezTo>
                    <a:pt x="2005" y="3931"/>
                    <a:pt x="1852" y="3962"/>
                    <a:pt x="1703" y="3962"/>
                  </a:cubicBezTo>
                  <a:cubicBezTo>
                    <a:pt x="1310" y="3962"/>
                    <a:pt x="943" y="3744"/>
                    <a:pt x="727" y="3459"/>
                  </a:cubicBezTo>
                  <a:cubicBezTo>
                    <a:pt x="507" y="3164"/>
                    <a:pt x="388" y="2715"/>
                    <a:pt x="720" y="2335"/>
                  </a:cubicBezTo>
                  <a:cubicBezTo>
                    <a:pt x="877" y="2155"/>
                    <a:pt x="945" y="1997"/>
                    <a:pt x="935" y="1848"/>
                  </a:cubicBezTo>
                  <a:cubicBezTo>
                    <a:pt x="917" y="1635"/>
                    <a:pt x="736" y="1481"/>
                    <a:pt x="560" y="1333"/>
                  </a:cubicBezTo>
                  <a:cubicBezTo>
                    <a:pt x="334" y="1140"/>
                    <a:pt x="118" y="959"/>
                    <a:pt x="189" y="653"/>
                  </a:cubicBezTo>
                  <a:cubicBezTo>
                    <a:pt x="249" y="399"/>
                    <a:pt x="421" y="219"/>
                    <a:pt x="678" y="145"/>
                  </a:cubicBezTo>
                  <a:cubicBezTo>
                    <a:pt x="769" y="119"/>
                    <a:pt x="864" y="108"/>
                    <a:pt x="964" y="108"/>
                  </a:cubicBezTo>
                  <a:cubicBezTo>
                    <a:pt x="1362" y="108"/>
                    <a:pt x="1815" y="314"/>
                    <a:pt x="2182" y="678"/>
                  </a:cubicBezTo>
                  <a:cubicBezTo>
                    <a:pt x="2627" y="1120"/>
                    <a:pt x="3104" y="1249"/>
                    <a:pt x="3448" y="1272"/>
                  </a:cubicBezTo>
                  <a:cubicBezTo>
                    <a:pt x="3443" y="1236"/>
                    <a:pt x="3437" y="1200"/>
                    <a:pt x="3432" y="1166"/>
                  </a:cubicBezTo>
                  <a:cubicBezTo>
                    <a:pt x="3111" y="1139"/>
                    <a:pt x="2670" y="1014"/>
                    <a:pt x="2256" y="602"/>
                  </a:cubicBezTo>
                  <a:cubicBezTo>
                    <a:pt x="1869" y="219"/>
                    <a:pt x="1390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5578;p36">
              <a:extLst>
                <a:ext uri="{FF2B5EF4-FFF2-40B4-BE49-F238E27FC236}">
                  <a16:creationId xmlns:a16="http://schemas.microsoft.com/office/drawing/2014/main" id="{3BCF51ED-E931-77E3-7D0B-0C301537BFFE}"/>
                </a:ext>
              </a:extLst>
            </p:cNvPr>
            <p:cNvSpPr/>
            <p:nvPr/>
          </p:nvSpPr>
          <p:spPr>
            <a:xfrm>
              <a:off x="2866614" y="2668097"/>
              <a:ext cx="153370" cy="69710"/>
            </a:xfrm>
            <a:custGeom>
              <a:avLst/>
              <a:gdLst/>
              <a:ahLst/>
              <a:cxnLst/>
              <a:rect l="l" t="t" r="r" b="b"/>
              <a:pathLst>
                <a:path w="3826" h="1739" extrusionOk="0">
                  <a:moveTo>
                    <a:pt x="750" y="107"/>
                  </a:moveTo>
                  <a:cubicBezTo>
                    <a:pt x="776" y="107"/>
                    <a:pt x="802" y="109"/>
                    <a:pt x="828" y="112"/>
                  </a:cubicBezTo>
                  <a:cubicBezTo>
                    <a:pt x="1139" y="147"/>
                    <a:pt x="1353" y="251"/>
                    <a:pt x="1561" y="353"/>
                  </a:cubicBezTo>
                  <a:cubicBezTo>
                    <a:pt x="1784" y="462"/>
                    <a:pt x="1999" y="567"/>
                    <a:pt x="2302" y="567"/>
                  </a:cubicBezTo>
                  <a:cubicBezTo>
                    <a:pt x="2432" y="567"/>
                    <a:pt x="2578" y="548"/>
                    <a:pt x="2747" y="502"/>
                  </a:cubicBezTo>
                  <a:cubicBezTo>
                    <a:pt x="2833" y="478"/>
                    <a:pt x="2915" y="466"/>
                    <a:pt x="2992" y="466"/>
                  </a:cubicBezTo>
                  <a:cubicBezTo>
                    <a:pt x="3120" y="466"/>
                    <a:pt x="3234" y="499"/>
                    <a:pt x="3333" y="564"/>
                  </a:cubicBezTo>
                  <a:cubicBezTo>
                    <a:pt x="3639" y="770"/>
                    <a:pt x="3710" y="1228"/>
                    <a:pt x="3714" y="1268"/>
                  </a:cubicBezTo>
                  <a:cubicBezTo>
                    <a:pt x="3716" y="1416"/>
                    <a:pt x="3656" y="1524"/>
                    <a:pt x="3540" y="1582"/>
                  </a:cubicBezTo>
                  <a:cubicBezTo>
                    <a:pt x="3475" y="1615"/>
                    <a:pt x="3396" y="1631"/>
                    <a:pt x="3309" y="1631"/>
                  </a:cubicBezTo>
                  <a:cubicBezTo>
                    <a:pt x="3097" y="1631"/>
                    <a:pt x="2836" y="1537"/>
                    <a:pt x="2605" y="1365"/>
                  </a:cubicBezTo>
                  <a:cubicBezTo>
                    <a:pt x="2467" y="1260"/>
                    <a:pt x="2341" y="1224"/>
                    <a:pt x="2218" y="1224"/>
                  </a:cubicBezTo>
                  <a:cubicBezTo>
                    <a:pt x="2068" y="1224"/>
                    <a:pt x="1926" y="1278"/>
                    <a:pt x="1770" y="1333"/>
                  </a:cubicBezTo>
                  <a:cubicBezTo>
                    <a:pt x="1576" y="1405"/>
                    <a:pt x="1363" y="1482"/>
                    <a:pt x="1090" y="1482"/>
                  </a:cubicBezTo>
                  <a:cubicBezTo>
                    <a:pt x="984" y="1482"/>
                    <a:pt x="868" y="1470"/>
                    <a:pt x="740" y="1442"/>
                  </a:cubicBezTo>
                  <a:cubicBezTo>
                    <a:pt x="270" y="1337"/>
                    <a:pt x="111" y="949"/>
                    <a:pt x="166" y="634"/>
                  </a:cubicBezTo>
                  <a:cubicBezTo>
                    <a:pt x="209" y="371"/>
                    <a:pt x="409" y="107"/>
                    <a:pt x="750" y="107"/>
                  </a:cubicBezTo>
                  <a:close/>
                  <a:moveTo>
                    <a:pt x="750" y="1"/>
                  </a:moveTo>
                  <a:cubicBezTo>
                    <a:pt x="347" y="1"/>
                    <a:pt x="111" y="310"/>
                    <a:pt x="60" y="617"/>
                  </a:cubicBezTo>
                  <a:cubicBezTo>
                    <a:pt x="0" y="982"/>
                    <a:pt x="180" y="1429"/>
                    <a:pt x="718" y="1549"/>
                  </a:cubicBezTo>
                  <a:cubicBezTo>
                    <a:pt x="851" y="1578"/>
                    <a:pt x="973" y="1590"/>
                    <a:pt x="1085" y="1590"/>
                  </a:cubicBezTo>
                  <a:cubicBezTo>
                    <a:pt x="1382" y="1590"/>
                    <a:pt x="1613" y="1506"/>
                    <a:pt x="1807" y="1434"/>
                  </a:cubicBezTo>
                  <a:cubicBezTo>
                    <a:pt x="1960" y="1379"/>
                    <a:pt x="2089" y="1331"/>
                    <a:pt x="2217" y="1331"/>
                  </a:cubicBezTo>
                  <a:cubicBezTo>
                    <a:pt x="2322" y="1331"/>
                    <a:pt x="2427" y="1364"/>
                    <a:pt x="2544" y="1450"/>
                  </a:cubicBezTo>
                  <a:cubicBezTo>
                    <a:pt x="2796" y="1637"/>
                    <a:pt x="3073" y="1739"/>
                    <a:pt x="3308" y="1739"/>
                  </a:cubicBezTo>
                  <a:cubicBezTo>
                    <a:pt x="3414" y="1739"/>
                    <a:pt x="3510" y="1719"/>
                    <a:pt x="3591" y="1678"/>
                  </a:cubicBezTo>
                  <a:cubicBezTo>
                    <a:pt x="3743" y="1600"/>
                    <a:pt x="3826" y="1453"/>
                    <a:pt x="3823" y="1265"/>
                  </a:cubicBezTo>
                  <a:cubicBezTo>
                    <a:pt x="3821" y="1260"/>
                    <a:pt x="3821" y="1259"/>
                    <a:pt x="3821" y="1257"/>
                  </a:cubicBezTo>
                  <a:cubicBezTo>
                    <a:pt x="3820" y="1236"/>
                    <a:pt x="3750" y="717"/>
                    <a:pt x="3392" y="476"/>
                  </a:cubicBezTo>
                  <a:cubicBezTo>
                    <a:pt x="3274" y="398"/>
                    <a:pt x="3140" y="358"/>
                    <a:pt x="2991" y="358"/>
                  </a:cubicBezTo>
                  <a:cubicBezTo>
                    <a:pt x="2905" y="358"/>
                    <a:pt x="2815" y="371"/>
                    <a:pt x="2719" y="398"/>
                  </a:cubicBezTo>
                  <a:cubicBezTo>
                    <a:pt x="2560" y="442"/>
                    <a:pt x="2423" y="460"/>
                    <a:pt x="2302" y="460"/>
                  </a:cubicBezTo>
                  <a:cubicBezTo>
                    <a:pt x="2025" y="460"/>
                    <a:pt x="1827" y="364"/>
                    <a:pt x="1609" y="257"/>
                  </a:cubicBezTo>
                  <a:cubicBezTo>
                    <a:pt x="1401" y="157"/>
                    <a:pt x="1169" y="42"/>
                    <a:pt x="842" y="6"/>
                  </a:cubicBezTo>
                  <a:cubicBezTo>
                    <a:pt x="810" y="3"/>
                    <a:pt x="779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5579;p36">
              <a:extLst>
                <a:ext uri="{FF2B5EF4-FFF2-40B4-BE49-F238E27FC236}">
                  <a16:creationId xmlns:a16="http://schemas.microsoft.com/office/drawing/2014/main" id="{81D19107-E951-1151-97F5-501FBCF7CC46}"/>
                </a:ext>
              </a:extLst>
            </p:cNvPr>
            <p:cNvSpPr/>
            <p:nvPr/>
          </p:nvSpPr>
          <p:spPr>
            <a:xfrm>
              <a:off x="2762151" y="2791761"/>
              <a:ext cx="67946" cy="177462"/>
            </a:xfrm>
            <a:custGeom>
              <a:avLst/>
              <a:gdLst/>
              <a:ahLst/>
              <a:cxnLst/>
              <a:rect l="l" t="t" r="r" b="b"/>
              <a:pathLst>
                <a:path w="1695" h="4427" extrusionOk="0">
                  <a:moveTo>
                    <a:pt x="420" y="1"/>
                  </a:moveTo>
                  <a:cubicBezTo>
                    <a:pt x="269" y="1"/>
                    <a:pt x="124" y="18"/>
                    <a:pt x="1" y="39"/>
                  </a:cubicBezTo>
                  <a:cubicBezTo>
                    <a:pt x="4" y="74"/>
                    <a:pt x="9" y="110"/>
                    <a:pt x="12" y="146"/>
                  </a:cubicBezTo>
                  <a:cubicBezTo>
                    <a:pt x="134" y="126"/>
                    <a:pt x="276" y="108"/>
                    <a:pt x="424" y="108"/>
                  </a:cubicBezTo>
                  <a:cubicBezTo>
                    <a:pt x="623" y="108"/>
                    <a:pt x="833" y="139"/>
                    <a:pt x="1013" y="232"/>
                  </a:cubicBezTo>
                  <a:cubicBezTo>
                    <a:pt x="1220" y="336"/>
                    <a:pt x="1359" y="511"/>
                    <a:pt x="1430" y="754"/>
                  </a:cubicBezTo>
                  <a:cubicBezTo>
                    <a:pt x="1575" y="1239"/>
                    <a:pt x="1345" y="1467"/>
                    <a:pt x="1126" y="1686"/>
                  </a:cubicBezTo>
                  <a:cubicBezTo>
                    <a:pt x="884" y="1925"/>
                    <a:pt x="658" y="2153"/>
                    <a:pt x="1107" y="2633"/>
                  </a:cubicBezTo>
                  <a:cubicBezTo>
                    <a:pt x="1551" y="3106"/>
                    <a:pt x="1544" y="3736"/>
                    <a:pt x="1280" y="4071"/>
                  </a:cubicBezTo>
                  <a:cubicBezTo>
                    <a:pt x="1148" y="4240"/>
                    <a:pt x="967" y="4324"/>
                    <a:pt x="756" y="4324"/>
                  </a:cubicBezTo>
                  <a:cubicBezTo>
                    <a:pt x="749" y="4324"/>
                    <a:pt x="742" y="4324"/>
                    <a:pt x="734" y="4324"/>
                  </a:cubicBezTo>
                  <a:lnTo>
                    <a:pt x="734" y="4324"/>
                  </a:lnTo>
                  <a:cubicBezTo>
                    <a:pt x="743" y="4353"/>
                    <a:pt x="752" y="4379"/>
                    <a:pt x="761" y="4403"/>
                  </a:cubicBezTo>
                  <a:cubicBezTo>
                    <a:pt x="778" y="4411"/>
                    <a:pt x="794" y="4419"/>
                    <a:pt x="810" y="4427"/>
                  </a:cubicBezTo>
                  <a:cubicBezTo>
                    <a:pt x="1032" y="4415"/>
                    <a:pt x="1222" y="4316"/>
                    <a:pt x="1361" y="4140"/>
                  </a:cubicBezTo>
                  <a:cubicBezTo>
                    <a:pt x="1652" y="3770"/>
                    <a:pt x="1665" y="3077"/>
                    <a:pt x="1181" y="2562"/>
                  </a:cubicBezTo>
                  <a:cubicBezTo>
                    <a:pt x="807" y="2153"/>
                    <a:pt x="962" y="1996"/>
                    <a:pt x="1200" y="1761"/>
                  </a:cubicBezTo>
                  <a:cubicBezTo>
                    <a:pt x="1420" y="1541"/>
                    <a:pt x="1694" y="1270"/>
                    <a:pt x="1532" y="723"/>
                  </a:cubicBezTo>
                  <a:cubicBezTo>
                    <a:pt x="1452" y="452"/>
                    <a:pt x="1294" y="256"/>
                    <a:pt x="1062" y="137"/>
                  </a:cubicBezTo>
                  <a:cubicBezTo>
                    <a:pt x="863" y="35"/>
                    <a:pt x="635" y="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5580;p36">
              <a:extLst>
                <a:ext uri="{FF2B5EF4-FFF2-40B4-BE49-F238E27FC236}">
                  <a16:creationId xmlns:a16="http://schemas.microsoft.com/office/drawing/2014/main" id="{ABCA31CF-99A9-21A3-443E-E883520FB093}"/>
                </a:ext>
              </a:extLst>
            </p:cNvPr>
            <p:cNvSpPr/>
            <p:nvPr/>
          </p:nvSpPr>
          <p:spPr>
            <a:xfrm>
              <a:off x="2941815" y="2919313"/>
              <a:ext cx="243323" cy="87829"/>
            </a:xfrm>
            <a:custGeom>
              <a:avLst/>
              <a:gdLst/>
              <a:ahLst/>
              <a:cxnLst/>
              <a:rect l="l" t="t" r="r" b="b"/>
              <a:pathLst>
                <a:path w="6070" h="2191" extrusionOk="0">
                  <a:moveTo>
                    <a:pt x="5077" y="0"/>
                  </a:moveTo>
                  <a:cubicBezTo>
                    <a:pt x="4922" y="0"/>
                    <a:pt x="4754" y="30"/>
                    <a:pt x="4571" y="89"/>
                  </a:cubicBezTo>
                  <a:cubicBezTo>
                    <a:pt x="4038" y="264"/>
                    <a:pt x="3829" y="554"/>
                    <a:pt x="3662" y="789"/>
                  </a:cubicBezTo>
                  <a:cubicBezTo>
                    <a:pt x="3512" y="996"/>
                    <a:pt x="3400" y="1153"/>
                    <a:pt x="3103" y="1153"/>
                  </a:cubicBezTo>
                  <a:cubicBezTo>
                    <a:pt x="2917" y="1153"/>
                    <a:pt x="2660" y="1092"/>
                    <a:pt x="2276" y="943"/>
                  </a:cubicBezTo>
                  <a:cubicBezTo>
                    <a:pt x="1877" y="788"/>
                    <a:pt x="1521" y="722"/>
                    <a:pt x="1219" y="722"/>
                  </a:cubicBezTo>
                  <a:cubicBezTo>
                    <a:pt x="707" y="722"/>
                    <a:pt x="348" y="909"/>
                    <a:pt x="189" y="1159"/>
                  </a:cubicBezTo>
                  <a:cubicBezTo>
                    <a:pt x="1" y="1456"/>
                    <a:pt x="69" y="1829"/>
                    <a:pt x="369" y="2186"/>
                  </a:cubicBezTo>
                  <a:cubicBezTo>
                    <a:pt x="417" y="2189"/>
                    <a:pt x="465" y="2190"/>
                    <a:pt x="514" y="2190"/>
                  </a:cubicBezTo>
                  <a:cubicBezTo>
                    <a:pt x="195" y="1849"/>
                    <a:pt x="108" y="1490"/>
                    <a:pt x="279" y="1217"/>
                  </a:cubicBezTo>
                  <a:cubicBezTo>
                    <a:pt x="421" y="994"/>
                    <a:pt x="746" y="828"/>
                    <a:pt x="1213" y="828"/>
                  </a:cubicBezTo>
                  <a:cubicBezTo>
                    <a:pt x="1503" y="828"/>
                    <a:pt x="1848" y="892"/>
                    <a:pt x="2237" y="1045"/>
                  </a:cubicBezTo>
                  <a:cubicBezTo>
                    <a:pt x="2629" y="1197"/>
                    <a:pt x="2902" y="1262"/>
                    <a:pt x="3104" y="1262"/>
                  </a:cubicBezTo>
                  <a:cubicBezTo>
                    <a:pt x="3431" y="1262"/>
                    <a:pt x="3577" y="1094"/>
                    <a:pt x="3749" y="855"/>
                  </a:cubicBezTo>
                  <a:cubicBezTo>
                    <a:pt x="3915" y="623"/>
                    <a:pt x="4103" y="359"/>
                    <a:pt x="4605" y="195"/>
                  </a:cubicBezTo>
                  <a:cubicBezTo>
                    <a:pt x="4777" y="139"/>
                    <a:pt x="4935" y="111"/>
                    <a:pt x="5079" y="111"/>
                  </a:cubicBezTo>
                  <a:cubicBezTo>
                    <a:pt x="5252" y="111"/>
                    <a:pt x="5405" y="152"/>
                    <a:pt x="5536" y="234"/>
                  </a:cubicBezTo>
                  <a:cubicBezTo>
                    <a:pt x="5823" y="415"/>
                    <a:pt x="5935" y="753"/>
                    <a:pt x="5974" y="913"/>
                  </a:cubicBezTo>
                  <a:cubicBezTo>
                    <a:pt x="6006" y="894"/>
                    <a:pt x="6039" y="876"/>
                    <a:pt x="6069" y="856"/>
                  </a:cubicBezTo>
                  <a:cubicBezTo>
                    <a:pt x="6022" y="669"/>
                    <a:pt x="5897" y="334"/>
                    <a:pt x="5594" y="141"/>
                  </a:cubicBezTo>
                  <a:cubicBezTo>
                    <a:pt x="5444" y="47"/>
                    <a:pt x="5272" y="0"/>
                    <a:pt x="5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5581;p36">
              <a:extLst>
                <a:ext uri="{FF2B5EF4-FFF2-40B4-BE49-F238E27FC236}">
                  <a16:creationId xmlns:a16="http://schemas.microsoft.com/office/drawing/2014/main" id="{AB58D0FB-1AF6-0D39-22D5-DCB0556D9F61}"/>
                </a:ext>
              </a:extLst>
            </p:cNvPr>
            <p:cNvSpPr/>
            <p:nvPr/>
          </p:nvSpPr>
          <p:spPr>
            <a:xfrm>
              <a:off x="2839075" y="2847280"/>
              <a:ext cx="99293" cy="113684"/>
            </a:xfrm>
            <a:custGeom>
              <a:avLst/>
              <a:gdLst/>
              <a:ahLst/>
              <a:cxnLst/>
              <a:rect l="l" t="t" r="r" b="b"/>
              <a:pathLst>
                <a:path w="2477" h="2836" extrusionOk="0">
                  <a:moveTo>
                    <a:pt x="1153" y="109"/>
                  </a:moveTo>
                  <a:cubicBezTo>
                    <a:pt x="1247" y="109"/>
                    <a:pt x="1340" y="122"/>
                    <a:pt x="1426" y="157"/>
                  </a:cubicBezTo>
                  <a:cubicBezTo>
                    <a:pt x="1569" y="217"/>
                    <a:pt x="1672" y="331"/>
                    <a:pt x="1730" y="498"/>
                  </a:cubicBezTo>
                  <a:cubicBezTo>
                    <a:pt x="1842" y="814"/>
                    <a:pt x="1787" y="1029"/>
                    <a:pt x="1743" y="1202"/>
                  </a:cubicBezTo>
                  <a:cubicBezTo>
                    <a:pt x="1678" y="1452"/>
                    <a:pt x="1659" y="1616"/>
                    <a:pt x="2066" y="1784"/>
                  </a:cubicBezTo>
                  <a:cubicBezTo>
                    <a:pt x="2274" y="1870"/>
                    <a:pt x="2362" y="2008"/>
                    <a:pt x="2320" y="2182"/>
                  </a:cubicBezTo>
                  <a:cubicBezTo>
                    <a:pt x="2260" y="2445"/>
                    <a:pt x="1914" y="2729"/>
                    <a:pt x="1548" y="2729"/>
                  </a:cubicBezTo>
                  <a:cubicBezTo>
                    <a:pt x="1533" y="2729"/>
                    <a:pt x="1517" y="2728"/>
                    <a:pt x="1501" y="2727"/>
                  </a:cubicBezTo>
                  <a:cubicBezTo>
                    <a:pt x="731" y="2675"/>
                    <a:pt x="428" y="2095"/>
                    <a:pt x="309" y="1616"/>
                  </a:cubicBezTo>
                  <a:cubicBezTo>
                    <a:pt x="131" y="904"/>
                    <a:pt x="194" y="508"/>
                    <a:pt x="534" y="256"/>
                  </a:cubicBezTo>
                  <a:cubicBezTo>
                    <a:pt x="572" y="239"/>
                    <a:pt x="863" y="109"/>
                    <a:pt x="1153" y="109"/>
                  </a:cubicBezTo>
                  <a:close/>
                  <a:moveTo>
                    <a:pt x="1151" y="0"/>
                  </a:moveTo>
                  <a:cubicBezTo>
                    <a:pt x="818" y="0"/>
                    <a:pt x="499" y="153"/>
                    <a:pt x="483" y="162"/>
                  </a:cubicBezTo>
                  <a:cubicBezTo>
                    <a:pt x="479" y="165"/>
                    <a:pt x="477" y="166"/>
                    <a:pt x="474" y="168"/>
                  </a:cubicBezTo>
                  <a:cubicBezTo>
                    <a:pt x="0" y="517"/>
                    <a:pt x="65" y="1083"/>
                    <a:pt x="206" y="1642"/>
                  </a:cubicBezTo>
                  <a:cubicBezTo>
                    <a:pt x="387" y="2366"/>
                    <a:pt x="843" y="2791"/>
                    <a:pt x="1494" y="2834"/>
                  </a:cubicBezTo>
                  <a:cubicBezTo>
                    <a:pt x="1513" y="2836"/>
                    <a:pt x="1530" y="2836"/>
                    <a:pt x="1549" y="2836"/>
                  </a:cubicBezTo>
                  <a:cubicBezTo>
                    <a:pt x="1969" y="2836"/>
                    <a:pt x="2352" y="2515"/>
                    <a:pt x="2422" y="2206"/>
                  </a:cubicBezTo>
                  <a:cubicBezTo>
                    <a:pt x="2477" y="1980"/>
                    <a:pt x="2362" y="1790"/>
                    <a:pt x="2107" y="1687"/>
                  </a:cubicBezTo>
                  <a:cubicBezTo>
                    <a:pt x="1762" y="1545"/>
                    <a:pt x="1788" y="1445"/>
                    <a:pt x="1846" y="1228"/>
                  </a:cubicBezTo>
                  <a:cubicBezTo>
                    <a:pt x="1891" y="1052"/>
                    <a:pt x="1953" y="809"/>
                    <a:pt x="1829" y="462"/>
                  </a:cubicBezTo>
                  <a:cubicBezTo>
                    <a:pt x="1761" y="263"/>
                    <a:pt x="1637" y="128"/>
                    <a:pt x="1465" y="57"/>
                  </a:cubicBezTo>
                  <a:cubicBezTo>
                    <a:pt x="1365" y="16"/>
                    <a:pt x="1257" y="0"/>
                    <a:pt x="1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5582;p36">
              <a:extLst>
                <a:ext uri="{FF2B5EF4-FFF2-40B4-BE49-F238E27FC236}">
                  <a16:creationId xmlns:a16="http://schemas.microsoft.com/office/drawing/2014/main" id="{EE9BD146-F85D-AEB7-0AD8-243C9D00CAF1}"/>
                </a:ext>
              </a:extLst>
            </p:cNvPr>
            <p:cNvSpPr/>
            <p:nvPr/>
          </p:nvSpPr>
          <p:spPr>
            <a:xfrm>
              <a:off x="3191147" y="2856780"/>
              <a:ext cx="22408" cy="80253"/>
            </a:xfrm>
            <a:custGeom>
              <a:avLst/>
              <a:gdLst/>
              <a:ahLst/>
              <a:cxnLst/>
              <a:rect l="l" t="t" r="r" b="b"/>
              <a:pathLst>
                <a:path w="559" h="2002" extrusionOk="0">
                  <a:moveTo>
                    <a:pt x="527" y="0"/>
                  </a:moveTo>
                  <a:cubicBezTo>
                    <a:pt x="312" y="268"/>
                    <a:pt x="0" y="744"/>
                    <a:pt x="32" y="1233"/>
                  </a:cubicBezTo>
                  <a:cubicBezTo>
                    <a:pt x="51" y="1533"/>
                    <a:pt x="199" y="1791"/>
                    <a:pt x="471" y="2001"/>
                  </a:cubicBezTo>
                  <a:cubicBezTo>
                    <a:pt x="499" y="1980"/>
                    <a:pt x="528" y="1958"/>
                    <a:pt x="559" y="1933"/>
                  </a:cubicBezTo>
                  <a:lnTo>
                    <a:pt x="548" y="1924"/>
                  </a:lnTo>
                  <a:cubicBezTo>
                    <a:pt x="295" y="1732"/>
                    <a:pt x="157" y="1497"/>
                    <a:pt x="139" y="1224"/>
                  </a:cubicBezTo>
                  <a:cubicBezTo>
                    <a:pt x="113" y="817"/>
                    <a:pt x="358" y="403"/>
                    <a:pt x="556" y="139"/>
                  </a:cubicBezTo>
                  <a:cubicBezTo>
                    <a:pt x="547" y="92"/>
                    <a:pt x="537" y="47"/>
                    <a:pt x="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5583;p36">
              <a:extLst>
                <a:ext uri="{FF2B5EF4-FFF2-40B4-BE49-F238E27FC236}">
                  <a16:creationId xmlns:a16="http://schemas.microsoft.com/office/drawing/2014/main" id="{3380C87D-D469-CFCB-103E-DD62C400CA50}"/>
                </a:ext>
              </a:extLst>
            </p:cNvPr>
            <p:cNvSpPr/>
            <p:nvPr/>
          </p:nvSpPr>
          <p:spPr>
            <a:xfrm>
              <a:off x="2832542" y="1875486"/>
              <a:ext cx="261562" cy="212016"/>
            </a:xfrm>
            <a:custGeom>
              <a:avLst/>
              <a:gdLst/>
              <a:ahLst/>
              <a:cxnLst/>
              <a:rect l="l" t="t" r="r" b="b"/>
              <a:pathLst>
                <a:path w="6525" h="5289" extrusionOk="0">
                  <a:moveTo>
                    <a:pt x="3646" y="0"/>
                  </a:moveTo>
                  <a:cubicBezTo>
                    <a:pt x="3644" y="0"/>
                    <a:pt x="3642" y="0"/>
                    <a:pt x="3640" y="0"/>
                  </a:cubicBezTo>
                  <a:cubicBezTo>
                    <a:pt x="2770" y="4"/>
                    <a:pt x="2750" y="628"/>
                    <a:pt x="2750" y="628"/>
                  </a:cubicBezTo>
                  <a:cubicBezTo>
                    <a:pt x="2750" y="628"/>
                    <a:pt x="2589" y="142"/>
                    <a:pt x="2160" y="142"/>
                  </a:cubicBezTo>
                  <a:cubicBezTo>
                    <a:pt x="2066" y="142"/>
                    <a:pt x="1959" y="165"/>
                    <a:pt x="1838" y="222"/>
                  </a:cubicBezTo>
                  <a:cubicBezTo>
                    <a:pt x="1167" y="537"/>
                    <a:pt x="1322" y="1267"/>
                    <a:pt x="1322" y="1267"/>
                  </a:cubicBezTo>
                  <a:cubicBezTo>
                    <a:pt x="1322" y="1267"/>
                    <a:pt x="1202" y="1156"/>
                    <a:pt x="995" y="1156"/>
                  </a:cubicBezTo>
                  <a:cubicBezTo>
                    <a:pt x="863" y="1156"/>
                    <a:pt x="695" y="1201"/>
                    <a:pt x="501" y="1349"/>
                  </a:cubicBezTo>
                  <a:cubicBezTo>
                    <a:pt x="1" y="1732"/>
                    <a:pt x="616" y="2499"/>
                    <a:pt x="616" y="2499"/>
                  </a:cubicBezTo>
                  <a:cubicBezTo>
                    <a:pt x="616" y="2499"/>
                    <a:pt x="123" y="2548"/>
                    <a:pt x="138" y="3125"/>
                  </a:cubicBezTo>
                  <a:cubicBezTo>
                    <a:pt x="154" y="3704"/>
                    <a:pt x="753" y="3892"/>
                    <a:pt x="753" y="3892"/>
                  </a:cubicBezTo>
                  <a:lnTo>
                    <a:pt x="1306" y="5289"/>
                  </a:lnTo>
                  <a:lnTo>
                    <a:pt x="6078" y="4262"/>
                  </a:lnTo>
                  <a:lnTo>
                    <a:pt x="5988" y="2338"/>
                  </a:lnTo>
                  <a:cubicBezTo>
                    <a:pt x="5988" y="2338"/>
                    <a:pt x="6525" y="1910"/>
                    <a:pt x="6143" y="1410"/>
                  </a:cubicBezTo>
                  <a:cubicBezTo>
                    <a:pt x="5933" y="1134"/>
                    <a:pt x="5720" y="1072"/>
                    <a:pt x="5570" y="1072"/>
                  </a:cubicBezTo>
                  <a:cubicBezTo>
                    <a:pt x="5447" y="1072"/>
                    <a:pt x="5367" y="1114"/>
                    <a:pt x="5367" y="1114"/>
                  </a:cubicBezTo>
                  <a:cubicBezTo>
                    <a:pt x="5367" y="1114"/>
                    <a:pt x="5585" y="802"/>
                    <a:pt x="5183" y="509"/>
                  </a:cubicBezTo>
                  <a:cubicBezTo>
                    <a:pt x="5079" y="434"/>
                    <a:pt x="4972" y="406"/>
                    <a:pt x="4870" y="406"/>
                  </a:cubicBezTo>
                  <a:cubicBezTo>
                    <a:pt x="4576" y="406"/>
                    <a:pt x="4325" y="637"/>
                    <a:pt x="4325" y="637"/>
                  </a:cubicBezTo>
                  <a:cubicBezTo>
                    <a:pt x="4325" y="637"/>
                    <a:pt x="4510" y="0"/>
                    <a:pt x="3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5584;p36">
              <a:extLst>
                <a:ext uri="{FF2B5EF4-FFF2-40B4-BE49-F238E27FC236}">
                  <a16:creationId xmlns:a16="http://schemas.microsoft.com/office/drawing/2014/main" id="{959BF2C4-3A22-A2F9-1D75-A1C035E9A39B}"/>
                </a:ext>
              </a:extLst>
            </p:cNvPr>
            <p:cNvSpPr/>
            <p:nvPr/>
          </p:nvSpPr>
          <p:spPr>
            <a:xfrm>
              <a:off x="3034492" y="2036189"/>
              <a:ext cx="70712" cy="92158"/>
            </a:xfrm>
            <a:custGeom>
              <a:avLst/>
              <a:gdLst/>
              <a:ahLst/>
              <a:cxnLst/>
              <a:rect l="l" t="t" r="r" b="b"/>
              <a:pathLst>
                <a:path w="1764" h="2299" extrusionOk="0">
                  <a:moveTo>
                    <a:pt x="698" y="1"/>
                  </a:moveTo>
                  <a:cubicBezTo>
                    <a:pt x="127" y="1"/>
                    <a:pt x="0" y="729"/>
                    <a:pt x="0" y="729"/>
                  </a:cubicBezTo>
                  <a:lnTo>
                    <a:pt x="548" y="2299"/>
                  </a:lnTo>
                  <a:cubicBezTo>
                    <a:pt x="1764" y="2203"/>
                    <a:pt x="1453" y="99"/>
                    <a:pt x="798" y="8"/>
                  </a:cubicBezTo>
                  <a:cubicBezTo>
                    <a:pt x="763" y="3"/>
                    <a:pt x="730" y="1"/>
                    <a:pt x="698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5585;p36">
              <a:extLst>
                <a:ext uri="{FF2B5EF4-FFF2-40B4-BE49-F238E27FC236}">
                  <a16:creationId xmlns:a16="http://schemas.microsoft.com/office/drawing/2014/main" id="{C42DBE91-82D8-736E-0091-D348539C5D0B}"/>
                </a:ext>
              </a:extLst>
            </p:cNvPr>
            <p:cNvSpPr/>
            <p:nvPr/>
          </p:nvSpPr>
          <p:spPr>
            <a:xfrm>
              <a:off x="2914236" y="2114035"/>
              <a:ext cx="133768" cy="139941"/>
            </a:xfrm>
            <a:custGeom>
              <a:avLst/>
              <a:gdLst/>
              <a:ahLst/>
              <a:cxnLst/>
              <a:rect l="l" t="t" r="r" b="b"/>
              <a:pathLst>
                <a:path w="3337" h="3491" extrusionOk="0">
                  <a:moveTo>
                    <a:pt x="0" y="0"/>
                  </a:moveTo>
                  <a:lnTo>
                    <a:pt x="293" y="2955"/>
                  </a:lnTo>
                  <a:cubicBezTo>
                    <a:pt x="293" y="2955"/>
                    <a:pt x="165" y="3235"/>
                    <a:pt x="1376" y="3459"/>
                  </a:cubicBezTo>
                  <a:cubicBezTo>
                    <a:pt x="1494" y="3480"/>
                    <a:pt x="1616" y="3490"/>
                    <a:pt x="1738" y="3490"/>
                  </a:cubicBezTo>
                  <a:cubicBezTo>
                    <a:pt x="2275" y="3490"/>
                    <a:pt x="2821" y="3300"/>
                    <a:pt x="3110" y="3093"/>
                  </a:cubicBezTo>
                  <a:cubicBezTo>
                    <a:pt x="3255" y="2989"/>
                    <a:pt x="3337" y="2913"/>
                    <a:pt x="3337" y="2913"/>
                  </a:cubicBezTo>
                  <a:cubicBezTo>
                    <a:pt x="3066" y="2035"/>
                    <a:pt x="3170" y="1437"/>
                    <a:pt x="3202" y="1295"/>
                  </a:cubicBezTo>
                  <a:cubicBezTo>
                    <a:pt x="3208" y="1273"/>
                    <a:pt x="3212" y="1262"/>
                    <a:pt x="3212" y="1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5586;p36">
              <a:extLst>
                <a:ext uri="{FF2B5EF4-FFF2-40B4-BE49-F238E27FC236}">
                  <a16:creationId xmlns:a16="http://schemas.microsoft.com/office/drawing/2014/main" id="{0C25A9A7-6456-3C3E-41CB-F5E33451E58B}"/>
                </a:ext>
              </a:extLst>
            </p:cNvPr>
            <p:cNvSpPr/>
            <p:nvPr/>
          </p:nvSpPr>
          <p:spPr>
            <a:xfrm>
              <a:off x="2935962" y="2160855"/>
              <a:ext cx="112121" cy="77126"/>
            </a:xfrm>
            <a:custGeom>
              <a:avLst/>
              <a:gdLst/>
              <a:ahLst/>
              <a:cxnLst/>
              <a:rect l="l" t="t" r="r" b="b"/>
              <a:pathLst>
                <a:path w="2797" h="1924" extrusionOk="0">
                  <a:moveTo>
                    <a:pt x="0" y="1"/>
                  </a:moveTo>
                  <a:cubicBezTo>
                    <a:pt x="0" y="1"/>
                    <a:pt x="896" y="1923"/>
                    <a:pt x="2511" y="1923"/>
                  </a:cubicBezTo>
                  <a:cubicBezTo>
                    <a:pt x="2530" y="1923"/>
                    <a:pt x="2550" y="1923"/>
                    <a:pt x="2570" y="1922"/>
                  </a:cubicBezTo>
                  <a:cubicBezTo>
                    <a:pt x="2715" y="1819"/>
                    <a:pt x="2796" y="1744"/>
                    <a:pt x="2796" y="1744"/>
                  </a:cubicBezTo>
                  <a:cubicBezTo>
                    <a:pt x="2525" y="864"/>
                    <a:pt x="2629" y="268"/>
                    <a:pt x="2663" y="1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5587;p36">
              <a:extLst>
                <a:ext uri="{FF2B5EF4-FFF2-40B4-BE49-F238E27FC236}">
                  <a16:creationId xmlns:a16="http://schemas.microsoft.com/office/drawing/2014/main" id="{1EBDF381-15E2-AE3B-737B-0355F10B5BEB}"/>
                </a:ext>
              </a:extLst>
            </p:cNvPr>
            <p:cNvSpPr/>
            <p:nvPr/>
          </p:nvSpPr>
          <p:spPr>
            <a:xfrm>
              <a:off x="2876155" y="1949323"/>
              <a:ext cx="202155" cy="250579"/>
            </a:xfrm>
            <a:custGeom>
              <a:avLst/>
              <a:gdLst/>
              <a:ahLst/>
              <a:cxnLst/>
              <a:rect l="l" t="t" r="r" b="b"/>
              <a:pathLst>
                <a:path w="5043" h="6251" extrusionOk="0">
                  <a:moveTo>
                    <a:pt x="2643" y="0"/>
                  </a:moveTo>
                  <a:cubicBezTo>
                    <a:pt x="2195" y="0"/>
                    <a:pt x="1735" y="125"/>
                    <a:pt x="1321" y="375"/>
                  </a:cubicBezTo>
                  <a:cubicBezTo>
                    <a:pt x="0" y="1174"/>
                    <a:pt x="741" y="3252"/>
                    <a:pt x="849" y="4290"/>
                  </a:cubicBezTo>
                  <a:cubicBezTo>
                    <a:pt x="956" y="5332"/>
                    <a:pt x="1674" y="6131"/>
                    <a:pt x="2779" y="6235"/>
                  </a:cubicBezTo>
                  <a:cubicBezTo>
                    <a:pt x="2884" y="6245"/>
                    <a:pt x="2988" y="6250"/>
                    <a:pt x="3088" y="6250"/>
                  </a:cubicBezTo>
                  <a:cubicBezTo>
                    <a:pt x="4219" y="6250"/>
                    <a:pt x="5026" y="5626"/>
                    <a:pt x="5039" y="4618"/>
                  </a:cubicBezTo>
                  <a:cubicBezTo>
                    <a:pt x="5042" y="4354"/>
                    <a:pt x="5020" y="3973"/>
                    <a:pt x="4986" y="3578"/>
                  </a:cubicBezTo>
                  <a:cubicBezTo>
                    <a:pt x="4986" y="3574"/>
                    <a:pt x="4986" y="3571"/>
                    <a:pt x="4984" y="3565"/>
                  </a:cubicBezTo>
                  <a:cubicBezTo>
                    <a:pt x="4977" y="3483"/>
                    <a:pt x="4970" y="3397"/>
                    <a:pt x="4961" y="3312"/>
                  </a:cubicBezTo>
                  <a:cubicBezTo>
                    <a:pt x="4955" y="3251"/>
                    <a:pt x="4949" y="3188"/>
                    <a:pt x="4942" y="3129"/>
                  </a:cubicBezTo>
                  <a:cubicBezTo>
                    <a:pt x="4874" y="2426"/>
                    <a:pt x="4790" y="1789"/>
                    <a:pt x="4790" y="1789"/>
                  </a:cubicBezTo>
                  <a:cubicBezTo>
                    <a:pt x="4548" y="600"/>
                    <a:pt x="3625" y="0"/>
                    <a:pt x="2643" y="0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5588;p36">
              <a:extLst>
                <a:ext uri="{FF2B5EF4-FFF2-40B4-BE49-F238E27FC236}">
                  <a16:creationId xmlns:a16="http://schemas.microsoft.com/office/drawing/2014/main" id="{9E47FCFF-1B87-23D7-5D4D-2554A4BA7E1D}"/>
                </a:ext>
              </a:extLst>
            </p:cNvPr>
            <p:cNvSpPr/>
            <p:nvPr/>
          </p:nvSpPr>
          <p:spPr>
            <a:xfrm>
              <a:off x="2992763" y="2107621"/>
              <a:ext cx="52513" cy="20925"/>
            </a:xfrm>
            <a:custGeom>
              <a:avLst/>
              <a:gdLst/>
              <a:ahLst/>
              <a:cxnLst/>
              <a:rect l="l" t="t" r="r" b="b"/>
              <a:pathLst>
                <a:path w="1310" h="522" extrusionOk="0">
                  <a:moveTo>
                    <a:pt x="59" y="1"/>
                  </a:moveTo>
                  <a:cubicBezTo>
                    <a:pt x="48" y="1"/>
                    <a:pt x="37" y="4"/>
                    <a:pt x="28" y="12"/>
                  </a:cubicBezTo>
                  <a:cubicBezTo>
                    <a:pt x="3" y="28"/>
                    <a:pt x="0" y="60"/>
                    <a:pt x="18" y="82"/>
                  </a:cubicBezTo>
                  <a:cubicBezTo>
                    <a:pt x="29" y="96"/>
                    <a:pt x="302" y="437"/>
                    <a:pt x="695" y="508"/>
                  </a:cubicBezTo>
                  <a:cubicBezTo>
                    <a:pt x="749" y="518"/>
                    <a:pt x="800" y="522"/>
                    <a:pt x="846" y="522"/>
                  </a:cubicBezTo>
                  <a:cubicBezTo>
                    <a:pt x="865" y="522"/>
                    <a:pt x="882" y="521"/>
                    <a:pt x="899" y="520"/>
                  </a:cubicBezTo>
                  <a:cubicBezTo>
                    <a:pt x="1172" y="498"/>
                    <a:pt x="1289" y="324"/>
                    <a:pt x="1292" y="314"/>
                  </a:cubicBezTo>
                  <a:cubicBezTo>
                    <a:pt x="1310" y="291"/>
                    <a:pt x="1302" y="259"/>
                    <a:pt x="1278" y="244"/>
                  </a:cubicBezTo>
                  <a:cubicBezTo>
                    <a:pt x="1269" y="238"/>
                    <a:pt x="1259" y="235"/>
                    <a:pt x="1250" y="235"/>
                  </a:cubicBezTo>
                  <a:cubicBezTo>
                    <a:pt x="1234" y="235"/>
                    <a:pt x="1218" y="243"/>
                    <a:pt x="1208" y="259"/>
                  </a:cubicBezTo>
                  <a:cubicBezTo>
                    <a:pt x="1208" y="260"/>
                    <a:pt x="1100" y="420"/>
                    <a:pt x="840" y="420"/>
                  </a:cubicBezTo>
                  <a:cubicBezTo>
                    <a:pt x="801" y="420"/>
                    <a:pt x="758" y="417"/>
                    <a:pt x="712" y="408"/>
                  </a:cubicBezTo>
                  <a:cubicBezTo>
                    <a:pt x="360" y="346"/>
                    <a:pt x="100" y="24"/>
                    <a:pt x="97" y="21"/>
                  </a:cubicBezTo>
                  <a:cubicBezTo>
                    <a:pt x="88" y="8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5589;p36">
              <a:extLst>
                <a:ext uri="{FF2B5EF4-FFF2-40B4-BE49-F238E27FC236}">
                  <a16:creationId xmlns:a16="http://schemas.microsoft.com/office/drawing/2014/main" id="{7AB2047E-8379-1467-938E-AB61683CE8F0}"/>
                </a:ext>
              </a:extLst>
            </p:cNvPr>
            <p:cNvSpPr/>
            <p:nvPr/>
          </p:nvSpPr>
          <p:spPr>
            <a:xfrm>
              <a:off x="3008677" y="2134438"/>
              <a:ext cx="25976" cy="9340"/>
            </a:xfrm>
            <a:custGeom>
              <a:avLst/>
              <a:gdLst/>
              <a:ahLst/>
              <a:cxnLst/>
              <a:rect l="l" t="t" r="r" b="b"/>
              <a:pathLst>
                <a:path w="648" h="233" extrusionOk="0">
                  <a:moveTo>
                    <a:pt x="571" y="0"/>
                  </a:moveTo>
                  <a:cubicBezTo>
                    <a:pt x="557" y="0"/>
                    <a:pt x="543" y="4"/>
                    <a:pt x="531" y="13"/>
                  </a:cubicBezTo>
                  <a:cubicBezTo>
                    <a:pt x="525" y="19"/>
                    <a:pt x="417" y="98"/>
                    <a:pt x="272" y="98"/>
                  </a:cubicBezTo>
                  <a:cubicBezTo>
                    <a:pt x="220" y="98"/>
                    <a:pt x="163" y="88"/>
                    <a:pt x="105" y="61"/>
                  </a:cubicBezTo>
                  <a:cubicBezTo>
                    <a:pt x="95" y="56"/>
                    <a:pt x="85" y="54"/>
                    <a:pt x="75" y="54"/>
                  </a:cubicBezTo>
                  <a:cubicBezTo>
                    <a:pt x="50" y="54"/>
                    <a:pt x="27" y="68"/>
                    <a:pt x="16" y="93"/>
                  </a:cubicBezTo>
                  <a:cubicBezTo>
                    <a:pt x="0" y="128"/>
                    <a:pt x="15" y="167"/>
                    <a:pt x="50" y="181"/>
                  </a:cubicBezTo>
                  <a:cubicBezTo>
                    <a:pt x="128" y="219"/>
                    <a:pt x="204" y="233"/>
                    <a:pt x="273" y="233"/>
                  </a:cubicBezTo>
                  <a:cubicBezTo>
                    <a:pt x="404" y="233"/>
                    <a:pt x="512" y="183"/>
                    <a:pt x="569" y="150"/>
                  </a:cubicBezTo>
                  <a:cubicBezTo>
                    <a:pt x="595" y="135"/>
                    <a:pt x="609" y="122"/>
                    <a:pt x="612" y="121"/>
                  </a:cubicBezTo>
                  <a:cubicBezTo>
                    <a:pt x="641" y="97"/>
                    <a:pt x="647" y="55"/>
                    <a:pt x="625" y="26"/>
                  </a:cubicBezTo>
                  <a:cubicBezTo>
                    <a:pt x="612" y="9"/>
                    <a:pt x="591" y="0"/>
                    <a:pt x="571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5590;p36">
              <a:extLst>
                <a:ext uri="{FF2B5EF4-FFF2-40B4-BE49-F238E27FC236}">
                  <a16:creationId xmlns:a16="http://schemas.microsoft.com/office/drawing/2014/main" id="{7283DE6D-6BC1-727C-CBC7-36EEAE64B493}"/>
                </a:ext>
              </a:extLst>
            </p:cNvPr>
            <p:cNvSpPr/>
            <p:nvPr/>
          </p:nvSpPr>
          <p:spPr>
            <a:xfrm>
              <a:off x="2988154" y="2057634"/>
              <a:ext cx="10222" cy="17357"/>
            </a:xfrm>
            <a:custGeom>
              <a:avLst/>
              <a:gdLst/>
              <a:ahLst/>
              <a:cxnLst/>
              <a:rect l="l" t="t" r="r" b="b"/>
              <a:pathLst>
                <a:path w="255" h="433" extrusionOk="0">
                  <a:moveTo>
                    <a:pt x="128" y="1"/>
                  </a:moveTo>
                  <a:cubicBezTo>
                    <a:pt x="57" y="1"/>
                    <a:pt x="1" y="96"/>
                    <a:pt x="1" y="217"/>
                  </a:cubicBezTo>
                  <a:cubicBezTo>
                    <a:pt x="1" y="336"/>
                    <a:pt x="59" y="433"/>
                    <a:pt x="128" y="433"/>
                  </a:cubicBezTo>
                  <a:cubicBezTo>
                    <a:pt x="199" y="433"/>
                    <a:pt x="254" y="336"/>
                    <a:pt x="254" y="217"/>
                  </a:cubicBezTo>
                  <a:cubicBezTo>
                    <a:pt x="254" y="99"/>
                    <a:pt x="199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5591;p36">
              <a:extLst>
                <a:ext uri="{FF2B5EF4-FFF2-40B4-BE49-F238E27FC236}">
                  <a16:creationId xmlns:a16="http://schemas.microsoft.com/office/drawing/2014/main" id="{56FD667C-3F32-825A-9AEB-EDA054237315}"/>
                </a:ext>
              </a:extLst>
            </p:cNvPr>
            <p:cNvSpPr/>
            <p:nvPr/>
          </p:nvSpPr>
          <p:spPr>
            <a:xfrm>
              <a:off x="3042750" y="2056712"/>
              <a:ext cx="10182" cy="17317"/>
            </a:xfrm>
            <a:custGeom>
              <a:avLst/>
              <a:gdLst/>
              <a:ahLst/>
              <a:cxnLst/>
              <a:rect l="l" t="t" r="r" b="b"/>
              <a:pathLst>
                <a:path w="254" h="432" extrusionOk="0">
                  <a:moveTo>
                    <a:pt x="128" y="0"/>
                  </a:moveTo>
                  <a:cubicBezTo>
                    <a:pt x="57" y="0"/>
                    <a:pt x="0" y="96"/>
                    <a:pt x="0" y="217"/>
                  </a:cubicBezTo>
                  <a:cubicBezTo>
                    <a:pt x="0" y="335"/>
                    <a:pt x="58" y="431"/>
                    <a:pt x="128" y="431"/>
                  </a:cubicBezTo>
                  <a:cubicBezTo>
                    <a:pt x="197" y="431"/>
                    <a:pt x="254" y="335"/>
                    <a:pt x="254" y="217"/>
                  </a:cubicBezTo>
                  <a:cubicBezTo>
                    <a:pt x="254" y="96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5592;p36">
              <a:extLst>
                <a:ext uri="{FF2B5EF4-FFF2-40B4-BE49-F238E27FC236}">
                  <a16:creationId xmlns:a16="http://schemas.microsoft.com/office/drawing/2014/main" id="{BE85A473-2E5B-2916-DF75-A3F5BE8681DC}"/>
                </a:ext>
              </a:extLst>
            </p:cNvPr>
            <p:cNvSpPr/>
            <p:nvPr/>
          </p:nvSpPr>
          <p:spPr>
            <a:xfrm>
              <a:off x="3044955" y="2074711"/>
              <a:ext cx="31147" cy="20043"/>
            </a:xfrm>
            <a:custGeom>
              <a:avLst/>
              <a:gdLst/>
              <a:ahLst/>
              <a:cxnLst/>
              <a:rect l="l" t="t" r="r" b="b"/>
              <a:pathLst>
                <a:path w="777" h="500" extrusionOk="0">
                  <a:moveTo>
                    <a:pt x="733" y="1"/>
                  </a:moveTo>
                  <a:cubicBezTo>
                    <a:pt x="676" y="2"/>
                    <a:pt x="617" y="8"/>
                    <a:pt x="556" y="18"/>
                  </a:cubicBezTo>
                  <a:cubicBezTo>
                    <a:pt x="240" y="71"/>
                    <a:pt x="0" y="216"/>
                    <a:pt x="22" y="343"/>
                  </a:cubicBezTo>
                  <a:cubicBezTo>
                    <a:pt x="39" y="441"/>
                    <a:pt x="199" y="500"/>
                    <a:pt x="414" y="500"/>
                  </a:cubicBezTo>
                  <a:cubicBezTo>
                    <a:pt x="483" y="500"/>
                    <a:pt x="557" y="494"/>
                    <a:pt x="634" y="481"/>
                  </a:cubicBezTo>
                  <a:cubicBezTo>
                    <a:pt x="683" y="474"/>
                    <a:pt x="733" y="464"/>
                    <a:pt x="776" y="450"/>
                  </a:cubicBezTo>
                  <a:cubicBezTo>
                    <a:pt x="776" y="446"/>
                    <a:pt x="776" y="443"/>
                    <a:pt x="773" y="437"/>
                  </a:cubicBezTo>
                  <a:cubicBezTo>
                    <a:pt x="766" y="355"/>
                    <a:pt x="759" y="269"/>
                    <a:pt x="750" y="184"/>
                  </a:cubicBezTo>
                  <a:cubicBezTo>
                    <a:pt x="744" y="123"/>
                    <a:pt x="740" y="60"/>
                    <a:pt x="733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5593;p36">
              <a:extLst>
                <a:ext uri="{FF2B5EF4-FFF2-40B4-BE49-F238E27FC236}">
                  <a16:creationId xmlns:a16="http://schemas.microsoft.com/office/drawing/2014/main" id="{E0D81D0B-2A59-9221-5609-8E0A9F0BC04C}"/>
                </a:ext>
              </a:extLst>
            </p:cNvPr>
            <p:cNvSpPr/>
            <p:nvPr/>
          </p:nvSpPr>
          <p:spPr>
            <a:xfrm>
              <a:off x="3026756" y="2034345"/>
              <a:ext cx="61532" cy="61452"/>
            </a:xfrm>
            <a:custGeom>
              <a:avLst/>
              <a:gdLst/>
              <a:ahLst/>
              <a:cxnLst/>
              <a:rect l="l" t="t" r="r" b="b"/>
              <a:pathLst>
                <a:path w="1535" h="1533" extrusionOk="0">
                  <a:moveTo>
                    <a:pt x="768" y="122"/>
                  </a:moveTo>
                  <a:cubicBezTo>
                    <a:pt x="1123" y="122"/>
                    <a:pt x="1413" y="409"/>
                    <a:pt x="1413" y="767"/>
                  </a:cubicBezTo>
                  <a:cubicBezTo>
                    <a:pt x="1413" y="1123"/>
                    <a:pt x="1123" y="1413"/>
                    <a:pt x="768" y="1413"/>
                  </a:cubicBezTo>
                  <a:cubicBezTo>
                    <a:pt x="412" y="1413"/>
                    <a:pt x="122" y="1123"/>
                    <a:pt x="122" y="767"/>
                  </a:cubicBezTo>
                  <a:cubicBezTo>
                    <a:pt x="122" y="412"/>
                    <a:pt x="412" y="122"/>
                    <a:pt x="768" y="122"/>
                  </a:cubicBezTo>
                  <a:close/>
                  <a:moveTo>
                    <a:pt x="768" y="0"/>
                  </a:moveTo>
                  <a:cubicBezTo>
                    <a:pt x="346" y="0"/>
                    <a:pt x="0" y="344"/>
                    <a:pt x="0" y="767"/>
                  </a:cubicBezTo>
                  <a:cubicBezTo>
                    <a:pt x="0" y="1189"/>
                    <a:pt x="346" y="1533"/>
                    <a:pt x="768" y="1533"/>
                  </a:cubicBezTo>
                  <a:cubicBezTo>
                    <a:pt x="1189" y="1533"/>
                    <a:pt x="1535" y="1189"/>
                    <a:pt x="1535" y="767"/>
                  </a:cubicBezTo>
                  <a:cubicBezTo>
                    <a:pt x="1535" y="344"/>
                    <a:pt x="1189" y="0"/>
                    <a:pt x="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5594;p36">
              <a:extLst>
                <a:ext uri="{FF2B5EF4-FFF2-40B4-BE49-F238E27FC236}">
                  <a16:creationId xmlns:a16="http://schemas.microsoft.com/office/drawing/2014/main" id="{A2EE466E-81A2-7434-6615-0E2EFD488205}"/>
                </a:ext>
              </a:extLst>
            </p:cNvPr>
            <p:cNvSpPr/>
            <p:nvPr/>
          </p:nvSpPr>
          <p:spPr>
            <a:xfrm>
              <a:off x="2952437" y="2018751"/>
              <a:ext cx="49506" cy="29383"/>
            </a:xfrm>
            <a:custGeom>
              <a:avLst/>
              <a:gdLst/>
              <a:ahLst/>
              <a:cxnLst/>
              <a:rect l="l" t="t" r="r" b="b"/>
              <a:pathLst>
                <a:path w="1235" h="733" extrusionOk="0">
                  <a:moveTo>
                    <a:pt x="815" y="1"/>
                  </a:moveTo>
                  <a:cubicBezTo>
                    <a:pt x="789" y="1"/>
                    <a:pt x="761" y="2"/>
                    <a:pt x="732" y="5"/>
                  </a:cubicBezTo>
                  <a:cubicBezTo>
                    <a:pt x="565" y="21"/>
                    <a:pt x="410" y="112"/>
                    <a:pt x="269" y="217"/>
                  </a:cubicBezTo>
                  <a:cubicBezTo>
                    <a:pt x="0" y="418"/>
                    <a:pt x="74" y="732"/>
                    <a:pt x="334" y="732"/>
                  </a:cubicBezTo>
                  <a:cubicBezTo>
                    <a:pt x="370" y="732"/>
                    <a:pt x="409" y="727"/>
                    <a:pt x="451" y="714"/>
                  </a:cubicBezTo>
                  <a:cubicBezTo>
                    <a:pt x="655" y="652"/>
                    <a:pt x="916" y="523"/>
                    <a:pt x="1024" y="449"/>
                  </a:cubicBezTo>
                  <a:cubicBezTo>
                    <a:pt x="1234" y="303"/>
                    <a:pt x="1209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5595;p36">
              <a:extLst>
                <a:ext uri="{FF2B5EF4-FFF2-40B4-BE49-F238E27FC236}">
                  <a16:creationId xmlns:a16="http://schemas.microsoft.com/office/drawing/2014/main" id="{36D3680E-8B97-C93F-FDE6-80AD6A95AED9}"/>
                </a:ext>
              </a:extLst>
            </p:cNvPr>
            <p:cNvSpPr/>
            <p:nvPr/>
          </p:nvSpPr>
          <p:spPr>
            <a:xfrm>
              <a:off x="3013888" y="2008129"/>
              <a:ext cx="53315" cy="24453"/>
            </a:xfrm>
            <a:custGeom>
              <a:avLst/>
              <a:gdLst/>
              <a:ahLst/>
              <a:cxnLst/>
              <a:rect l="l" t="t" r="r" b="b"/>
              <a:pathLst>
                <a:path w="1330" h="610" extrusionOk="0">
                  <a:moveTo>
                    <a:pt x="583" y="1"/>
                  </a:moveTo>
                  <a:cubicBezTo>
                    <a:pt x="544" y="1"/>
                    <a:pt x="505" y="4"/>
                    <a:pt x="466" y="12"/>
                  </a:cubicBezTo>
                  <a:cubicBezTo>
                    <a:pt x="1" y="109"/>
                    <a:pt x="58" y="438"/>
                    <a:pt x="319" y="522"/>
                  </a:cubicBezTo>
                  <a:cubicBezTo>
                    <a:pt x="443" y="561"/>
                    <a:pt x="729" y="609"/>
                    <a:pt x="942" y="609"/>
                  </a:cubicBezTo>
                  <a:cubicBezTo>
                    <a:pt x="1309" y="609"/>
                    <a:pt x="1329" y="210"/>
                    <a:pt x="971" y="81"/>
                  </a:cubicBezTo>
                  <a:cubicBezTo>
                    <a:pt x="844" y="37"/>
                    <a:pt x="713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5596;p36">
              <a:extLst>
                <a:ext uri="{FF2B5EF4-FFF2-40B4-BE49-F238E27FC236}">
                  <a16:creationId xmlns:a16="http://schemas.microsoft.com/office/drawing/2014/main" id="{E0C2817E-5F15-E172-BE86-73458E297977}"/>
                </a:ext>
              </a:extLst>
            </p:cNvPr>
            <p:cNvSpPr/>
            <p:nvPr/>
          </p:nvSpPr>
          <p:spPr>
            <a:xfrm>
              <a:off x="3011123" y="2037231"/>
              <a:ext cx="30947" cy="64980"/>
            </a:xfrm>
            <a:custGeom>
              <a:avLst/>
              <a:gdLst/>
              <a:ahLst/>
              <a:cxnLst/>
              <a:rect l="l" t="t" r="r" b="b"/>
              <a:pathLst>
                <a:path w="772" h="1621" extrusionOk="0">
                  <a:moveTo>
                    <a:pt x="62" y="0"/>
                  </a:moveTo>
                  <a:cubicBezTo>
                    <a:pt x="59" y="0"/>
                    <a:pt x="57" y="0"/>
                    <a:pt x="54" y="1"/>
                  </a:cubicBezTo>
                  <a:cubicBezTo>
                    <a:pt x="22" y="6"/>
                    <a:pt x="0" y="33"/>
                    <a:pt x="5" y="64"/>
                  </a:cubicBezTo>
                  <a:cubicBezTo>
                    <a:pt x="41" y="334"/>
                    <a:pt x="80" y="566"/>
                    <a:pt x="202" y="689"/>
                  </a:cubicBezTo>
                  <a:lnTo>
                    <a:pt x="646" y="1243"/>
                  </a:lnTo>
                  <a:cubicBezTo>
                    <a:pt x="621" y="1284"/>
                    <a:pt x="550" y="1374"/>
                    <a:pt x="374" y="1517"/>
                  </a:cubicBezTo>
                  <a:cubicBezTo>
                    <a:pt x="351" y="1538"/>
                    <a:pt x="347" y="1574"/>
                    <a:pt x="367" y="1597"/>
                  </a:cubicBezTo>
                  <a:cubicBezTo>
                    <a:pt x="375" y="1613"/>
                    <a:pt x="391" y="1620"/>
                    <a:pt x="407" y="1620"/>
                  </a:cubicBezTo>
                  <a:cubicBezTo>
                    <a:pt x="411" y="1620"/>
                    <a:pt x="414" y="1620"/>
                    <a:pt x="418" y="1619"/>
                  </a:cubicBezTo>
                  <a:cubicBezTo>
                    <a:pt x="427" y="1618"/>
                    <a:pt x="435" y="1613"/>
                    <a:pt x="446" y="1606"/>
                  </a:cubicBezTo>
                  <a:cubicBezTo>
                    <a:pt x="714" y="1384"/>
                    <a:pt x="759" y="1277"/>
                    <a:pt x="766" y="1256"/>
                  </a:cubicBezTo>
                  <a:cubicBezTo>
                    <a:pt x="772" y="1239"/>
                    <a:pt x="767" y="1219"/>
                    <a:pt x="757" y="1204"/>
                  </a:cubicBezTo>
                  <a:lnTo>
                    <a:pt x="287" y="617"/>
                  </a:lnTo>
                  <a:cubicBezTo>
                    <a:pt x="286" y="616"/>
                    <a:pt x="283" y="613"/>
                    <a:pt x="283" y="611"/>
                  </a:cubicBezTo>
                  <a:cubicBezTo>
                    <a:pt x="186" y="515"/>
                    <a:pt x="150" y="299"/>
                    <a:pt x="116" y="50"/>
                  </a:cubicBezTo>
                  <a:cubicBezTo>
                    <a:pt x="114" y="21"/>
                    <a:pt x="8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5597;p36">
              <a:extLst>
                <a:ext uri="{FF2B5EF4-FFF2-40B4-BE49-F238E27FC236}">
                  <a16:creationId xmlns:a16="http://schemas.microsoft.com/office/drawing/2014/main" id="{AA1B764A-6F93-180F-4C64-0F93C8F83938}"/>
                </a:ext>
              </a:extLst>
            </p:cNvPr>
            <p:cNvSpPr/>
            <p:nvPr/>
          </p:nvSpPr>
          <p:spPr>
            <a:xfrm>
              <a:off x="2935281" y="2082447"/>
              <a:ext cx="47622" cy="20043"/>
            </a:xfrm>
            <a:custGeom>
              <a:avLst/>
              <a:gdLst/>
              <a:ahLst/>
              <a:cxnLst/>
              <a:rect l="l" t="t" r="r" b="b"/>
              <a:pathLst>
                <a:path w="1188" h="500" extrusionOk="0">
                  <a:moveTo>
                    <a:pt x="774" y="1"/>
                  </a:moveTo>
                  <a:cubicBezTo>
                    <a:pt x="706" y="1"/>
                    <a:pt x="632" y="7"/>
                    <a:pt x="555" y="20"/>
                  </a:cubicBezTo>
                  <a:cubicBezTo>
                    <a:pt x="239" y="70"/>
                    <a:pt x="0" y="215"/>
                    <a:pt x="20" y="344"/>
                  </a:cubicBezTo>
                  <a:cubicBezTo>
                    <a:pt x="37" y="440"/>
                    <a:pt x="199" y="499"/>
                    <a:pt x="414" y="499"/>
                  </a:cubicBezTo>
                  <a:cubicBezTo>
                    <a:pt x="482" y="499"/>
                    <a:pt x="555" y="493"/>
                    <a:pt x="631" y="481"/>
                  </a:cubicBezTo>
                  <a:cubicBezTo>
                    <a:pt x="948" y="427"/>
                    <a:pt x="1188" y="282"/>
                    <a:pt x="1166" y="156"/>
                  </a:cubicBezTo>
                  <a:cubicBezTo>
                    <a:pt x="1149" y="59"/>
                    <a:pt x="988" y="1"/>
                    <a:pt x="774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5598;p36">
              <a:extLst>
                <a:ext uri="{FF2B5EF4-FFF2-40B4-BE49-F238E27FC236}">
                  <a16:creationId xmlns:a16="http://schemas.microsoft.com/office/drawing/2014/main" id="{380DEE31-1A07-37E7-112F-C10AA36A4558}"/>
                </a:ext>
              </a:extLst>
            </p:cNvPr>
            <p:cNvSpPr/>
            <p:nvPr/>
          </p:nvSpPr>
          <p:spPr>
            <a:xfrm>
              <a:off x="2885855" y="1935413"/>
              <a:ext cx="183154" cy="141665"/>
            </a:xfrm>
            <a:custGeom>
              <a:avLst/>
              <a:gdLst/>
              <a:ahLst/>
              <a:cxnLst/>
              <a:rect l="l" t="t" r="r" b="b"/>
              <a:pathLst>
                <a:path w="4569" h="3534" extrusionOk="0">
                  <a:moveTo>
                    <a:pt x="2364" y="1"/>
                  </a:moveTo>
                  <a:cubicBezTo>
                    <a:pt x="1620" y="1"/>
                    <a:pt x="885" y="337"/>
                    <a:pt x="528" y="959"/>
                  </a:cubicBezTo>
                  <a:cubicBezTo>
                    <a:pt x="0" y="1875"/>
                    <a:pt x="224" y="2631"/>
                    <a:pt x="308" y="2845"/>
                  </a:cubicBezTo>
                  <a:cubicBezTo>
                    <a:pt x="322" y="2883"/>
                    <a:pt x="333" y="2905"/>
                    <a:pt x="333" y="2905"/>
                  </a:cubicBezTo>
                  <a:cubicBezTo>
                    <a:pt x="333" y="2905"/>
                    <a:pt x="630" y="2984"/>
                    <a:pt x="820" y="3534"/>
                  </a:cubicBezTo>
                  <a:lnTo>
                    <a:pt x="1200" y="3485"/>
                  </a:lnTo>
                  <a:cubicBezTo>
                    <a:pt x="1200" y="3485"/>
                    <a:pt x="1301" y="3003"/>
                    <a:pt x="1085" y="2249"/>
                  </a:cubicBezTo>
                  <a:cubicBezTo>
                    <a:pt x="1069" y="2188"/>
                    <a:pt x="1059" y="2127"/>
                    <a:pt x="1059" y="2068"/>
                  </a:cubicBezTo>
                  <a:cubicBezTo>
                    <a:pt x="1069" y="1397"/>
                    <a:pt x="2107" y="695"/>
                    <a:pt x="2949" y="695"/>
                  </a:cubicBezTo>
                  <a:cubicBezTo>
                    <a:pt x="2995" y="695"/>
                    <a:pt x="3041" y="698"/>
                    <a:pt x="3086" y="702"/>
                  </a:cubicBezTo>
                  <a:cubicBezTo>
                    <a:pt x="4020" y="795"/>
                    <a:pt x="4384" y="1605"/>
                    <a:pt x="4384" y="1605"/>
                  </a:cubicBezTo>
                  <a:cubicBezTo>
                    <a:pt x="4384" y="1605"/>
                    <a:pt x="4513" y="1903"/>
                    <a:pt x="4564" y="2256"/>
                  </a:cubicBezTo>
                  <a:cubicBezTo>
                    <a:pt x="4568" y="1888"/>
                    <a:pt x="4544" y="1210"/>
                    <a:pt x="3898" y="589"/>
                  </a:cubicBezTo>
                  <a:cubicBezTo>
                    <a:pt x="3485" y="189"/>
                    <a:pt x="2922" y="1"/>
                    <a:pt x="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5599;p36">
              <a:extLst>
                <a:ext uri="{FF2B5EF4-FFF2-40B4-BE49-F238E27FC236}">
                  <a16:creationId xmlns:a16="http://schemas.microsoft.com/office/drawing/2014/main" id="{D2DBBF74-2E4A-D9FD-1422-72D7A385CC60}"/>
                </a:ext>
              </a:extLst>
            </p:cNvPr>
            <p:cNvSpPr/>
            <p:nvPr/>
          </p:nvSpPr>
          <p:spPr>
            <a:xfrm>
              <a:off x="2898162" y="2018270"/>
              <a:ext cx="39886" cy="58806"/>
            </a:xfrm>
            <a:custGeom>
              <a:avLst/>
              <a:gdLst/>
              <a:ahLst/>
              <a:cxnLst/>
              <a:rect l="l" t="t" r="r" b="b"/>
              <a:pathLst>
                <a:path w="995" h="1467" extrusionOk="0">
                  <a:moveTo>
                    <a:pt x="752" y="1"/>
                  </a:moveTo>
                  <a:lnTo>
                    <a:pt x="1" y="778"/>
                  </a:lnTo>
                  <a:cubicBezTo>
                    <a:pt x="15" y="816"/>
                    <a:pt x="26" y="838"/>
                    <a:pt x="26" y="838"/>
                  </a:cubicBezTo>
                  <a:cubicBezTo>
                    <a:pt x="26" y="838"/>
                    <a:pt x="323" y="917"/>
                    <a:pt x="513" y="1467"/>
                  </a:cubicBezTo>
                  <a:lnTo>
                    <a:pt x="893" y="1418"/>
                  </a:lnTo>
                  <a:cubicBezTo>
                    <a:pt x="893" y="1418"/>
                    <a:pt x="994" y="936"/>
                    <a:pt x="778" y="182"/>
                  </a:cubicBezTo>
                  <a:cubicBezTo>
                    <a:pt x="762" y="121"/>
                    <a:pt x="752" y="60"/>
                    <a:pt x="752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5600;p36">
              <a:extLst>
                <a:ext uri="{FF2B5EF4-FFF2-40B4-BE49-F238E27FC236}">
                  <a16:creationId xmlns:a16="http://schemas.microsoft.com/office/drawing/2014/main" id="{AB325C8A-C277-294A-5890-033B320C2233}"/>
                </a:ext>
              </a:extLst>
            </p:cNvPr>
            <p:cNvSpPr/>
            <p:nvPr/>
          </p:nvSpPr>
          <p:spPr>
            <a:xfrm>
              <a:off x="2945623" y="1954695"/>
              <a:ext cx="112281" cy="38122"/>
            </a:xfrm>
            <a:custGeom>
              <a:avLst/>
              <a:gdLst/>
              <a:ahLst/>
              <a:cxnLst/>
              <a:rect l="l" t="t" r="r" b="b"/>
              <a:pathLst>
                <a:path w="2801" h="951" extrusionOk="0">
                  <a:moveTo>
                    <a:pt x="1594" y="1"/>
                  </a:moveTo>
                  <a:cubicBezTo>
                    <a:pt x="1479" y="1"/>
                    <a:pt x="1356" y="20"/>
                    <a:pt x="1225" y="66"/>
                  </a:cubicBezTo>
                  <a:cubicBezTo>
                    <a:pt x="190" y="427"/>
                    <a:pt x="186" y="325"/>
                    <a:pt x="0" y="807"/>
                  </a:cubicBezTo>
                  <a:cubicBezTo>
                    <a:pt x="0" y="807"/>
                    <a:pt x="464" y="577"/>
                    <a:pt x="795" y="577"/>
                  </a:cubicBezTo>
                  <a:cubicBezTo>
                    <a:pt x="846" y="577"/>
                    <a:pt x="894" y="583"/>
                    <a:pt x="937" y="595"/>
                  </a:cubicBezTo>
                  <a:cubicBezTo>
                    <a:pt x="1109" y="646"/>
                    <a:pt x="1323" y="704"/>
                    <a:pt x="1533" y="704"/>
                  </a:cubicBezTo>
                  <a:cubicBezTo>
                    <a:pt x="1712" y="704"/>
                    <a:pt x="1888" y="662"/>
                    <a:pt x="2033" y="537"/>
                  </a:cubicBezTo>
                  <a:cubicBezTo>
                    <a:pt x="2086" y="492"/>
                    <a:pt x="2142" y="473"/>
                    <a:pt x="2199" y="473"/>
                  </a:cubicBezTo>
                  <a:cubicBezTo>
                    <a:pt x="2486" y="473"/>
                    <a:pt x="2800" y="950"/>
                    <a:pt x="2800" y="950"/>
                  </a:cubicBezTo>
                  <a:cubicBezTo>
                    <a:pt x="2800" y="950"/>
                    <a:pt x="2388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5601;p36">
              <a:extLst>
                <a:ext uri="{FF2B5EF4-FFF2-40B4-BE49-F238E27FC236}">
                  <a16:creationId xmlns:a16="http://schemas.microsoft.com/office/drawing/2014/main" id="{CB0141BE-E8CF-4738-CC58-E318489E0D6D}"/>
                </a:ext>
              </a:extLst>
            </p:cNvPr>
            <p:cNvSpPr/>
            <p:nvPr/>
          </p:nvSpPr>
          <p:spPr>
            <a:xfrm>
              <a:off x="2854308" y="2050259"/>
              <a:ext cx="66062" cy="87107"/>
            </a:xfrm>
            <a:custGeom>
              <a:avLst/>
              <a:gdLst/>
              <a:ahLst/>
              <a:cxnLst/>
              <a:rect l="l" t="t" r="r" b="b"/>
              <a:pathLst>
                <a:path w="1648" h="2173" extrusionOk="0">
                  <a:moveTo>
                    <a:pt x="897" y="1"/>
                  </a:moveTo>
                  <a:cubicBezTo>
                    <a:pt x="783" y="1"/>
                    <a:pt x="657" y="31"/>
                    <a:pt x="522" y="112"/>
                  </a:cubicBezTo>
                  <a:cubicBezTo>
                    <a:pt x="1" y="424"/>
                    <a:pt x="409" y="2173"/>
                    <a:pt x="1366" y="2173"/>
                  </a:cubicBezTo>
                  <a:cubicBezTo>
                    <a:pt x="1455" y="2173"/>
                    <a:pt x="1549" y="2158"/>
                    <a:pt x="1647" y="2125"/>
                  </a:cubicBezTo>
                  <a:lnTo>
                    <a:pt x="1510" y="321"/>
                  </a:lnTo>
                  <a:cubicBezTo>
                    <a:pt x="1510" y="321"/>
                    <a:pt x="1265" y="1"/>
                    <a:pt x="897" y="1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5602;p36">
              <a:extLst>
                <a:ext uri="{FF2B5EF4-FFF2-40B4-BE49-F238E27FC236}">
                  <a16:creationId xmlns:a16="http://schemas.microsoft.com/office/drawing/2014/main" id="{D72157F8-3782-11E3-45B3-3E1C9E3C2C24}"/>
                </a:ext>
              </a:extLst>
            </p:cNvPr>
            <p:cNvSpPr/>
            <p:nvPr/>
          </p:nvSpPr>
          <p:spPr>
            <a:xfrm>
              <a:off x="2891828" y="2115758"/>
              <a:ext cx="15473" cy="15433"/>
            </a:xfrm>
            <a:custGeom>
              <a:avLst/>
              <a:gdLst/>
              <a:ahLst/>
              <a:cxnLst/>
              <a:rect l="l" t="t" r="r" b="b"/>
              <a:pathLst>
                <a:path w="386" h="385" extrusionOk="0">
                  <a:moveTo>
                    <a:pt x="192" y="1"/>
                  </a:moveTo>
                  <a:cubicBezTo>
                    <a:pt x="86" y="1"/>
                    <a:pt x="1" y="86"/>
                    <a:pt x="1" y="194"/>
                  </a:cubicBezTo>
                  <a:cubicBezTo>
                    <a:pt x="1" y="299"/>
                    <a:pt x="88" y="385"/>
                    <a:pt x="192" y="385"/>
                  </a:cubicBezTo>
                  <a:cubicBezTo>
                    <a:pt x="300" y="385"/>
                    <a:pt x="385" y="298"/>
                    <a:pt x="385" y="194"/>
                  </a:cubicBezTo>
                  <a:cubicBezTo>
                    <a:pt x="385" y="86"/>
                    <a:pt x="298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5603;p36">
              <a:extLst>
                <a:ext uri="{FF2B5EF4-FFF2-40B4-BE49-F238E27FC236}">
                  <a16:creationId xmlns:a16="http://schemas.microsoft.com/office/drawing/2014/main" id="{D845159C-3C29-6551-2320-C469A2FACF87}"/>
                </a:ext>
              </a:extLst>
            </p:cNvPr>
            <p:cNvSpPr/>
            <p:nvPr/>
          </p:nvSpPr>
          <p:spPr>
            <a:xfrm>
              <a:off x="2874992" y="2077637"/>
              <a:ext cx="35316" cy="29103"/>
            </a:xfrm>
            <a:custGeom>
              <a:avLst/>
              <a:gdLst/>
              <a:ahLst/>
              <a:cxnLst/>
              <a:rect l="l" t="t" r="r" b="b"/>
              <a:pathLst>
                <a:path w="881" h="726" extrusionOk="0">
                  <a:moveTo>
                    <a:pt x="56" y="0"/>
                  </a:moveTo>
                  <a:cubicBezTo>
                    <a:pt x="28" y="0"/>
                    <a:pt x="3" y="24"/>
                    <a:pt x="2" y="53"/>
                  </a:cubicBezTo>
                  <a:cubicBezTo>
                    <a:pt x="0" y="83"/>
                    <a:pt x="23" y="111"/>
                    <a:pt x="54" y="112"/>
                  </a:cubicBezTo>
                  <a:cubicBezTo>
                    <a:pt x="543" y="143"/>
                    <a:pt x="763" y="682"/>
                    <a:pt x="764" y="686"/>
                  </a:cubicBezTo>
                  <a:cubicBezTo>
                    <a:pt x="774" y="712"/>
                    <a:pt x="795" y="726"/>
                    <a:pt x="818" y="726"/>
                  </a:cubicBezTo>
                  <a:cubicBezTo>
                    <a:pt x="820" y="726"/>
                    <a:pt x="822" y="726"/>
                    <a:pt x="824" y="726"/>
                  </a:cubicBezTo>
                  <a:cubicBezTo>
                    <a:pt x="828" y="726"/>
                    <a:pt x="833" y="723"/>
                    <a:pt x="837" y="721"/>
                  </a:cubicBezTo>
                  <a:cubicBezTo>
                    <a:pt x="866" y="711"/>
                    <a:pt x="880" y="676"/>
                    <a:pt x="870" y="647"/>
                  </a:cubicBezTo>
                  <a:cubicBezTo>
                    <a:pt x="860" y="623"/>
                    <a:pt x="619" y="37"/>
                    <a:pt x="61" y="0"/>
                  </a:cubicBezTo>
                  <a:cubicBezTo>
                    <a:pt x="60" y="0"/>
                    <a:pt x="58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5604;p36">
              <a:extLst>
                <a:ext uri="{FF2B5EF4-FFF2-40B4-BE49-F238E27FC236}">
                  <a16:creationId xmlns:a16="http://schemas.microsoft.com/office/drawing/2014/main" id="{4B787D5C-518F-93ED-AFA6-F9E4FAADC0D4}"/>
                </a:ext>
              </a:extLst>
            </p:cNvPr>
            <p:cNvSpPr/>
            <p:nvPr/>
          </p:nvSpPr>
          <p:spPr>
            <a:xfrm>
              <a:off x="2883931" y="2085855"/>
              <a:ext cx="13870" cy="15273"/>
            </a:xfrm>
            <a:custGeom>
              <a:avLst/>
              <a:gdLst/>
              <a:ahLst/>
              <a:cxnLst/>
              <a:rect l="l" t="t" r="r" b="b"/>
              <a:pathLst>
                <a:path w="346" h="381" extrusionOk="0">
                  <a:moveTo>
                    <a:pt x="282" y="0"/>
                  </a:moveTo>
                  <a:cubicBezTo>
                    <a:pt x="266" y="0"/>
                    <a:pt x="250" y="7"/>
                    <a:pt x="238" y="20"/>
                  </a:cubicBezTo>
                  <a:cubicBezTo>
                    <a:pt x="119" y="157"/>
                    <a:pt x="24" y="284"/>
                    <a:pt x="18" y="290"/>
                  </a:cubicBezTo>
                  <a:cubicBezTo>
                    <a:pt x="1" y="316"/>
                    <a:pt x="5" y="352"/>
                    <a:pt x="31" y="370"/>
                  </a:cubicBezTo>
                  <a:cubicBezTo>
                    <a:pt x="42" y="376"/>
                    <a:pt x="52" y="380"/>
                    <a:pt x="63" y="380"/>
                  </a:cubicBezTo>
                  <a:cubicBezTo>
                    <a:pt x="67" y="380"/>
                    <a:pt x="71" y="380"/>
                    <a:pt x="75" y="378"/>
                  </a:cubicBezTo>
                  <a:cubicBezTo>
                    <a:pt x="89" y="377"/>
                    <a:pt x="102" y="370"/>
                    <a:pt x="111" y="357"/>
                  </a:cubicBezTo>
                  <a:cubicBezTo>
                    <a:pt x="112" y="355"/>
                    <a:pt x="208" y="226"/>
                    <a:pt x="324" y="94"/>
                  </a:cubicBezTo>
                  <a:cubicBezTo>
                    <a:pt x="346" y="71"/>
                    <a:pt x="343" y="35"/>
                    <a:pt x="320" y="14"/>
                  </a:cubicBezTo>
                  <a:cubicBezTo>
                    <a:pt x="309" y="5"/>
                    <a:pt x="295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5605;p36">
              <a:extLst>
                <a:ext uri="{FF2B5EF4-FFF2-40B4-BE49-F238E27FC236}">
                  <a16:creationId xmlns:a16="http://schemas.microsoft.com/office/drawing/2014/main" id="{58A13310-A12F-6072-779E-68E65F2277F4}"/>
                </a:ext>
              </a:extLst>
            </p:cNvPr>
            <p:cNvSpPr/>
            <p:nvPr/>
          </p:nvSpPr>
          <p:spPr>
            <a:xfrm>
              <a:off x="2956085" y="2039195"/>
              <a:ext cx="61452" cy="61492"/>
            </a:xfrm>
            <a:custGeom>
              <a:avLst/>
              <a:gdLst/>
              <a:ahLst/>
              <a:cxnLst/>
              <a:rect l="l" t="t" r="r" b="b"/>
              <a:pathLst>
                <a:path w="1533" h="1534" extrusionOk="0">
                  <a:moveTo>
                    <a:pt x="767" y="121"/>
                  </a:moveTo>
                  <a:cubicBezTo>
                    <a:pt x="1124" y="121"/>
                    <a:pt x="1411" y="411"/>
                    <a:pt x="1411" y="767"/>
                  </a:cubicBezTo>
                  <a:cubicBezTo>
                    <a:pt x="1411" y="1122"/>
                    <a:pt x="1121" y="1412"/>
                    <a:pt x="767" y="1412"/>
                  </a:cubicBezTo>
                  <a:cubicBezTo>
                    <a:pt x="412" y="1412"/>
                    <a:pt x="122" y="1122"/>
                    <a:pt x="122" y="767"/>
                  </a:cubicBezTo>
                  <a:cubicBezTo>
                    <a:pt x="122" y="411"/>
                    <a:pt x="412" y="121"/>
                    <a:pt x="767" y="121"/>
                  </a:cubicBezTo>
                  <a:close/>
                  <a:moveTo>
                    <a:pt x="767" y="1"/>
                  </a:moveTo>
                  <a:cubicBezTo>
                    <a:pt x="344" y="1"/>
                    <a:pt x="0" y="345"/>
                    <a:pt x="0" y="767"/>
                  </a:cubicBezTo>
                  <a:cubicBezTo>
                    <a:pt x="0" y="1190"/>
                    <a:pt x="344" y="1534"/>
                    <a:pt x="767" y="1534"/>
                  </a:cubicBezTo>
                  <a:cubicBezTo>
                    <a:pt x="1191" y="1534"/>
                    <a:pt x="1533" y="1190"/>
                    <a:pt x="1533" y="767"/>
                  </a:cubicBezTo>
                  <a:cubicBezTo>
                    <a:pt x="1533" y="345"/>
                    <a:pt x="1189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5606;p36">
              <a:extLst>
                <a:ext uri="{FF2B5EF4-FFF2-40B4-BE49-F238E27FC236}">
                  <a16:creationId xmlns:a16="http://schemas.microsoft.com/office/drawing/2014/main" id="{38032ADB-77F4-7185-4346-84DBC4C1F240}"/>
                </a:ext>
              </a:extLst>
            </p:cNvPr>
            <p:cNvSpPr/>
            <p:nvPr/>
          </p:nvSpPr>
          <p:spPr>
            <a:xfrm>
              <a:off x="3012205" y="2060881"/>
              <a:ext cx="19482" cy="7616"/>
            </a:xfrm>
            <a:custGeom>
              <a:avLst/>
              <a:gdLst/>
              <a:ahLst/>
              <a:cxnLst/>
              <a:rect l="l" t="t" r="r" b="b"/>
              <a:pathLst>
                <a:path w="486" h="190" extrusionOk="0">
                  <a:moveTo>
                    <a:pt x="245" y="1"/>
                  </a:moveTo>
                  <a:cubicBezTo>
                    <a:pt x="140" y="1"/>
                    <a:pt x="60" y="48"/>
                    <a:pt x="23" y="86"/>
                  </a:cubicBezTo>
                  <a:cubicBezTo>
                    <a:pt x="1" y="110"/>
                    <a:pt x="1" y="149"/>
                    <a:pt x="24" y="172"/>
                  </a:cubicBezTo>
                  <a:cubicBezTo>
                    <a:pt x="37" y="185"/>
                    <a:pt x="52" y="189"/>
                    <a:pt x="68" y="189"/>
                  </a:cubicBezTo>
                  <a:cubicBezTo>
                    <a:pt x="82" y="189"/>
                    <a:pt x="100" y="185"/>
                    <a:pt x="108" y="172"/>
                  </a:cubicBezTo>
                  <a:cubicBezTo>
                    <a:pt x="115" y="164"/>
                    <a:pt x="162" y="121"/>
                    <a:pt x="241" y="121"/>
                  </a:cubicBezTo>
                  <a:cubicBezTo>
                    <a:pt x="281" y="121"/>
                    <a:pt x="329" y="132"/>
                    <a:pt x="384" y="163"/>
                  </a:cubicBezTo>
                  <a:cubicBezTo>
                    <a:pt x="393" y="169"/>
                    <a:pt x="404" y="172"/>
                    <a:pt x="414" y="172"/>
                  </a:cubicBezTo>
                  <a:cubicBezTo>
                    <a:pt x="435" y="172"/>
                    <a:pt x="456" y="161"/>
                    <a:pt x="466" y="142"/>
                  </a:cubicBezTo>
                  <a:cubicBezTo>
                    <a:pt x="485" y="113"/>
                    <a:pt x="474" y="73"/>
                    <a:pt x="445" y="57"/>
                  </a:cubicBezTo>
                  <a:cubicBezTo>
                    <a:pt x="372" y="16"/>
                    <a:pt x="305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5607;p36">
              <a:extLst>
                <a:ext uri="{FF2B5EF4-FFF2-40B4-BE49-F238E27FC236}">
                  <a16:creationId xmlns:a16="http://schemas.microsoft.com/office/drawing/2014/main" id="{5BD327C0-C2CE-6FB8-FCC4-44B5BF15E767}"/>
                </a:ext>
              </a:extLst>
            </p:cNvPr>
            <p:cNvSpPr/>
            <p:nvPr/>
          </p:nvSpPr>
          <p:spPr>
            <a:xfrm>
              <a:off x="2895837" y="2045368"/>
              <a:ext cx="65140" cy="20043"/>
            </a:xfrm>
            <a:custGeom>
              <a:avLst/>
              <a:gdLst/>
              <a:ahLst/>
              <a:cxnLst/>
              <a:rect l="l" t="t" r="r" b="b"/>
              <a:pathLst>
                <a:path w="1625" h="500" extrusionOk="0">
                  <a:moveTo>
                    <a:pt x="572" y="0"/>
                  </a:moveTo>
                  <a:cubicBezTo>
                    <a:pt x="271" y="0"/>
                    <a:pt x="52" y="77"/>
                    <a:pt x="47" y="79"/>
                  </a:cubicBezTo>
                  <a:cubicBezTo>
                    <a:pt x="17" y="89"/>
                    <a:pt x="1" y="125"/>
                    <a:pt x="11" y="156"/>
                  </a:cubicBezTo>
                  <a:cubicBezTo>
                    <a:pt x="20" y="181"/>
                    <a:pt x="44" y="196"/>
                    <a:pt x="69" y="196"/>
                  </a:cubicBezTo>
                  <a:cubicBezTo>
                    <a:pt x="76" y="196"/>
                    <a:pt x="83" y="195"/>
                    <a:pt x="89" y="192"/>
                  </a:cubicBezTo>
                  <a:cubicBezTo>
                    <a:pt x="94" y="191"/>
                    <a:pt x="296" y="121"/>
                    <a:pt x="573" y="121"/>
                  </a:cubicBezTo>
                  <a:cubicBezTo>
                    <a:pt x="854" y="121"/>
                    <a:pt x="1212" y="193"/>
                    <a:pt x="1516" y="482"/>
                  </a:cubicBezTo>
                  <a:cubicBezTo>
                    <a:pt x="1526" y="494"/>
                    <a:pt x="1542" y="500"/>
                    <a:pt x="1557" y="500"/>
                  </a:cubicBezTo>
                  <a:cubicBezTo>
                    <a:pt x="1571" y="500"/>
                    <a:pt x="1589" y="494"/>
                    <a:pt x="1600" y="481"/>
                  </a:cubicBezTo>
                  <a:cubicBezTo>
                    <a:pt x="1625" y="457"/>
                    <a:pt x="1622" y="420"/>
                    <a:pt x="1599" y="395"/>
                  </a:cubicBezTo>
                  <a:cubicBezTo>
                    <a:pt x="1267" y="79"/>
                    <a:pt x="8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5608;p36">
              <a:extLst>
                <a:ext uri="{FF2B5EF4-FFF2-40B4-BE49-F238E27FC236}">
                  <a16:creationId xmlns:a16="http://schemas.microsoft.com/office/drawing/2014/main" id="{B7F3B6F0-4651-C9CD-0252-E7B568968E4A}"/>
                </a:ext>
              </a:extLst>
            </p:cNvPr>
            <p:cNvSpPr/>
            <p:nvPr/>
          </p:nvSpPr>
          <p:spPr>
            <a:xfrm>
              <a:off x="2752411" y="2231245"/>
              <a:ext cx="339771" cy="562489"/>
            </a:xfrm>
            <a:custGeom>
              <a:avLst/>
              <a:gdLst/>
              <a:ahLst/>
              <a:cxnLst/>
              <a:rect l="l" t="t" r="r" b="b"/>
              <a:pathLst>
                <a:path w="8476" h="14032" extrusionOk="0">
                  <a:moveTo>
                    <a:pt x="3430" y="0"/>
                  </a:moveTo>
                  <a:cubicBezTo>
                    <a:pt x="2988" y="0"/>
                    <a:pt x="2342" y="81"/>
                    <a:pt x="2187" y="529"/>
                  </a:cubicBezTo>
                  <a:cubicBezTo>
                    <a:pt x="2187" y="529"/>
                    <a:pt x="3493" y="874"/>
                    <a:pt x="3646" y="3397"/>
                  </a:cubicBezTo>
                  <a:cubicBezTo>
                    <a:pt x="3798" y="5919"/>
                    <a:pt x="0" y="11966"/>
                    <a:pt x="0" y="11966"/>
                  </a:cubicBezTo>
                  <a:lnTo>
                    <a:pt x="244" y="14032"/>
                  </a:lnTo>
                  <a:cubicBezTo>
                    <a:pt x="244" y="14032"/>
                    <a:pt x="8476" y="4734"/>
                    <a:pt x="3859" y="26"/>
                  </a:cubicBezTo>
                  <a:cubicBezTo>
                    <a:pt x="3859" y="25"/>
                    <a:pt x="3676" y="0"/>
                    <a:pt x="3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5609;p36">
              <a:extLst>
                <a:ext uri="{FF2B5EF4-FFF2-40B4-BE49-F238E27FC236}">
                  <a16:creationId xmlns:a16="http://schemas.microsoft.com/office/drawing/2014/main" id="{5BA1D35F-BA0C-8573-2A23-3052DCA34C66}"/>
                </a:ext>
              </a:extLst>
            </p:cNvPr>
            <p:cNvSpPr/>
            <p:nvPr/>
          </p:nvSpPr>
          <p:spPr>
            <a:xfrm>
              <a:off x="2677170" y="2354789"/>
              <a:ext cx="366548" cy="461232"/>
            </a:xfrm>
            <a:custGeom>
              <a:avLst/>
              <a:gdLst/>
              <a:ahLst/>
              <a:cxnLst/>
              <a:rect l="l" t="t" r="r" b="b"/>
              <a:pathLst>
                <a:path w="9144" h="11506" extrusionOk="0">
                  <a:moveTo>
                    <a:pt x="2486" y="7781"/>
                  </a:moveTo>
                  <a:cubicBezTo>
                    <a:pt x="2486" y="7781"/>
                    <a:pt x="2487" y="7781"/>
                    <a:pt x="2488" y="7781"/>
                  </a:cubicBezTo>
                  <a:cubicBezTo>
                    <a:pt x="2493" y="7783"/>
                    <a:pt x="2506" y="7789"/>
                    <a:pt x="2535" y="7806"/>
                  </a:cubicBezTo>
                  <a:cubicBezTo>
                    <a:pt x="2542" y="7811"/>
                    <a:pt x="2550" y="7816"/>
                    <a:pt x="2559" y="7823"/>
                  </a:cubicBezTo>
                  <a:lnTo>
                    <a:pt x="2559" y="7823"/>
                  </a:lnTo>
                  <a:cubicBezTo>
                    <a:pt x="2547" y="7817"/>
                    <a:pt x="2535" y="7811"/>
                    <a:pt x="2525" y="7806"/>
                  </a:cubicBezTo>
                  <a:cubicBezTo>
                    <a:pt x="2499" y="7793"/>
                    <a:pt x="2482" y="7781"/>
                    <a:pt x="2486" y="7781"/>
                  </a:cubicBezTo>
                  <a:close/>
                  <a:moveTo>
                    <a:pt x="2789" y="0"/>
                  </a:moveTo>
                  <a:cubicBezTo>
                    <a:pt x="1941" y="0"/>
                    <a:pt x="1191" y="609"/>
                    <a:pt x="1042" y="1474"/>
                  </a:cubicBezTo>
                  <a:cubicBezTo>
                    <a:pt x="943" y="2044"/>
                    <a:pt x="849" y="2606"/>
                    <a:pt x="755" y="3173"/>
                  </a:cubicBezTo>
                  <a:cubicBezTo>
                    <a:pt x="662" y="3740"/>
                    <a:pt x="571" y="4306"/>
                    <a:pt x="481" y="4876"/>
                  </a:cubicBezTo>
                  <a:cubicBezTo>
                    <a:pt x="392" y="5444"/>
                    <a:pt x="305" y="6015"/>
                    <a:pt x="224" y="6592"/>
                  </a:cubicBezTo>
                  <a:cubicBezTo>
                    <a:pt x="183" y="6880"/>
                    <a:pt x="144" y="7170"/>
                    <a:pt x="108" y="7467"/>
                  </a:cubicBezTo>
                  <a:cubicBezTo>
                    <a:pt x="89" y="7616"/>
                    <a:pt x="72" y="7764"/>
                    <a:pt x="56" y="7921"/>
                  </a:cubicBezTo>
                  <a:cubicBezTo>
                    <a:pt x="38" y="8079"/>
                    <a:pt x="24" y="8232"/>
                    <a:pt x="12" y="8420"/>
                  </a:cubicBezTo>
                  <a:cubicBezTo>
                    <a:pt x="6" y="8514"/>
                    <a:pt x="1" y="8605"/>
                    <a:pt x="1" y="8762"/>
                  </a:cubicBezTo>
                  <a:lnTo>
                    <a:pt x="2" y="8833"/>
                  </a:lnTo>
                  <a:lnTo>
                    <a:pt x="5" y="8869"/>
                  </a:lnTo>
                  <a:lnTo>
                    <a:pt x="5" y="8886"/>
                  </a:lnTo>
                  <a:lnTo>
                    <a:pt x="6" y="8914"/>
                  </a:lnTo>
                  <a:cubicBezTo>
                    <a:pt x="9" y="8950"/>
                    <a:pt x="14" y="8988"/>
                    <a:pt x="17" y="9026"/>
                  </a:cubicBezTo>
                  <a:lnTo>
                    <a:pt x="20" y="9043"/>
                  </a:lnTo>
                  <a:lnTo>
                    <a:pt x="24" y="9081"/>
                  </a:lnTo>
                  <a:cubicBezTo>
                    <a:pt x="30" y="9105"/>
                    <a:pt x="34" y="9131"/>
                    <a:pt x="38" y="9156"/>
                  </a:cubicBezTo>
                  <a:cubicBezTo>
                    <a:pt x="43" y="9182"/>
                    <a:pt x="50" y="9207"/>
                    <a:pt x="56" y="9233"/>
                  </a:cubicBezTo>
                  <a:cubicBezTo>
                    <a:pt x="63" y="9256"/>
                    <a:pt x="67" y="9278"/>
                    <a:pt x="75" y="9301"/>
                  </a:cubicBezTo>
                  <a:cubicBezTo>
                    <a:pt x="131" y="9490"/>
                    <a:pt x="205" y="9625"/>
                    <a:pt x="278" y="9739"/>
                  </a:cubicBezTo>
                  <a:cubicBezTo>
                    <a:pt x="312" y="9790"/>
                    <a:pt x="353" y="9843"/>
                    <a:pt x="383" y="9881"/>
                  </a:cubicBezTo>
                  <a:cubicBezTo>
                    <a:pt x="399" y="9903"/>
                    <a:pt x="415" y="9923"/>
                    <a:pt x="434" y="9944"/>
                  </a:cubicBezTo>
                  <a:cubicBezTo>
                    <a:pt x="450" y="9961"/>
                    <a:pt x="465" y="9978"/>
                    <a:pt x="481" y="9994"/>
                  </a:cubicBezTo>
                  <a:cubicBezTo>
                    <a:pt x="607" y="10125"/>
                    <a:pt x="705" y="10199"/>
                    <a:pt x="792" y="10258"/>
                  </a:cubicBezTo>
                  <a:cubicBezTo>
                    <a:pt x="879" y="10319"/>
                    <a:pt x="955" y="10363"/>
                    <a:pt x="1022" y="10399"/>
                  </a:cubicBezTo>
                  <a:cubicBezTo>
                    <a:pt x="1153" y="10468"/>
                    <a:pt x="1267" y="10516"/>
                    <a:pt x="1368" y="10555"/>
                  </a:cubicBezTo>
                  <a:cubicBezTo>
                    <a:pt x="1573" y="10635"/>
                    <a:pt x="1747" y="10686"/>
                    <a:pt x="1915" y="10734"/>
                  </a:cubicBezTo>
                  <a:cubicBezTo>
                    <a:pt x="2082" y="10779"/>
                    <a:pt x="2242" y="10816"/>
                    <a:pt x="2399" y="10851"/>
                  </a:cubicBezTo>
                  <a:cubicBezTo>
                    <a:pt x="2712" y="10921"/>
                    <a:pt x="3014" y="10975"/>
                    <a:pt x="3313" y="11024"/>
                  </a:cubicBezTo>
                  <a:cubicBezTo>
                    <a:pt x="3611" y="11073"/>
                    <a:pt x="3906" y="11114"/>
                    <a:pt x="4199" y="11154"/>
                  </a:cubicBezTo>
                  <a:cubicBezTo>
                    <a:pt x="4786" y="11233"/>
                    <a:pt x="5366" y="11298"/>
                    <a:pt x="5945" y="11353"/>
                  </a:cubicBezTo>
                  <a:cubicBezTo>
                    <a:pt x="6235" y="11382"/>
                    <a:pt x="6523" y="11408"/>
                    <a:pt x="6813" y="11433"/>
                  </a:cubicBezTo>
                  <a:lnTo>
                    <a:pt x="7248" y="11469"/>
                  </a:lnTo>
                  <a:lnTo>
                    <a:pt x="7688" y="11502"/>
                  </a:lnTo>
                  <a:cubicBezTo>
                    <a:pt x="7718" y="11505"/>
                    <a:pt x="7748" y="11506"/>
                    <a:pt x="7778" y="11506"/>
                  </a:cubicBezTo>
                  <a:cubicBezTo>
                    <a:pt x="8397" y="11506"/>
                    <a:pt x="8944" y="11054"/>
                    <a:pt x="9039" y="10424"/>
                  </a:cubicBezTo>
                  <a:cubicBezTo>
                    <a:pt x="9143" y="9729"/>
                    <a:pt x="8665" y="9082"/>
                    <a:pt x="7970" y="8979"/>
                  </a:cubicBezTo>
                  <a:lnTo>
                    <a:pt x="7951" y="8975"/>
                  </a:lnTo>
                  <a:lnTo>
                    <a:pt x="7543" y="8914"/>
                  </a:lnTo>
                  <a:lnTo>
                    <a:pt x="7129" y="8849"/>
                  </a:lnTo>
                  <a:cubicBezTo>
                    <a:pt x="6854" y="8804"/>
                    <a:pt x="6578" y="8757"/>
                    <a:pt x="6303" y="8711"/>
                  </a:cubicBezTo>
                  <a:cubicBezTo>
                    <a:pt x="5755" y="8615"/>
                    <a:pt x="5206" y="8514"/>
                    <a:pt x="4670" y="8401"/>
                  </a:cubicBezTo>
                  <a:cubicBezTo>
                    <a:pt x="4402" y="8344"/>
                    <a:pt x="4138" y="8285"/>
                    <a:pt x="3877" y="8224"/>
                  </a:cubicBezTo>
                  <a:cubicBezTo>
                    <a:pt x="3632" y="8165"/>
                    <a:pt x="3391" y="8102"/>
                    <a:pt x="3163" y="8036"/>
                  </a:cubicBezTo>
                  <a:lnTo>
                    <a:pt x="3163" y="8036"/>
                  </a:lnTo>
                  <a:cubicBezTo>
                    <a:pt x="3169" y="8007"/>
                    <a:pt x="3175" y="7978"/>
                    <a:pt x="3181" y="7950"/>
                  </a:cubicBezTo>
                  <a:cubicBezTo>
                    <a:pt x="3233" y="7683"/>
                    <a:pt x="3289" y="7413"/>
                    <a:pt x="3349" y="7141"/>
                  </a:cubicBezTo>
                  <a:cubicBezTo>
                    <a:pt x="3466" y="6597"/>
                    <a:pt x="3593" y="6049"/>
                    <a:pt x="3720" y="5499"/>
                  </a:cubicBezTo>
                  <a:cubicBezTo>
                    <a:pt x="3849" y="4949"/>
                    <a:pt x="3981" y="4398"/>
                    <a:pt x="4113" y="3849"/>
                  </a:cubicBezTo>
                  <a:cubicBezTo>
                    <a:pt x="4246" y="3301"/>
                    <a:pt x="4381" y="2747"/>
                    <a:pt x="4518" y="2203"/>
                  </a:cubicBezTo>
                  <a:lnTo>
                    <a:pt x="4515" y="2203"/>
                  </a:lnTo>
                  <a:cubicBezTo>
                    <a:pt x="4523" y="2162"/>
                    <a:pt x="4532" y="2120"/>
                    <a:pt x="4539" y="2078"/>
                  </a:cubicBezTo>
                  <a:cubicBezTo>
                    <a:pt x="4706" y="1113"/>
                    <a:pt x="4059" y="193"/>
                    <a:pt x="3094" y="27"/>
                  </a:cubicBezTo>
                  <a:cubicBezTo>
                    <a:pt x="2991" y="9"/>
                    <a:pt x="2889" y="0"/>
                    <a:pt x="2789" y="0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5610;p36">
              <a:extLst>
                <a:ext uri="{FF2B5EF4-FFF2-40B4-BE49-F238E27FC236}">
                  <a16:creationId xmlns:a16="http://schemas.microsoft.com/office/drawing/2014/main" id="{2157C4FF-0B2E-86E4-58D0-AE4B5B392757}"/>
                </a:ext>
              </a:extLst>
            </p:cNvPr>
            <p:cNvSpPr/>
            <p:nvPr/>
          </p:nvSpPr>
          <p:spPr>
            <a:xfrm>
              <a:off x="2758303" y="2670021"/>
              <a:ext cx="46019" cy="22689"/>
            </a:xfrm>
            <a:custGeom>
              <a:avLst/>
              <a:gdLst/>
              <a:ahLst/>
              <a:cxnLst/>
              <a:rect l="l" t="t" r="r" b="b"/>
              <a:pathLst>
                <a:path w="1148" h="566" extrusionOk="0">
                  <a:moveTo>
                    <a:pt x="1035" y="1"/>
                  </a:moveTo>
                  <a:cubicBezTo>
                    <a:pt x="1031" y="1"/>
                    <a:pt x="1026" y="1"/>
                    <a:pt x="1022" y="2"/>
                  </a:cubicBezTo>
                  <a:cubicBezTo>
                    <a:pt x="999" y="6"/>
                    <a:pt x="448" y="81"/>
                    <a:pt x="56" y="377"/>
                  </a:cubicBezTo>
                  <a:cubicBezTo>
                    <a:pt x="11" y="412"/>
                    <a:pt x="1" y="477"/>
                    <a:pt x="36" y="524"/>
                  </a:cubicBezTo>
                  <a:cubicBezTo>
                    <a:pt x="56" y="551"/>
                    <a:pt x="87" y="566"/>
                    <a:pt x="120" y="566"/>
                  </a:cubicBezTo>
                  <a:cubicBezTo>
                    <a:pt x="142" y="566"/>
                    <a:pt x="163" y="558"/>
                    <a:pt x="182" y="545"/>
                  </a:cubicBezTo>
                  <a:cubicBezTo>
                    <a:pt x="527" y="283"/>
                    <a:pt x="1044" y="210"/>
                    <a:pt x="1049" y="210"/>
                  </a:cubicBezTo>
                  <a:cubicBezTo>
                    <a:pt x="1107" y="203"/>
                    <a:pt x="1148" y="151"/>
                    <a:pt x="1141" y="93"/>
                  </a:cubicBezTo>
                  <a:cubicBezTo>
                    <a:pt x="1134" y="39"/>
                    <a:pt x="1088" y="1"/>
                    <a:pt x="1035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5611;p36">
              <a:extLst>
                <a:ext uri="{FF2B5EF4-FFF2-40B4-BE49-F238E27FC236}">
                  <a16:creationId xmlns:a16="http://schemas.microsoft.com/office/drawing/2014/main" id="{602F09CE-C5E1-9828-ED4B-3F255E26356B}"/>
                </a:ext>
              </a:extLst>
            </p:cNvPr>
            <p:cNvSpPr/>
            <p:nvPr/>
          </p:nvSpPr>
          <p:spPr>
            <a:xfrm>
              <a:off x="2759907" y="2662886"/>
              <a:ext cx="37360" cy="17037"/>
            </a:xfrm>
            <a:custGeom>
              <a:avLst/>
              <a:gdLst/>
              <a:ahLst/>
              <a:cxnLst/>
              <a:rect l="l" t="t" r="r" b="b"/>
              <a:pathLst>
                <a:path w="932" h="425" extrusionOk="0">
                  <a:moveTo>
                    <a:pt x="111" y="0"/>
                  </a:moveTo>
                  <a:cubicBezTo>
                    <a:pt x="59" y="0"/>
                    <a:pt x="14" y="38"/>
                    <a:pt x="7" y="91"/>
                  </a:cubicBezTo>
                  <a:cubicBezTo>
                    <a:pt x="0" y="149"/>
                    <a:pt x="39" y="201"/>
                    <a:pt x="97" y="209"/>
                  </a:cubicBezTo>
                  <a:cubicBezTo>
                    <a:pt x="102" y="211"/>
                    <a:pt x="493" y="264"/>
                    <a:pt x="761" y="412"/>
                  </a:cubicBezTo>
                  <a:cubicBezTo>
                    <a:pt x="777" y="422"/>
                    <a:pt x="795" y="425"/>
                    <a:pt x="812" y="425"/>
                  </a:cubicBezTo>
                  <a:cubicBezTo>
                    <a:pt x="848" y="425"/>
                    <a:pt x="885" y="404"/>
                    <a:pt x="904" y="371"/>
                  </a:cubicBezTo>
                  <a:cubicBezTo>
                    <a:pt x="931" y="320"/>
                    <a:pt x="914" y="256"/>
                    <a:pt x="863" y="227"/>
                  </a:cubicBezTo>
                  <a:cubicBezTo>
                    <a:pt x="560" y="61"/>
                    <a:pt x="142" y="3"/>
                    <a:pt x="125" y="1"/>
                  </a:cubicBezTo>
                  <a:cubicBezTo>
                    <a:pt x="120" y="1"/>
                    <a:pt x="116" y="0"/>
                    <a:pt x="111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5612;p36">
              <a:extLst>
                <a:ext uri="{FF2B5EF4-FFF2-40B4-BE49-F238E27FC236}">
                  <a16:creationId xmlns:a16="http://schemas.microsoft.com/office/drawing/2014/main" id="{4C7DDFB4-4917-4E08-2832-D53EFCDA1041}"/>
                </a:ext>
              </a:extLst>
            </p:cNvPr>
            <p:cNvSpPr/>
            <p:nvPr/>
          </p:nvSpPr>
          <p:spPr>
            <a:xfrm>
              <a:off x="2697694" y="2265638"/>
              <a:ext cx="210974" cy="257594"/>
            </a:xfrm>
            <a:custGeom>
              <a:avLst/>
              <a:gdLst/>
              <a:ahLst/>
              <a:cxnLst/>
              <a:rect l="l" t="t" r="r" b="b"/>
              <a:pathLst>
                <a:path w="5263" h="6426" extrusionOk="0">
                  <a:moveTo>
                    <a:pt x="3026" y="0"/>
                  </a:moveTo>
                  <a:cubicBezTo>
                    <a:pt x="2534" y="0"/>
                    <a:pt x="2045" y="191"/>
                    <a:pt x="1671" y="548"/>
                  </a:cubicBezTo>
                  <a:cubicBezTo>
                    <a:pt x="1265" y="937"/>
                    <a:pt x="979" y="1367"/>
                    <a:pt x="747" y="2291"/>
                  </a:cubicBezTo>
                  <a:cubicBezTo>
                    <a:pt x="163" y="4626"/>
                    <a:pt x="46" y="5203"/>
                    <a:pt x="1" y="5758"/>
                  </a:cubicBezTo>
                  <a:lnTo>
                    <a:pt x="4068" y="6425"/>
                  </a:lnTo>
                  <a:cubicBezTo>
                    <a:pt x="4068" y="6425"/>
                    <a:pt x="5263" y="2933"/>
                    <a:pt x="4845" y="1414"/>
                  </a:cubicBezTo>
                  <a:cubicBezTo>
                    <a:pt x="4690" y="834"/>
                    <a:pt x="4345" y="479"/>
                    <a:pt x="3977" y="261"/>
                  </a:cubicBezTo>
                  <a:cubicBezTo>
                    <a:pt x="3681" y="85"/>
                    <a:pt x="3353" y="0"/>
                    <a:pt x="3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5613;p36">
              <a:extLst>
                <a:ext uri="{FF2B5EF4-FFF2-40B4-BE49-F238E27FC236}">
                  <a16:creationId xmlns:a16="http://schemas.microsoft.com/office/drawing/2014/main" id="{586F251B-5497-D417-1060-7B571DFEBA32}"/>
                </a:ext>
              </a:extLst>
            </p:cNvPr>
            <p:cNvSpPr/>
            <p:nvPr/>
          </p:nvSpPr>
          <p:spPr>
            <a:xfrm>
              <a:off x="2702063" y="2462138"/>
              <a:ext cx="166558" cy="35917"/>
            </a:xfrm>
            <a:custGeom>
              <a:avLst/>
              <a:gdLst/>
              <a:ahLst/>
              <a:cxnLst/>
              <a:rect l="l" t="t" r="r" b="b"/>
              <a:pathLst>
                <a:path w="4155" h="896" extrusionOk="0">
                  <a:moveTo>
                    <a:pt x="83" y="1"/>
                  </a:moveTo>
                  <a:cubicBezTo>
                    <a:pt x="46" y="1"/>
                    <a:pt x="14" y="27"/>
                    <a:pt x="8" y="64"/>
                  </a:cubicBezTo>
                  <a:cubicBezTo>
                    <a:pt x="0" y="105"/>
                    <a:pt x="26" y="146"/>
                    <a:pt x="68" y="153"/>
                  </a:cubicBezTo>
                  <a:cubicBezTo>
                    <a:pt x="95" y="157"/>
                    <a:pt x="2580" y="604"/>
                    <a:pt x="4056" y="894"/>
                  </a:cubicBezTo>
                  <a:cubicBezTo>
                    <a:pt x="4062" y="895"/>
                    <a:pt x="4067" y="895"/>
                    <a:pt x="4072" y="895"/>
                  </a:cubicBezTo>
                  <a:cubicBezTo>
                    <a:pt x="4078" y="895"/>
                    <a:pt x="4082" y="895"/>
                    <a:pt x="4087" y="894"/>
                  </a:cubicBezTo>
                  <a:cubicBezTo>
                    <a:pt x="4114" y="888"/>
                    <a:pt x="4139" y="865"/>
                    <a:pt x="4146" y="833"/>
                  </a:cubicBezTo>
                  <a:cubicBezTo>
                    <a:pt x="4155" y="791"/>
                    <a:pt x="4127" y="750"/>
                    <a:pt x="4085" y="743"/>
                  </a:cubicBezTo>
                  <a:cubicBezTo>
                    <a:pt x="2606" y="453"/>
                    <a:pt x="122" y="6"/>
                    <a:pt x="96" y="2"/>
                  </a:cubicBezTo>
                  <a:cubicBezTo>
                    <a:pt x="91" y="1"/>
                    <a:pt x="87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5614;p36">
              <a:extLst>
                <a:ext uri="{FF2B5EF4-FFF2-40B4-BE49-F238E27FC236}">
                  <a16:creationId xmlns:a16="http://schemas.microsoft.com/office/drawing/2014/main" id="{9BC22EEB-F590-3DFB-8E97-BE96AC14A42E}"/>
                </a:ext>
              </a:extLst>
            </p:cNvPr>
            <p:cNvSpPr/>
            <p:nvPr/>
          </p:nvSpPr>
          <p:spPr>
            <a:xfrm>
              <a:off x="3073295" y="2240825"/>
              <a:ext cx="119858" cy="395851"/>
            </a:xfrm>
            <a:custGeom>
              <a:avLst/>
              <a:gdLst/>
              <a:ahLst/>
              <a:cxnLst/>
              <a:rect l="l" t="t" r="r" b="b"/>
              <a:pathLst>
                <a:path w="2990" h="9875" extrusionOk="0">
                  <a:moveTo>
                    <a:pt x="213" y="1"/>
                  </a:moveTo>
                  <a:cubicBezTo>
                    <a:pt x="143" y="1"/>
                    <a:pt x="72" y="2"/>
                    <a:pt x="1" y="6"/>
                  </a:cubicBezTo>
                  <a:cubicBezTo>
                    <a:pt x="1" y="6"/>
                    <a:pt x="1078" y="1759"/>
                    <a:pt x="1654" y="4189"/>
                  </a:cubicBezTo>
                  <a:cubicBezTo>
                    <a:pt x="2231" y="6619"/>
                    <a:pt x="2544" y="9875"/>
                    <a:pt x="2544" y="9875"/>
                  </a:cubicBezTo>
                  <a:cubicBezTo>
                    <a:pt x="2544" y="9875"/>
                    <a:pt x="2990" y="5162"/>
                    <a:pt x="2536" y="2701"/>
                  </a:cubicBezTo>
                  <a:cubicBezTo>
                    <a:pt x="2111" y="399"/>
                    <a:pt x="1235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5615;p36">
              <a:extLst>
                <a:ext uri="{FF2B5EF4-FFF2-40B4-BE49-F238E27FC236}">
                  <a16:creationId xmlns:a16="http://schemas.microsoft.com/office/drawing/2014/main" id="{3B875693-7479-CC9B-BEAA-75D3C5FE42AA}"/>
                </a:ext>
              </a:extLst>
            </p:cNvPr>
            <p:cNvSpPr/>
            <p:nvPr/>
          </p:nvSpPr>
          <p:spPr>
            <a:xfrm>
              <a:off x="3106927" y="2771558"/>
              <a:ext cx="394929" cy="38763"/>
            </a:xfrm>
            <a:custGeom>
              <a:avLst/>
              <a:gdLst/>
              <a:ahLst/>
              <a:cxnLst/>
              <a:rect l="l" t="t" r="r" b="b"/>
              <a:pathLst>
                <a:path w="9852" h="967" extrusionOk="0">
                  <a:moveTo>
                    <a:pt x="481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0"/>
                    <a:pt x="216" y="966"/>
                    <a:pt x="481" y="966"/>
                  </a:cubicBezTo>
                  <a:lnTo>
                    <a:pt x="9368" y="966"/>
                  </a:lnTo>
                  <a:cubicBezTo>
                    <a:pt x="9634" y="966"/>
                    <a:pt x="9852" y="750"/>
                    <a:pt x="9849" y="483"/>
                  </a:cubicBezTo>
                  <a:cubicBezTo>
                    <a:pt x="9849" y="216"/>
                    <a:pt x="9633" y="0"/>
                    <a:pt x="9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5616;p36">
              <a:extLst>
                <a:ext uri="{FF2B5EF4-FFF2-40B4-BE49-F238E27FC236}">
                  <a16:creationId xmlns:a16="http://schemas.microsoft.com/office/drawing/2014/main" id="{7D94841C-6AB8-0BFE-68D3-4394966CCBEF}"/>
                </a:ext>
              </a:extLst>
            </p:cNvPr>
            <p:cNvSpPr/>
            <p:nvPr/>
          </p:nvSpPr>
          <p:spPr>
            <a:xfrm>
              <a:off x="2976288" y="2754682"/>
              <a:ext cx="209931" cy="72476"/>
            </a:xfrm>
            <a:custGeom>
              <a:avLst/>
              <a:gdLst/>
              <a:ahLst/>
              <a:cxnLst/>
              <a:rect l="l" t="t" r="r" b="b"/>
              <a:pathLst>
                <a:path w="5237" h="1808" extrusionOk="0">
                  <a:moveTo>
                    <a:pt x="904" y="1"/>
                  </a:moveTo>
                  <a:cubicBezTo>
                    <a:pt x="405" y="1"/>
                    <a:pt x="1" y="405"/>
                    <a:pt x="1" y="904"/>
                  </a:cubicBezTo>
                  <a:cubicBezTo>
                    <a:pt x="1" y="1403"/>
                    <a:pt x="405" y="1808"/>
                    <a:pt x="904" y="1808"/>
                  </a:cubicBezTo>
                  <a:lnTo>
                    <a:pt x="4334" y="1808"/>
                  </a:lnTo>
                  <a:cubicBezTo>
                    <a:pt x="4832" y="1808"/>
                    <a:pt x="5237" y="1403"/>
                    <a:pt x="5237" y="904"/>
                  </a:cubicBezTo>
                  <a:cubicBezTo>
                    <a:pt x="5237" y="405"/>
                    <a:pt x="4832" y="1"/>
                    <a:pt x="4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5617;p36">
              <a:extLst>
                <a:ext uri="{FF2B5EF4-FFF2-40B4-BE49-F238E27FC236}">
                  <a16:creationId xmlns:a16="http://schemas.microsoft.com/office/drawing/2014/main" id="{96CD094F-E023-CC54-7CEA-0F36CD1DB76D}"/>
                </a:ext>
              </a:extLst>
            </p:cNvPr>
            <p:cNvSpPr/>
            <p:nvPr/>
          </p:nvSpPr>
          <p:spPr>
            <a:xfrm>
              <a:off x="3398709" y="2754001"/>
              <a:ext cx="209009" cy="73157"/>
            </a:xfrm>
            <a:custGeom>
              <a:avLst/>
              <a:gdLst/>
              <a:ahLst/>
              <a:cxnLst/>
              <a:rect l="l" t="t" r="r" b="b"/>
              <a:pathLst>
                <a:path w="5214" h="1825" extrusionOk="0">
                  <a:moveTo>
                    <a:pt x="907" y="0"/>
                  </a:moveTo>
                  <a:cubicBezTo>
                    <a:pt x="409" y="0"/>
                    <a:pt x="6" y="401"/>
                    <a:pt x="3" y="898"/>
                  </a:cubicBezTo>
                  <a:cubicBezTo>
                    <a:pt x="0" y="1395"/>
                    <a:pt x="402" y="1804"/>
                    <a:pt x="901" y="1806"/>
                  </a:cubicBezTo>
                  <a:lnTo>
                    <a:pt x="4301" y="1825"/>
                  </a:lnTo>
                  <a:lnTo>
                    <a:pt x="4307" y="1825"/>
                  </a:lnTo>
                  <a:cubicBezTo>
                    <a:pt x="4803" y="1825"/>
                    <a:pt x="5208" y="1423"/>
                    <a:pt x="5209" y="927"/>
                  </a:cubicBezTo>
                  <a:cubicBezTo>
                    <a:pt x="5213" y="428"/>
                    <a:pt x="4810" y="21"/>
                    <a:pt x="4313" y="18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5618;p36">
              <a:extLst>
                <a:ext uri="{FF2B5EF4-FFF2-40B4-BE49-F238E27FC236}">
                  <a16:creationId xmlns:a16="http://schemas.microsoft.com/office/drawing/2014/main" id="{B50AEED2-DF50-6EB8-19A6-9620DB3FC530}"/>
                </a:ext>
              </a:extLst>
            </p:cNvPr>
            <p:cNvSpPr/>
            <p:nvPr/>
          </p:nvSpPr>
          <p:spPr>
            <a:xfrm>
              <a:off x="3148776" y="2772360"/>
              <a:ext cx="191893" cy="1552017"/>
            </a:xfrm>
            <a:custGeom>
              <a:avLst/>
              <a:gdLst/>
              <a:ahLst/>
              <a:cxnLst/>
              <a:rect l="l" t="t" r="r" b="b"/>
              <a:pathLst>
                <a:path w="4787" h="38717" extrusionOk="0">
                  <a:moveTo>
                    <a:pt x="4283" y="0"/>
                  </a:moveTo>
                  <a:cubicBezTo>
                    <a:pt x="4035" y="0"/>
                    <a:pt x="3825" y="187"/>
                    <a:pt x="3799" y="436"/>
                  </a:cubicBezTo>
                  <a:lnTo>
                    <a:pt x="25" y="38185"/>
                  </a:lnTo>
                  <a:cubicBezTo>
                    <a:pt x="0" y="38452"/>
                    <a:pt x="194" y="38687"/>
                    <a:pt x="458" y="38715"/>
                  </a:cubicBezTo>
                  <a:cubicBezTo>
                    <a:pt x="474" y="38716"/>
                    <a:pt x="492" y="38716"/>
                    <a:pt x="508" y="38716"/>
                  </a:cubicBezTo>
                  <a:cubicBezTo>
                    <a:pt x="753" y="38716"/>
                    <a:pt x="963" y="38529"/>
                    <a:pt x="988" y="38281"/>
                  </a:cubicBezTo>
                  <a:lnTo>
                    <a:pt x="4762" y="531"/>
                  </a:lnTo>
                  <a:cubicBezTo>
                    <a:pt x="4787" y="266"/>
                    <a:pt x="4593" y="30"/>
                    <a:pt x="4329" y="2"/>
                  </a:cubicBezTo>
                  <a:cubicBezTo>
                    <a:pt x="4313" y="1"/>
                    <a:pt x="4298" y="0"/>
                    <a:pt x="4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5619;p36">
              <a:extLst>
                <a:ext uri="{FF2B5EF4-FFF2-40B4-BE49-F238E27FC236}">
                  <a16:creationId xmlns:a16="http://schemas.microsoft.com/office/drawing/2014/main" id="{46F354A2-F546-7BA4-E312-3B0A7A400162}"/>
                </a:ext>
              </a:extLst>
            </p:cNvPr>
            <p:cNvSpPr/>
            <p:nvPr/>
          </p:nvSpPr>
          <p:spPr>
            <a:xfrm>
              <a:off x="2562365" y="4106688"/>
              <a:ext cx="414692" cy="242642"/>
            </a:xfrm>
            <a:custGeom>
              <a:avLst/>
              <a:gdLst/>
              <a:ahLst/>
              <a:cxnLst/>
              <a:rect l="l" t="t" r="r" b="b"/>
              <a:pathLst>
                <a:path w="10345" h="6053" extrusionOk="0">
                  <a:moveTo>
                    <a:pt x="5173" y="0"/>
                  </a:moveTo>
                  <a:cubicBezTo>
                    <a:pt x="2321" y="0"/>
                    <a:pt x="1" y="2320"/>
                    <a:pt x="1" y="5171"/>
                  </a:cubicBezTo>
                  <a:cubicBezTo>
                    <a:pt x="1" y="5658"/>
                    <a:pt x="397" y="6053"/>
                    <a:pt x="882" y="6053"/>
                  </a:cubicBezTo>
                  <a:cubicBezTo>
                    <a:pt x="1368" y="6053"/>
                    <a:pt x="1763" y="5660"/>
                    <a:pt x="1763" y="5171"/>
                  </a:cubicBezTo>
                  <a:cubicBezTo>
                    <a:pt x="1763" y="3293"/>
                    <a:pt x="3291" y="1763"/>
                    <a:pt x="5170" y="1763"/>
                  </a:cubicBezTo>
                  <a:cubicBezTo>
                    <a:pt x="7051" y="1763"/>
                    <a:pt x="8578" y="3292"/>
                    <a:pt x="8578" y="5171"/>
                  </a:cubicBezTo>
                  <a:cubicBezTo>
                    <a:pt x="8578" y="5658"/>
                    <a:pt x="8972" y="6053"/>
                    <a:pt x="9460" y="6053"/>
                  </a:cubicBezTo>
                  <a:cubicBezTo>
                    <a:pt x="9947" y="6053"/>
                    <a:pt x="10340" y="5660"/>
                    <a:pt x="10344" y="5171"/>
                  </a:cubicBezTo>
                  <a:cubicBezTo>
                    <a:pt x="10344" y="2320"/>
                    <a:pt x="8024" y="0"/>
                    <a:pt x="5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5620;p36">
              <a:extLst>
                <a:ext uri="{FF2B5EF4-FFF2-40B4-BE49-F238E27FC236}">
                  <a16:creationId xmlns:a16="http://schemas.microsoft.com/office/drawing/2014/main" id="{4463B6F0-5C77-3FF5-DA81-7CAA6C02D377}"/>
                </a:ext>
              </a:extLst>
            </p:cNvPr>
            <p:cNvSpPr/>
            <p:nvPr/>
          </p:nvSpPr>
          <p:spPr>
            <a:xfrm>
              <a:off x="2593712" y="4153828"/>
              <a:ext cx="351596" cy="320289"/>
            </a:xfrm>
            <a:custGeom>
              <a:avLst/>
              <a:gdLst/>
              <a:ahLst/>
              <a:cxnLst/>
              <a:rect l="l" t="t" r="r" b="b"/>
              <a:pathLst>
                <a:path w="8771" h="7990" extrusionOk="0">
                  <a:moveTo>
                    <a:pt x="4385" y="0"/>
                  </a:moveTo>
                  <a:cubicBezTo>
                    <a:pt x="3363" y="0"/>
                    <a:pt x="2341" y="390"/>
                    <a:pt x="1561" y="1170"/>
                  </a:cubicBezTo>
                  <a:cubicBezTo>
                    <a:pt x="0" y="2731"/>
                    <a:pt x="0" y="5259"/>
                    <a:pt x="1561" y="6820"/>
                  </a:cubicBezTo>
                  <a:cubicBezTo>
                    <a:pt x="2341" y="7600"/>
                    <a:pt x="3363" y="7990"/>
                    <a:pt x="4385" y="7990"/>
                  </a:cubicBezTo>
                  <a:cubicBezTo>
                    <a:pt x="5408" y="7990"/>
                    <a:pt x="6430" y="7600"/>
                    <a:pt x="7210" y="6820"/>
                  </a:cubicBezTo>
                  <a:cubicBezTo>
                    <a:pt x="8770" y="5259"/>
                    <a:pt x="8770" y="2731"/>
                    <a:pt x="7210" y="1170"/>
                  </a:cubicBezTo>
                  <a:cubicBezTo>
                    <a:pt x="6430" y="390"/>
                    <a:pt x="5408" y="0"/>
                    <a:pt x="4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5621;p36">
              <a:extLst>
                <a:ext uri="{FF2B5EF4-FFF2-40B4-BE49-F238E27FC236}">
                  <a16:creationId xmlns:a16="http://schemas.microsoft.com/office/drawing/2014/main" id="{473E8317-C5E3-93A6-B393-EF753B62AF7D}"/>
                </a:ext>
              </a:extLst>
            </p:cNvPr>
            <p:cNvSpPr/>
            <p:nvPr/>
          </p:nvSpPr>
          <p:spPr>
            <a:xfrm>
              <a:off x="2687191" y="4231594"/>
              <a:ext cx="164834" cy="164834"/>
            </a:xfrm>
            <a:custGeom>
              <a:avLst/>
              <a:gdLst/>
              <a:ahLst/>
              <a:cxnLst/>
              <a:rect l="l" t="t" r="r" b="b"/>
              <a:pathLst>
                <a:path w="4112" h="4112" extrusionOk="0">
                  <a:moveTo>
                    <a:pt x="2055" y="0"/>
                  </a:moveTo>
                  <a:cubicBezTo>
                    <a:pt x="919" y="0"/>
                    <a:pt x="0" y="921"/>
                    <a:pt x="0" y="2055"/>
                  </a:cubicBezTo>
                  <a:cubicBezTo>
                    <a:pt x="0" y="3190"/>
                    <a:pt x="919" y="4111"/>
                    <a:pt x="2055" y="4111"/>
                  </a:cubicBezTo>
                  <a:cubicBezTo>
                    <a:pt x="3190" y="4111"/>
                    <a:pt x="4111" y="3190"/>
                    <a:pt x="4111" y="2055"/>
                  </a:cubicBezTo>
                  <a:cubicBezTo>
                    <a:pt x="4111" y="921"/>
                    <a:pt x="3190" y="0"/>
                    <a:pt x="2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5622;p36">
              <a:extLst>
                <a:ext uri="{FF2B5EF4-FFF2-40B4-BE49-F238E27FC236}">
                  <a16:creationId xmlns:a16="http://schemas.microsoft.com/office/drawing/2014/main" id="{2400F734-D8E7-1D05-261D-B374A7F92801}"/>
                </a:ext>
              </a:extLst>
            </p:cNvPr>
            <p:cNvSpPr/>
            <p:nvPr/>
          </p:nvSpPr>
          <p:spPr>
            <a:xfrm>
              <a:off x="2697854" y="4248711"/>
              <a:ext cx="143268" cy="130521"/>
            </a:xfrm>
            <a:custGeom>
              <a:avLst/>
              <a:gdLst/>
              <a:ahLst/>
              <a:cxnLst/>
              <a:rect l="l" t="t" r="r" b="b"/>
              <a:pathLst>
                <a:path w="3574" h="3256" extrusionOk="0">
                  <a:moveTo>
                    <a:pt x="1788" y="0"/>
                  </a:moveTo>
                  <a:cubicBezTo>
                    <a:pt x="1371" y="0"/>
                    <a:pt x="954" y="159"/>
                    <a:pt x="636" y="477"/>
                  </a:cubicBezTo>
                  <a:cubicBezTo>
                    <a:pt x="1" y="1113"/>
                    <a:pt x="1" y="2143"/>
                    <a:pt x="636" y="2779"/>
                  </a:cubicBezTo>
                  <a:cubicBezTo>
                    <a:pt x="954" y="3097"/>
                    <a:pt x="1371" y="3256"/>
                    <a:pt x="1788" y="3256"/>
                  </a:cubicBezTo>
                  <a:cubicBezTo>
                    <a:pt x="2205" y="3256"/>
                    <a:pt x="2621" y="3097"/>
                    <a:pt x="2939" y="2779"/>
                  </a:cubicBezTo>
                  <a:cubicBezTo>
                    <a:pt x="3574" y="2143"/>
                    <a:pt x="3574" y="1113"/>
                    <a:pt x="2939" y="477"/>
                  </a:cubicBezTo>
                  <a:cubicBezTo>
                    <a:pt x="2621" y="159"/>
                    <a:pt x="2205" y="0"/>
                    <a:pt x="1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5623;p36">
              <a:extLst>
                <a:ext uri="{FF2B5EF4-FFF2-40B4-BE49-F238E27FC236}">
                  <a16:creationId xmlns:a16="http://schemas.microsoft.com/office/drawing/2014/main" id="{624F15A6-B0A8-2CCE-B3E7-3B475BBA393D}"/>
                </a:ext>
              </a:extLst>
            </p:cNvPr>
            <p:cNvSpPr/>
            <p:nvPr/>
          </p:nvSpPr>
          <p:spPr>
            <a:xfrm>
              <a:off x="3078145" y="2725860"/>
              <a:ext cx="101538" cy="43293"/>
            </a:xfrm>
            <a:custGeom>
              <a:avLst/>
              <a:gdLst/>
              <a:ahLst/>
              <a:cxnLst/>
              <a:rect l="l" t="t" r="r" b="b"/>
              <a:pathLst>
                <a:path w="2533" h="1080" extrusionOk="0">
                  <a:moveTo>
                    <a:pt x="478" y="0"/>
                  </a:moveTo>
                  <a:cubicBezTo>
                    <a:pt x="198" y="0"/>
                    <a:pt x="0" y="20"/>
                    <a:pt x="0" y="20"/>
                  </a:cubicBezTo>
                  <a:lnTo>
                    <a:pt x="1829" y="1080"/>
                  </a:lnTo>
                  <a:lnTo>
                    <a:pt x="2164" y="1080"/>
                  </a:lnTo>
                  <a:cubicBezTo>
                    <a:pt x="2164" y="1080"/>
                    <a:pt x="2532" y="576"/>
                    <a:pt x="1859" y="240"/>
                  </a:cubicBezTo>
                  <a:cubicBezTo>
                    <a:pt x="1463" y="41"/>
                    <a:pt x="884" y="0"/>
                    <a:pt x="478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5624;p36">
              <a:extLst>
                <a:ext uri="{FF2B5EF4-FFF2-40B4-BE49-F238E27FC236}">
                  <a16:creationId xmlns:a16="http://schemas.microsoft.com/office/drawing/2014/main" id="{046F05D0-1C2D-0F62-57CF-048BA8C2B4C5}"/>
                </a:ext>
              </a:extLst>
            </p:cNvPr>
            <p:cNvSpPr/>
            <p:nvPr/>
          </p:nvSpPr>
          <p:spPr>
            <a:xfrm>
              <a:off x="2981700" y="2720649"/>
              <a:ext cx="191652" cy="129118"/>
            </a:xfrm>
            <a:custGeom>
              <a:avLst/>
              <a:gdLst/>
              <a:ahLst/>
              <a:cxnLst/>
              <a:rect l="l" t="t" r="r" b="b"/>
              <a:pathLst>
                <a:path w="4781" h="3221" extrusionOk="0">
                  <a:moveTo>
                    <a:pt x="1085" y="1"/>
                  </a:moveTo>
                  <a:cubicBezTo>
                    <a:pt x="474" y="1"/>
                    <a:pt x="1" y="35"/>
                    <a:pt x="1" y="35"/>
                  </a:cubicBezTo>
                  <a:cubicBezTo>
                    <a:pt x="295" y="455"/>
                    <a:pt x="1133" y="960"/>
                    <a:pt x="1133" y="960"/>
                  </a:cubicBezTo>
                  <a:cubicBezTo>
                    <a:pt x="1133" y="960"/>
                    <a:pt x="1762" y="1257"/>
                    <a:pt x="1720" y="1758"/>
                  </a:cubicBezTo>
                  <a:cubicBezTo>
                    <a:pt x="1691" y="2109"/>
                    <a:pt x="1658" y="2425"/>
                    <a:pt x="1716" y="2652"/>
                  </a:cubicBezTo>
                  <a:lnTo>
                    <a:pt x="1245" y="2652"/>
                  </a:lnTo>
                  <a:cubicBezTo>
                    <a:pt x="1245" y="2652"/>
                    <a:pt x="1616" y="3161"/>
                    <a:pt x="2346" y="3161"/>
                  </a:cubicBezTo>
                  <a:cubicBezTo>
                    <a:pt x="2367" y="3161"/>
                    <a:pt x="2388" y="3161"/>
                    <a:pt x="2409" y="3160"/>
                  </a:cubicBezTo>
                  <a:cubicBezTo>
                    <a:pt x="2414" y="3160"/>
                    <a:pt x="2416" y="3161"/>
                    <a:pt x="2421" y="3161"/>
                  </a:cubicBezTo>
                  <a:cubicBezTo>
                    <a:pt x="2493" y="3179"/>
                    <a:pt x="2567" y="3190"/>
                    <a:pt x="2644" y="3200"/>
                  </a:cubicBezTo>
                  <a:cubicBezTo>
                    <a:pt x="2765" y="3214"/>
                    <a:pt x="2890" y="3221"/>
                    <a:pt x="3015" y="3221"/>
                  </a:cubicBezTo>
                  <a:cubicBezTo>
                    <a:pt x="3063" y="3221"/>
                    <a:pt x="3111" y="3220"/>
                    <a:pt x="3159" y="3218"/>
                  </a:cubicBezTo>
                  <a:lnTo>
                    <a:pt x="3162" y="3218"/>
                  </a:lnTo>
                  <a:cubicBezTo>
                    <a:pt x="3249" y="3215"/>
                    <a:pt x="3336" y="3208"/>
                    <a:pt x="3421" y="3198"/>
                  </a:cubicBezTo>
                  <a:cubicBezTo>
                    <a:pt x="3532" y="3186"/>
                    <a:pt x="3640" y="3169"/>
                    <a:pt x="3742" y="3150"/>
                  </a:cubicBezTo>
                  <a:cubicBezTo>
                    <a:pt x="3864" y="3125"/>
                    <a:pt x="3978" y="3099"/>
                    <a:pt x="4080" y="3066"/>
                  </a:cubicBezTo>
                  <a:cubicBezTo>
                    <a:pt x="4246" y="3013"/>
                    <a:pt x="4374" y="2951"/>
                    <a:pt x="4445" y="2890"/>
                  </a:cubicBezTo>
                  <a:cubicBezTo>
                    <a:pt x="4780" y="2596"/>
                    <a:pt x="4654" y="1758"/>
                    <a:pt x="4577" y="1085"/>
                  </a:cubicBezTo>
                  <a:cubicBezTo>
                    <a:pt x="4481" y="319"/>
                    <a:pt x="3780" y="245"/>
                    <a:pt x="2479" y="77"/>
                  </a:cubicBezTo>
                  <a:cubicBezTo>
                    <a:pt x="2024" y="18"/>
                    <a:pt x="1520" y="1"/>
                    <a:pt x="1085" y="1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5625;p36">
              <a:extLst>
                <a:ext uri="{FF2B5EF4-FFF2-40B4-BE49-F238E27FC236}">
                  <a16:creationId xmlns:a16="http://schemas.microsoft.com/office/drawing/2014/main" id="{DC827AE0-9B77-8C30-3D7C-724A8168D071}"/>
                </a:ext>
              </a:extLst>
            </p:cNvPr>
            <p:cNvSpPr/>
            <p:nvPr/>
          </p:nvSpPr>
          <p:spPr>
            <a:xfrm>
              <a:off x="3041467" y="2826956"/>
              <a:ext cx="19843" cy="7296"/>
            </a:xfrm>
            <a:custGeom>
              <a:avLst/>
              <a:gdLst/>
              <a:ahLst/>
              <a:cxnLst/>
              <a:rect l="l" t="t" r="r" b="b"/>
              <a:pathLst>
                <a:path w="495" h="182" extrusionOk="0">
                  <a:moveTo>
                    <a:pt x="0" y="0"/>
                  </a:moveTo>
                  <a:cubicBezTo>
                    <a:pt x="3" y="9"/>
                    <a:pt x="10" y="16"/>
                    <a:pt x="18" y="24"/>
                  </a:cubicBezTo>
                  <a:cubicBezTo>
                    <a:pt x="25" y="29"/>
                    <a:pt x="205" y="176"/>
                    <a:pt x="428" y="182"/>
                  </a:cubicBezTo>
                  <a:lnTo>
                    <a:pt x="430" y="182"/>
                  </a:lnTo>
                  <a:cubicBezTo>
                    <a:pt x="464" y="182"/>
                    <a:pt x="493" y="154"/>
                    <a:pt x="493" y="121"/>
                  </a:cubicBezTo>
                  <a:cubicBezTo>
                    <a:pt x="495" y="86"/>
                    <a:pt x="467" y="57"/>
                    <a:pt x="431" y="57"/>
                  </a:cubicBezTo>
                  <a:cubicBezTo>
                    <a:pt x="350" y="55"/>
                    <a:pt x="276" y="29"/>
                    <a:pt x="218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5626;p36">
              <a:extLst>
                <a:ext uri="{FF2B5EF4-FFF2-40B4-BE49-F238E27FC236}">
                  <a16:creationId xmlns:a16="http://schemas.microsoft.com/office/drawing/2014/main" id="{411AD1CB-5CFA-A3EA-F1A7-084874105640}"/>
                </a:ext>
              </a:extLst>
            </p:cNvPr>
            <p:cNvSpPr/>
            <p:nvPr/>
          </p:nvSpPr>
          <p:spPr>
            <a:xfrm>
              <a:off x="3078546" y="2804909"/>
              <a:ext cx="15954" cy="44055"/>
            </a:xfrm>
            <a:custGeom>
              <a:avLst/>
              <a:gdLst/>
              <a:ahLst/>
              <a:cxnLst/>
              <a:rect l="l" t="t" r="r" b="b"/>
              <a:pathLst>
                <a:path w="398" h="1099" extrusionOk="0">
                  <a:moveTo>
                    <a:pt x="300" y="1"/>
                  </a:moveTo>
                  <a:cubicBezTo>
                    <a:pt x="298" y="1"/>
                    <a:pt x="296" y="1"/>
                    <a:pt x="295" y="1"/>
                  </a:cubicBezTo>
                  <a:cubicBezTo>
                    <a:pt x="260" y="4"/>
                    <a:pt x="235" y="34"/>
                    <a:pt x="237" y="69"/>
                  </a:cubicBezTo>
                  <a:cubicBezTo>
                    <a:pt x="237" y="73"/>
                    <a:pt x="269" y="555"/>
                    <a:pt x="232" y="840"/>
                  </a:cubicBezTo>
                  <a:cubicBezTo>
                    <a:pt x="209" y="1027"/>
                    <a:pt x="22" y="1055"/>
                    <a:pt x="15" y="1056"/>
                  </a:cubicBezTo>
                  <a:cubicBezTo>
                    <a:pt x="9" y="1056"/>
                    <a:pt x="5" y="1058"/>
                    <a:pt x="0" y="1059"/>
                  </a:cubicBezTo>
                  <a:cubicBezTo>
                    <a:pt x="73" y="1077"/>
                    <a:pt x="148" y="1088"/>
                    <a:pt x="224" y="1098"/>
                  </a:cubicBezTo>
                  <a:cubicBezTo>
                    <a:pt x="288" y="1048"/>
                    <a:pt x="344" y="969"/>
                    <a:pt x="359" y="856"/>
                  </a:cubicBezTo>
                  <a:cubicBezTo>
                    <a:pt x="398" y="558"/>
                    <a:pt x="363" y="79"/>
                    <a:pt x="361" y="59"/>
                  </a:cubicBezTo>
                  <a:cubicBezTo>
                    <a:pt x="360" y="27"/>
                    <a:pt x="331" y="1"/>
                    <a:pt x="300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5627;p36">
              <a:extLst>
                <a:ext uri="{FF2B5EF4-FFF2-40B4-BE49-F238E27FC236}">
                  <a16:creationId xmlns:a16="http://schemas.microsoft.com/office/drawing/2014/main" id="{2EF8EC2C-CADD-7D2A-0A98-E9CB1C081F1D}"/>
                </a:ext>
              </a:extLst>
            </p:cNvPr>
            <p:cNvSpPr/>
            <p:nvPr/>
          </p:nvSpPr>
          <p:spPr>
            <a:xfrm>
              <a:off x="3108290" y="2801582"/>
              <a:ext cx="14952" cy="48063"/>
            </a:xfrm>
            <a:custGeom>
              <a:avLst/>
              <a:gdLst/>
              <a:ahLst/>
              <a:cxnLst/>
              <a:rect l="l" t="t" r="r" b="b"/>
              <a:pathLst>
                <a:path w="373" h="1199" extrusionOk="0">
                  <a:moveTo>
                    <a:pt x="259" y="1"/>
                  </a:moveTo>
                  <a:cubicBezTo>
                    <a:pt x="257" y="1"/>
                    <a:pt x="254" y="1"/>
                    <a:pt x="252" y="1"/>
                  </a:cubicBezTo>
                  <a:cubicBezTo>
                    <a:pt x="218" y="4"/>
                    <a:pt x="192" y="36"/>
                    <a:pt x="194" y="69"/>
                  </a:cubicBezTo>
                  <a:cubicBezTo>
                    <a:pt x="194" y="75"/>
                    <a:pt x="243" y="700"/>
                    <a:pt x="207" y="986"/>
                  </a:cubicBezTo>
                  <a:cubicBezTo>
                    <a:pt x="186" y="1148"/>
                    <a:pt x="41" y="1190"/>
                    <a:pt x="1" y="1199"/>
                  </a:cubicBezTo>
                  <a:cubicBezTo>
                    <a:pt x="88" y="1195"/>
                    <a:pt x="175" y="1187"/>
                    <a:pt x="259" y="1179"/>
                  </a:cubicBezTo>
                  <a:cubicBezTo>
                    <a:pt x="295" y="1132"/>
                    <a:pt x="323" y="1074"/>
                    <a:pt x="331" y="1000"/>
                  </a:cubicBezTo>
                  <a:cubicBezTo>
                    <a:pt x="372" y="703"/>
                    <a:pt x="323" y="84"/>
                    <a:pt x="321" y="59"/>
                  </a:cubicBezTo>
                  <a:cubicBezTo>
                    <a:pt x="317" y="27"/>
                    <a:pt x="291" y="1"/>
                    <a:pt x="259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5628;p36">
              <a:extLst>
                <a:ext uri="{FF2B5EF4-FFF2-40B4-BE49-F238E27FC236}">
                  <a16:creationId xmlns:a16="http://schemas.microsoft.com/office/drawing/2014/main" id="{6ECE7036-9FF5-135F-FA6D-85AEBCF8F674}"/>
                </a:ext>
              </a:extLst>
            </p:cNvPr>
            <p:cNvSpPr/>
            <p:nvPr/>
          </p:nvSpPr>
          <p:spPr>
            <a:xfrm>
              <a:off x="3131620" y="2803266"/>
              <a:ext cx="17237" cy="43654"/>
            </a:xfrm>
            <a:custGeom>
              <a:avLst/>
              <a:gdLst/>
              <a:ahLst/>
              <a:cxnLst/>
              <a:rect l="l" t="t" r="r" b="b"/>
              <a:pathLst>
                <a:path w="430" h="1089" extrusionOk="0">
                  <a:moveTo>
                    <a:pt x="349" y="1"/>
                  </a:moveTo>
                  <a:cubicBezTo>
                    <a:pt x="347" y="1"/>
                    <a:pt x="346" y="1"/>
                    <a:pt x="344" y="1"/>
                  </a:cubicBezTo>
                  <a:cubicBezTo>
                    <a:pt x="311" y="3"/>
                    <a:pt x="283" y="32"/>
                    <a:pt x="285" y="66"/>
                  </a:cubicBezTo>
                  <a:cubicBezTo>
                    <a:pt x="285" y="69"/>
                    <a:pt x="305" y="548"/>
                    <a:pt x="269" y="835"/>
                  </a:cubicBezTo>
                  <a:cubicBezTo>
                    <a:pt x="243" y="1021"/>
                    <a:pt x="58" y="1050"/>
                    <a:pt x="50" y="1050"/>
                  </a:cubicBezTo>
                  <a:cubicBezTo>
                    <a:pt x="28" y="1054"/>
                    <a:pt x="9" y="1068"/>
                    <a:pt x="0" y="1089"/>
                  </a:cubicBezTo>
                  <a:cubicBezTo>
                    <a:pt x="122" y="1064"/>
                    <a:pt x="235" y="1038"/>
                    <a:pt x="337" y="1005"/>
                  </a:cubicBezTo>
                  <a:cubicBezTo>
                    <a:pt x="364" y="963"/>
                    <a:pt x="385" y="912"/>
                    <a:pt x="392" y="851"/>
                  </a:cubicBezTo>
                  <a:cubicBezTo>
                    <a:pt x="430" y="554"/>
                    <a:pt x="409" y="81"/>
                    <a:pt x="409" y="61"/>
                  </a:cubicBezTo>
                  <a:cubicBezTo>
                    <a:pt x="408" y="27"/>
                    <a:pt x="382" y="1"/>
                    <a:pt x="349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5629;p36">
              <a:extLst>
                <a:ext uri="{FF2B5EF4-FFF2-40B4-BE49-F238E27FC236}">
                  <a16:creationId xmlns:a16="http://schemas.microsoft.com/office/drawing/2014/main" id="{6751E6D6-B858-2ACA-213E-3B24613A9F98}"/>
                </a:ext>
              </a:extLst>
            </p:cNvPr>
            <p:cNvSpPr/>
            <p:nvPr/>
          </p:nvSpPr>
          <p:spPr>
            <a:xfrm>
              <a:off x="3371892" y="2736042"/>
              <a:ext cx="89272" cy="55038"/>
            </a:xfrm>
            <a:custGeom>
              <a:avLst/>
              <a:gdLst/>
              <a:ahLst/>
              <a:cxnLst/>
              <a:rect l="l" t="t" r="r" b="b"/>
              <a:pathLst>
                <a:path w="2227" h="1373" extrusionOk="0">
                  <a:moveTo>
                    <a:pt x="1576" y="0"/>
                  </a:moveTo>
                  <a:cubicBezTo>
                    <a:pt x="1576" y="0"/>
                    <a:pt x="842" y="114"/>
                    <a:pt x="714" y="448"/>
                  </a:cubicBezTo>
                  <a:cubicBezTo>
                    <a:pt x="590" y="783"/>
                    <a:pt x="1" y="1163"/>
                    <a:pt x="337" y="1330"/>
                  </a:cubicBezTo>
                  <a:cubicBezTo>
                    <a:pt x="397" y="1360"/>
                    <a:pt x="458" y="1373"/>
                    <a:pt x="521" y="1373"/>
                  </a:cubicBezTo>
                  <a:cubicBezTo>
                    <a:pt x="812" y="1373"/>
                    <a:pt x="1115" y="1098"/>
                    <a:pt x="1219" y="994"/>
                  </a:cubicBezTo>
                  <a:cubicBezTo>
                    <a:pt x="1344" y="869"/>
                    <a:pt x="1975" y="994"/>
                    <a:pt x="2099" y="701"/>
                  </a:cubicBezTo>
                  <a:cubicBezTo>
                    <a:pt x="2227" y="406"/>
                    <a:pt x="1576" y="0"/>
                    <a:pt x="1576" y="0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5630;p36">
              <a:extLst>
                <a:ext uri="{FF2B5EF4-FFF2-40B4-BE49-F238E27FC236}">
                  <a16:creationId xmlns:a16="http://schemas.microsoft.com/office/drawing/2014/main" id="{A1AF76BA-58E6-C0D9-B6F2-5811F2627907}"/>
                </a:ext>
              </a:extLst>
            </p:cNvPr>
            <p:cNvSpPr/>
            <p:nvPr/>
          </p:nvSpPr>
          <p:spPr>
            <a:xfrm>
              <a:off x="3409532" y="2722573"/>
              <a:ext cx="187122" cy="127193"/>
            </a:xfrm>
            <a:custGeom>
              <a:avLst/>
              <a:gdLst/>
              <a:ahLst/>
              <a:cxnLst/>
              <a:rect l="l" t="t" r="r" b="b"/>
              <a:pathLst>
                <a:path w="4668" h="3173" extrusionOk="0">
                  <a:moveTo>
                    <a:pt x="1883" y="0"/>
                  </a:moveTo>
                  <a:cubicBezTo>
                    <a:pt x="930" y="0"/>
                    <a:pt x="0" y="303"/>
                    <a:pt x="0" y="303"/>
                  </a:cubicBezTo>
                  <a:cubicBezTo>
                    <a:pt x="295" y="724"/>
                    <a:pt x="1020" y="912"/>
                    <a:pt x="1020" y="912"/>
                  </a:cubicBezTo>
                  <a:cubicBezTo>
                    <a:pt x="1020" y="912"/>
                    <a:pt x="1647" y="1209"/>
                    <a:pt x="1607" y="1710"/>
                  </a:cubicBezTo>
                  <a:cubicBezTo>
                    <a:pt x="1578" y="2061"/>
                    <a:pt x="1543" y="2377"/>
                    <a:pt x="1601" y="2604"/>
                  </a:cubicBezTo>
                  <a:lnTo>
                    <a:pt x="1130" y="2604"/>
                  </a:lnTo>
                  <a:cubicBezTo>
                    <a:pt x="1130" y="2604"/>
                    <a:pt x="1501" y="3113"/>
                    <a:pt x="2233" y="3113"/>
                  </a:cubicBezTo>
                  <a:cubicBezTo>
                    <a:pt x="2253" y="3113"/>
                    <a:pt x="2274" y="3113"/>
                    <a:pt x="2296" y="3112"/>
                  </a:cubicBezTo>
                  <a:cubicBezTo>
                    <a:pt x="2299" y="3112"/>
                    <a:pt x="2303" y="3113"/>
                    <a:pt x="2306" y="3113"/>
                  </a:cubicBezTo>
                  <a:cubicBezTo>
                    <a:pt x="2378" y="3131"/>
                    <a:pt x="2452" y="3142"/>
                    <a:pt x="2529" y="3152"/>
                  </a:cubicBezTo>
                  <a:cubicBezTo>
                    <a:pt x="2650" y="3166"/>
                    <a:pt x="2774" y="3173"/>
                    <a:pt x="2900" y="3173"/>
                  </a:cubicBezTo>
                  <a:cubicBezTo>
                    <a:pt x="2948" y="3173"/>
                    <a:pt x="2996" y="3172"/>
                    <a:pt x="3044" y="3170"/>
                  </a:cubicBezTo>
                  <a:lnTo>
                    <a:pt x="3047" y="3170"/>
                  </a:lnTo>
                  <a:cubicBezTo>
                    <a:pt x="3134" y="3167"/>
                    <a:pt x="3221" y="3160"/>
                    <a:pt x="3306" y="3150"/>
                  </a:cubicBezTo>
                  <a:cubicBezTo>
                    <a:pt x="3417" y="3138"/>
                    <a:pt x="3525" y="3121"/>
                    <a:pt x="3627" y="3102"/>
                  </a:cubicBezTo>
                  <a:cubicBezTo>
                    <a:pt x="3749" y="3077"/>
                    <a:pt x="3863" y="3051"/>
                    <a:pt x="3965" y="3018"/>
                  </a:cubicBezTo>
                  <a:cubicBezTo>
                    <a:pt x="4131" y="2965"/>
                    <a:pt x="4260" y="2903"/>
                    <a:pt x="4330" y="2842"/>
                  </a:cubicBezTo>
                  <a:cubicBezTo>
                    <a:pt x="4668" y="2548"/>
                    <a:pt x="4540" y="1710"/>
                    <a:pt x="4461" y="1037"/>
                  </a:cubicBezTo>
                  <a:cubicBezTo>
                    <a:pt x="4365" y="271"/>
                    <a:pt x="3663" y="197"/>
                    <a:pt x="2362" y="29"/>
                  </a:cubicBezTo>
                  <a:cubicBezTo>
                    <a:pt x="2205" y="9"/>
                    <a:pt x="2043" y="0"/>
                    <a:pt x="1883" y="0"/>
                  </a:cubicBezTo>
                  <a:close/>
                </a:path>
              </a:pathLst>
            </a:custGeom>
            <a:solidFill>
              <a:srgbClr val="C0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5631;p36">
              <a:extLst>
                <a:ext uri="{FF2B5EF4-FFF2-40B4-BE49-F238E27FC236}">
                  <a16:creationId xmlns:a16="http://schemas.microsoft.com/office/drawing/2014/main" id="{ADEE1192-2224-D19D-404E-2E9CAE432739}"/>
                </a:ext>
              </a:extLst>
            </p:cNvPr>
            <p:cNvSpPr/>
            <p:nvPr/>
          </p:nvSpPr>
          <p:spPr>
            <a:xfrm>
              <a:off x="3463929" y="2826956"/>
              <a:ext cx="19803" cy="7256"/>
            </a:xfrm>
            <a:custGeom>
              <a:avLst/>
              <a:gdLst/>
              <a:ahLst/>
              <a:cxnLst/>
              <a:rect l="l" t="t" r="r" b="b"/>
              <a:pathLst>
                <a:path w="494" h="181" extrusionOk="0">
                  <a:moveTo>
                    <a:pt x="0" y="0"/>
                  </a:moveTo>
                  <a:cubicBezTo>
                    <a:pt x="5" y="8"/>
                    <a:pt x="11" y="16"/>
                    <a:pt x="18" y="22"/>
                  </a:cubicBezTo>
                  <a:cubicBezTo>
                    <a:pt x="27" y="28"/>
                    <a:pt x="206" y="174"/>
                    <a:pt x="428" y="180"/>
                  </a:cubicBezTo>
                  <a:lnTo>
                    <a:pt x="431" y="180"/>
                  </a:lnTo>
                  <a:cubicBezTo>
                    <a:pt x="464" y="180"/>
                    <a:pt x="493" y="153"/>
                    <a:pt x="493" y="118"/>
                  </a:cubicBezTo>
                  <a:cubicBezTo>
                    <a:pt x="493" y="84"/>
                    <a:pt x="467" y="55"/>
                    <a:pt x="431" y="55"/>
                  </a:cubicBezTo>
                  <a:cubicBezTo>
                    <a:pt x="353" y="53"/>
                    <a:pt x="279" y="28"/>
                    <a:pt x="221" y="0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5632;p36">
              <a:extLst>
                <a:ext uri="{FF2B5EF4-FFF2-40B4-BE49-F238E27FC236}">
                  <a16:creationId xmlns:a16="http://schemas.microsoft.com/office/drawing/2014/main" id="{9104A7F9-A048-8351-DF9B-3154F165A0C0}"/>
                </a:ext>
              </a:extLst>
            </p:cNvPr>
            <p:cNvSpPr/>
            <p:nvPr/>
          </p:nvSpPr>
          <p:spPr>
            <a:xfrm>
              <a:off x="3501890" y="2804909"/>
              <a:ext cx="15834" cy="44055"/>
            </a:xfrm>
            <a:custGeom>
              <a:avLst/>
              <a:gdLst/>
              <a:ahLst/>
              <a:cxnLst/>
              <a:rect l="l" t="t" r="r" b="b"/>
              <a:pathLst>
                <a:path w="395" h="1099" extrusionOk="0">
                  <a:moveTo>
                    <a:pt x="298" y="1"/>
                  </a:moveTo>
                  <a:cubicBezTo>
                    <a:pt x="297" y="1"/>
                    <a:pt x="295" y="1"/>
                    <a:pt x="293" y="1"/>
                  </a:cubicBezTo>
                  <a:cubicBezTo>
                    <a:pt x="260" y="4"/>
                    <a:pt x="234" y="34"/>
                    <a:pt x="235" y="69"/>
                  </a:cubicBezTo>
                  <a:cubicBezTo>
                    <a:pt x="235" y="73"/>
                    <a:pt x="269" y="555"/>
                    <a:pt x="232" y="840"/>
                  </a:cubicBezTo>
                  <a:cubicBezTo>
                    <a:pt x="208" y="1027"/>
                    <a:pt x="22" y="1055"/>
                    <a:pt x="15" y="1056"/>
                  </a:cubicBezTo>
                  <a:cubicBezTo>
                    <a:pt x="9" y="1056"/>
                    <a:pt x="3" y="1058"/>
                    <a:pt x="0" y="1059"/>
                  </a:cubicBezTo>
                  <a:cubicBezTo>
                    <a:pt x="73" y="1077"/>
                    <a:pt x="147" y="1088"/>
                    <a:pt x="224" y="1098"/>
                  </a:cubicBezTo>
                  <a:cubicBezTo>
                    <a:pt x="286" y="1048"/>
                    <a:pt x="343" y="969"/>
                    <a:pt x="357" y="856"/>
                  </a:cubicBezTo>
                  <a:cubicBezTo>
                    <a:pt x="395" y="558"/>
                    <a:pt x="363" y="79"/>
                    <a:pt x="360" y="59"/>
                  </a:cubicBezTo>
                  <a:cubicBezTo>
                    <a:pt x="359" y="27"/>
                    <a:pt x="331" y="1"/>
                    <a:pt x="298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5633;p36">
              <a:extLst>
                <a:ext uri="{FF2B5EF4-FFF2-40B4-BE49-F238E27FC236}">
                  <a16:creationId xmlns:a16="http://schemas.microsoft.com/office/drawing/2014/main" id="{1E949335-48F6-F01D-A007-31628C1A51AF}"/>
                </a:ext>
              </a:extLst>
            </p:cNvPr>
            <p:cNvSpPr/>
            <p:nvPr/>
          </p:nvSpPr>
          <p:spPr>
            <a:xfrm>
              <a:off x="3531593" y="2801582"/>
              <a:ext cx="14872" cy="48063"/>
            </a:xfrm>
            <a:custGeom>
              <a:avLst/>
              <a:gdLst/>
              <a:ahLst/>
              <a:cxnLst/>
              <a:rect l="l" t="t" r="r" b="b"/>
              <a:pathLst>
                <a:path w="371" h="1199" extrusionOk="0">
                  <a:moveTo>
                    <a:pt x="260" y="1"/>
                  </a:moveTo>
                  <a:cubicBezTo>
                    <a:pt x="257" y="1"/>
                    <a:pt x="255" y="1"/>
                    <a:pt x="253" y="1"/>
                  </a:cubicBezTo>
                  <a:cubicBezTo>
                    <a:pt x="218" y="4"/>
                    <a:pt x="193" y="36"/>
                    <a:pt x="195" y="69"/>
                  </a:cubicBezTo>
                  <a:cubicBezTo>
                    <a:pt x="195" y="75"/>
                    <a:pt x="244" y="700"/>
                    <a:pt x="208" y="986"/>
                  </a:cubicBezTo>
                  <a:cubicBezTo>
                    <a:pt x="187" y="1148"/>
                    <a:pt x="42" y="1190"/>
                    <a:pt x="0" y="1199"/>
                  </a:cubicBezTo>
                  <a:cubicBezTo>
                    <a:pt x="87" y="1195"/>
                    <a:pt x="174" y="1187"/>
                    <a:pt x="260" y="1179"/>
                  </a:cubicBezTo>
                  <a:cubicBezTo>
                    <a:pt x="296" y="1132"/>
                    <a:pt x="324" y="1074"/>
                    <a:pt x="332" y="1000"/>
                  </a:cubicBezTo>
                  <a:cubicBezTo>
                    <a:pt x="370" y="703"/>
                    <a:pt x="321" y="84"/>
                    <a:pt x="321" y="59"/>
                  </a:cubicBezTo>
                  <a:cubicBezTo>
                    <a:pt x="318" y="27"/>
                    <a:pt x="292" y="1"/>
                    <a:pt x="260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5634;p36">
              <a:extLst>
                <a:ext uri="{FF2B5EF4-FFF2-40B4-BE49-F238E27FC236}">
                  <a16:creationId xmlns:a16="http://schemas.microsoft.com/office/drawing/2014/main" id="{B8AADC45-33D1-B155-4156-0A945144B209}"/>
                </a:ext>
              </a:extLst>
            </p:cNvPr>
            <p:cNvSpPr/>
            <p:nvPr/>
          </p:nvSpPr>
          <p:spPr>
            <a:xfrm>
              <a:off x="3554883" y="2803266"/>
              <a:ext cx="17317" cy="43654"/>
            </a:xfrm>
            <a:custGeom>
              <a:avLst/>
              <a:gdLst/>
              <a:ahLst/>
              <a:cxnLst/>
              <a:rect l="l" t="t" r="r" b="b"/>
              <a:pathLst>
                <a:path w="432" h="1089" extrusionOk="0">
                  <a:moveTo>
                    <a:pt x="351" y="1"/>
                  </a:moveTo>
                  <a:cubicBezTo>
                    <a:pt x="349" y="1"/>
                    <a:pt x="348" y="1"/>
                    <a:pt x="346" y="1"/>
                  </a:cubicBezTo>
                  <a:cubicBezTo>
                    <a:pt x="311" y="3"/>
                    <a:pt x="284" y="32"/>
                    <a:pt x="286" y="66"/>
                  </a:cubicBezTo>
                  <a:cubicBezTo>
                    <a:pt x="286" y="69"/>
                    <a:pt x="305" y="548"/>
                    <a:pt x="269" y="835"/>
                  </a:cubicBezTo>
                  <a:cubicBezTo>
                    <a:pt x="244" y="1021"/>
                    <a:pt x="59" y="1050"/>
                    <a:pt x="50" y="1050"/>
                  </a:cubicBezTo>
                  <a:cubicBezTo>
                    <a:pt x="28" y="1054"/>
                    <a:pt x="11" y="1068"/>
                    <a:pt x="1" y="1089"/>
                  </a:cubicBezTo>
                  <a:cubicBezTo>
                    <a:pt x="123" y="1064"/>
                    <a:pt x="237" y="1038"/>
                    <a:pt x="339" y="1005"/>
                  </a:cubicBezTo>
                  <a:cubicBezTo>
                    <a:pt x="366" y="963"/>
                    <a:pt x="385" y="912"/>
                    <a:pt x="392" y="851"/>
                  </a:cubicBezTo>
                  <a:cubicBezTo>
                    <a:pt x="431" y="554"/>
                    <a:pt x="411" y="81"/>
                    <a:pt x="411" y="61"/>
                  </a:cubicBezTo>
                  <a:cubicBezTo>
                    <a:pt x="410" y="27"/>
                    <a:pt x="383" y="1"/>
                    <a:pt x="351" y="1"/>
                  </a:cubicBezTo>
                  <a:close/>
                </a:path>
              </a:pathLst>
            </a:custGeom>
            <a:solidFill>
              <a:srgbClr val="984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5635;p36">
              <a:extLst>
                <a:ext uri="{FF2B5EF4-FFF2-40B4-BE49-F238E27FC236}">
                  <a16:creationId xmlns:a16="http://schemas.microsoft.com/office/drawing/2014/main" id="{00E91AA9-3530-0FEA-4B44-73FBD54409EC}"/>
                </a:ext>
              </a:extLst>
            </p:cNvPr>
            <p:cNvSpPr/>
            <p:nvPr/>
          </p:nvSpPr>
          <p:spPr>
            <a:xfrm>
              <a:off x="3843739" y="4426650"/>
              <a:ext cx="1912312" cy="94804"/>
            </a:xfrm>
            <a:custGeom>
              <a:avLst/>
              <a:gdLst/>
              <a:ahLst/>
              <a:cxnLst/>
              <a:rect l="l" t="t" r="r" b="b"/>
              <a:pathLst>
                <a:path w="47705" h="2365" extrusionOk="0">
                  <a:moveTo>
                    <a:pt x="23852" y="1"/>
                  </a:moveTo>
                  <a:cubicBezTo>
                    <a:pt x="10679" y="1"/>
                    <a:pt x="0" y="530"/>
                    <a:pt x="0" y="1183"/>
                  </a:cubicBezTo>
                  <a:cubicBezTo>
                    <a:pt x="0" y="1835"/>
                    <a:pt x="10680" y="2364"/>
                    <a:pt x="23852" y="2364"/>
                  </a:cubicBezTo>
                  <a:cubicBezTo>
                    <a:pt x="37026" y="2364"/>
                    <a:pt x="47705" y="1835"/>
                    <a:pt x="47705" y="1183"/>
                  </a:cubicBezTo>
                  <a:cubicBezTo>
                    <a:pt x="47705" y="530"/>
                    <a:pt x="37025" y="4"/>
                    <a:pt x="23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5636;p36">
              <a:extLst>
                <a:ext uri="{FF2B5EF4-FFF2-40B4-BE49-F238E27FC236}">
                  <a16:creationId xmlns:a16="http://schemas.microsoft.com/office/drawing/2014/main" id="{E5DED663-843B-0A2C-8A3A-6021ED261AF3}"/>
                </a:ext>
              </a:extLst>
            </p:cNvPr>
            <p:cNvSpPr/>
            <p:nvPr/>
          </p:nvSpPr>
          <p:spPr>
            <a:xfrm>
              <a:off x="4732074" y="2584118"/>
              <a:ext cx="536954" cy="634324"/>
            </a:xfrm>
            <a:custGeom>
              <a:avLst/>
              <a:gdLst/>
              <a:ahLst/>
              <a:cxnLst/>
              <a:rect l="l" t="t" r="r" b="b"/>
              <a:pathLst>
                <a:path w="13395" h="15824" extrusionOk="0">
                  <a:moveTo>
                    <a:pt x="1873" y="0"/>
                  </a:moveTo>
                  <a:cubicBezTo>
                    <a:pt x="1744" y="0"/>
                    <a:pt x="1613" y="15"/>
                    <a:pt x="1481" y="46"/>
                  </a:cubicBezTo>
                  <a:cubicBezTo>
                    <a:pt x="568" y="259"/>
                    <a:pt x="1" y="1174"/>
                    <a:pt x="215" y="2088"/>
                  </a:cubicBezTo>
                  <a:lnTo>
                    <a:pt x="349" y="2654"/>
                  </a:lnTo>
                  <a:lnTo>
                    <a:pt x="486" y="3215"/>
                  </a:lnTo>
                  <a:cubicBezTo>
                    <a:pt x="578" y="3587"/>
                    <a:pt x="675" y="3962"/>
                    <a:pt x="771" y="4333"/>
                  </a:cubicBezTo>
                  <a:cubicBezTo>
                    <a:pt x="866" y="4704"/>
                    <a:pt x="968" y="5075"/>
                    <a:pt x="1068" y="5448"/>
                  </a:cubicBezTo>
                  <a:lnTo>
                    <a:pt x="1220" y="6003"/>
                  </a:lnTo>
                  <a:lnTo>
                    <a:pt x="1377" y="6560"/>
                  </a:lnTo>
                  <a:cubicBezTo>
                    <a:pt x="1484" y="6931"/>
                    <a:pt x="1591" y="7304"/>
                    <a:pt x="1702" y="7675"/>
                  </a:cubicBezTo>
                  <a:cubicBezTo>
                    <a:pt x="1815" y="8046"/>
                    <a:pt x="1928" y="8416"/>
                    <a:pt x="2048" y="8790"/>
                  </a:cubicBezTo>
                  <a:cubicBezTo>
                    <a:pt x="2169" y="9161"/>
                    <a:pt x="2289" y="9537"/>
                    <a:pt x="2422" y="9911"/>
                  </a:cubicBezTo>
                  <a:cubicBezTo>
                    <a:pt x="2554" y="10288"/>
                    <a:pt x="2693" y="10668"/>
                    <a:pt x="2854" y="11063"/>
                  </a:cubicBezTo>
                  <a:cubicBezTo>
                    <a:pt x="2939" y="11263"/>
                    <a:pt x="3026" y="11463"/>
                    <a:pt x="3136" y="11690"/>
                  </a:cubicBezTo>
                  <a:cubicBezTo>
                    <a:pt x="3160" y="11744"/>
                    <a:pt x="3195" y="11806"/>
                    <a:pt x="3226" y="11866"/>
                  </a:cubicBezTo>
                  <a:cubicBezTo>
                    <a:pt x="3262" y="11931"/>
                    <a:pt x="3295" y="11991"/>
                    <a:pt x="3342" y="12067"/>
                  </a:cubicBezTo>
                  <a:lnTo>
                    <a:pt x="3375" y="12121"/>
                  </a:lnTo>
                  <a:cubicBezTo>
                    <a:pt x="3385" y="12140"/>
                    <a:pt x="3404" y="12165"/>
                    <a:pt x="3418" y="12186"/>
                  </a:cubicBezTo>
                  <a:lnTo>
                    <a:pt x="3465" y="12253"/>
                  </a:lnTo>
                  <a:cubicBezTo>
                    <a:pt x="3482" y="12278"/>
                    <a:pt x="3498" y="12299"/>
                    <a:pt x="3513" y="12317"/>
                  </a:cubicBezTo>
                  <a:lnTo>
                    <a:pt x="3606" y="12431"/>
                  </a:lnTo>
                  <a:cubicBezTo>
                    <a:pt x="3636" y="12468"/>
                    <a:pt x="3665" y="12500"/>
                    <a:pt x="3695" y="12533"/>
                  </a:cubicBezTo>
                  <a:lnTo>
                    <a:pt x="3742" y="12582"/>
                  </a:lnTo>
                  <a:lnTo>
                    <a:pt x="3784" y="12626"/>
                  </a:lnTo>
                  <a:cubicBezTo>
                    <a:pt x="3814" y="12655"/>
                    <a:pt x="3842" y="12684"/>
                    <a:pt x="3872" y="12710"/>
                  </a:cubicBezTo>
                  <a:cubicBezTo>
                    <a:pt x="3927" y="12761"/>
                    <a:pt x="3985" y="12816"/>
                    <a:pt x="4041" y="12859"/>
                  </a:cubicBezTo>
                  <a:lnTo>
                    <a:pt x="4123" y="12927"/>
                  </a:lnTo>
                  <a:lnTo>
                    <a:pt x="4206" y="12991"/>
                  </a:lnTo>
                  <a:cubicBezTo>
                    <a:pt x="4260" y="13035"/>
                    <a:pt x="4312" y="13071"/>
                    <a:pt x="4365" y="13109"/>
                  </a:cubicBezTo>
                  <a:cubicBezTo>
                    <a:pt x="4577" y="13258"/>
                    <a:pt x="4779" y="13381"/>
                    <a:pt x="4976" y="13493"/>
                  </a:cubicBezTo>
                  <a:cubicBezTo>
                    <a:pt x="5370" y="13716"/>
                    <a:pt x="5753" y="13896"/>
                    <a:pt x="6136" y="14061"/>
                  </a:cubicBezTo>
                  <a:cubicBezTo>
                    <a:pt x="6519" y="14225"/>
                    <a:pt x="6896" y="14373"/>
                    <a:pt x="7273" y="14511"/>
                  </a:cubicBezTo>
                  <a:cubicBezTo>
                    <a:pt x="7651" y="14646"/>
                    <a:pt x="8027" y="14773"/>
                    <a:pt x="8404" y="14892"/>
                  </a:cubicBezTo>
                  <a:cubicBezTo>
                    <a:pt x="8779" y="15013"/>
                    <a:pt x="9156" y="15123"/>
                    <a:pt x="9535" y="15230"/>
                  </a:cubicBezTo>
                  <a:cubicBezTo>
                    <a:pt x="9912" y="15337"/>
                    <a:pt x="10290" y="15434"/>
                    <a:pt x="10669" y="15530"/>
                  </a:cubicBezTo>
                  <a:cubicBezTo>
                    <a:pt x="10859" y="15578"/>
                    <a:pt x="11050" y="15623"/>
                    <a:pt x="11240" y="15668"/>
                  </a:cubicBezTo>
                  <a:lnTo>
                    <a:pt x="11526" y="15733"/>
                  </a:lnTo>
                  <a:lnTo>
                    <a:pt x="11820" y="15797"/>
                  </a:lnTo>
                  <a:cubicBezTo>
                    <a:pt x="11903" y="15815"/>
                    <a:pt x="11986" y="15824"/>
                    <a:pt x="12069" y="15824"/>
                  </a:cubicBezTo>
                  <a:cubicBezTo>
                    <a:pt x="12542" y="15824"/>
                    <a:pt x="12988" y="15535"/>
                    <a:pt x="13164" y="15066"/>
                  </a:cubicBezTo>
                  <a:cubicBezTo>
                    <a:pt x="13395" y="14461"/>
                    <a:pt x="13090" y="13783"/>
                    <a:pt x="12486" y="13555"/>
                  </a:cubicBezTo>
                  <a:lnTo>
                    <a:pt x="12455" y="13544"/>
                  </a:lnTo>
                  <a:lnTo>
                    <a:pt x="11943" y="13351"/>
                  </a:lnTo>
                  <a:cubicBezTo>
                    <a:pt x="11769" y="13283"/>
                    <a:pt x="11597" y="13216"/>
                    <a:pt x="11423" y="13149"/>
                  </a:cubicBezTo>
                  <a:cubicBezTo>
                    <a:pt x="11075" y="13014"/>
                    <a:pt x="10731" y="12877"/>
                    <a:pt x="10386" y="12737"/>
                  </a:cubicBezTo>
                  <a:cubicBezTo>
                    <a:pt x="10042" y="12600"/>
                    <a:pt x="9702" y="12455"/>
                    <a:pt x="9364" y="12310"/>
                  </a:cubicBezTo>
                  <a:cubicBezTo>
                    <a:pt x="9027" y="12165"/>
                    <a:pt x="8694" y="12017"/>
                    <a:pt x="8368" y="11862"/>
                  </a:cubicBezTo>
                  <a:cubicBezTo>
                    <a:pt x="8041" y="11708"/>
                    <a:pt x="7719" y="11553"/>
                    <a:pt x="7413" y="11387"/>
                  </a:cubicBezTo>
                  <a:cubicBezTo>
                    <a:pt x="7261" y="11306"/>
                    <a:pt x="7110" y="11222"/>
                    <a:pt x="6967" y="11136"/>
                  </a:cubicBezTo>
                  <a:cubicBezTo>
                    <a:pt x="6825" y="11054"/>
                    <a:pt x="6684" y="10968"/>
                    <a:pt x="6558" y="10883"/>
                  </a:cubicBezTo>
                  <a:cubicBezTo>
                    <a:pt x="6430" y="10799"/>
                    <a:pt x="6313" y="10713"/>
                    <a:pt x="6219" y="10633"/>
                  </a:cubicBezTo>
                  <a:cubicBezTo>
                    <a:pt x="6197" y="10613"/>
                    <a:pt x="6172" y="10593"/>
                    <a:pt x="6153" y="10575"/>
                  </a:cubicBezTo>
                  <a:lnTo>
                    <a:pt x="6123" y="10548"/>
                  </a:lnTo>
                  <a:lnTo>
                    <a:pt x="6097" y="10523"/>
                  </a:lnTo>
                  <a:cubicBezTo>
                    <a:pt x="6078" y="10506"/>
                    <a:pt x="6071" y="10494"/>
                    <a:pt x="6056" y="10480"/>
                  </a:cubicBezTo>
                  <a:cubicBezTo>
                    <a:pt x="6050" y="10474"/>
                    <a:pt x="6046" y="10468"/>
                    <a:pt x="6043" y="10462"/>
                  </a:cubicBezTo>
                  <a:lnTo>
                    <a:pt x="6037" y="10455"/>
                  </a:lnTo>
                  <a:cubicBezTo>
                    <a:pt x="6036" y="10453"/>
                    <a:pt x="6036" y="10452"/>
                    <a:pt x="6036" y="10451"/>
                  </a:cubicBezTo>
                  <a:lnTo>
                    <a:pt x="6032" y="10443"/>
                  </a:lnTo>
                  <a:cubicBezTo>
                    <a:pt x="6034" y="10443"/>
                    <a:pt x="6036" y="10443"/>
                    <a:pt x="6037" y="10445"/>
                  </a:cubicBezTo>
                  <a:lnTo>
                    <a:pt x="6043" y="10451"/>
                  </a:lnTo>
                  <a:cubicBezTo>
                    <a:pt x="6046" y="10452"/>
                    <a:pt x="6049" y="10455"/>
                    <a:pt x="6050" y="10458"/>
                  </a:cubicBezTo>
                  <a:cubicBezTo>
                    <a:pt x="6052" y="10459"/>
                    <a:pt x="6056" y="10465"/>
                    <a:pt x="6056" y="10465"/>
                  </a:cubicBezTo>
                  <a:lnTo>
                    <a:pt x="6052" y="10458"/>
                  </a:lnTo>
                  <a:lnTo>
                    <a:pt x="6030" y="10410"/>
                  </a:lnTo>
                  <a:cubicBezTo>
                    <a:pt x="6020" y="10385"/>
                    <a:pt x="6008" y="10364"/>
                    <a:pt x="5997" y="10330"/>
                  </a:cubicBezTo>
                  <a:cubicBezTo>
                    <a:pt x="5943" y="10213"/>
                    <a:pt x="5888" y="10062"/>
                    <a:pt x="5831" y="9907"/>
                  </a:cubicBezTo>
                  <a:cubicBezTo>
                    <a:pt x="5718" y="9591"/>
                    <a:pt x="5610" y="9248"/>
                    <a:pt x="5507" y="8902"/>
                  </a:cubicBezTo>
                  <a:cubicBezTo>
                    <a:pt x="5404" y="8554"/>
                    <a:pt x="5298" y="8202"/>
                    <a:pt x="5201" y="7843"/>
                  </a:cubicBezTo>
                  <a:cubicBezTo>
                    <a:pt x="5101" y="7487"/>
                    <a:pt x="5003" y="7126"/>
                    <a:pt x="4909" y="6766"/>
                  </a:cubicBezTo>
                  <a:cubicBezTo>
                    <a:pt x="4812" y="6405"/>
                    <a:pt x="4716" y="6042"/>
                    <a:pt x="4624" y="5678"/>
                  </a:cubicBezTo>
                  <a:lnTo>
                    <a:pt x="4345" y="4585"/>
                  </a:lnTo>
                  <a:lnTo>
                    <a:pt x="4070" y="3489"/>
                  </a:lnTo>
                  <a:lnTo>
                    <a:pt x="3524" y="1296"/>
                  </a:lnTo>
                  <a:lnTo>
                    <a:pt x="3519" y="1289"/>
                  </a:lnTo>
                  <a:cubicBezTo>
                    <a:pt x="3326" y="519"/>
                    <a:pt x="2636" y="0"/>
                    <a:pt x="1873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5637;p36">
              <a:extLst>
                <a:ext uri="{FF2B5EF4-FFF2-40B4-BE49-F238E27FC236}">
                  <a16:creationId xmlns:a16="http://schemas.microsoft.com/office/drawing/2014/main" id="{CD49EBF6-A478-AE7F-F152-8EB3104FEF76}"/>
                </a:ext>
              </a:extLst>
            </p:cNvPr>
            <p:cNvSpPr/>
            <p:nvPr/>
          </p:nvSpPr>
          <p:spPr>
            <a:xfrm>
              <a:off x="4931940" y="3000968"/>
              <a:ext cx="45177" cy="24894"/>
            </a:xfrm>
            <a:custGeom>
              <a:avLst/>
              <a:gdLst/>
              <a:ahLst/>
              <a:cxnLst/>
              <a:rect l="l" t="t" r="r" b="b"/>
              <a:pathLst>
                <a:path w="1127" h="621" extrusionOk="0">
                  <a:moveTo>
                    <a:pt x="1011" y="1"/>
                  </a:moveTo>
                  <a:cubicBezTo>
                    <a:pt x="1005" y="1"/>
                    <a:pt x="998" y="1"/>
                    <a:pt x="992" y="2"/>
                  </a:cubicBezTo>
                  <a:cubicBezTo>
                    <a:pt x="969" y="8"/>
                    <a:pt x="421" y="117"/>
                    <a:pt x="49" y="436"/>
                  </a:cubicBezTo>
                  <a:cubicBezTo>
                    <a:pt x="6" y="474"/>
                    <a:pt x="0" y="540"/>
                    <a:pt x="39" y="584"/>
                  </a:cubicBezTo>
                  <a:cubicBezTo>
                    <a:pt x="58" y="608"/>
                    <a:pt x="90" y="620"/>
                    <a:pt x="119" y="620"/>
                  </a:cubicBezTo>
                  <a:cubicBezTo>
                    <a:pt x="142" y="620"/>
                    <a:pt x="167" y="611"/>
                    <a:pt x="186" y="595"/>
                  </a:cubicBezTo>
                  <a:cubicBezTo>
                    <a:pt x="515" y="313"/>
                    <a:pt x="1027" y="211"/>
                    <a:pt x="1032" y="210"/>
                  </a:cubicBezTo>
                  <a:cubicBezTo>
                    <a:pt x="1090" y="198"/>
                    <a:pt x="1127" y="141"/>
                    <a:pt x="1115" y="86"/>
                  </a:cubicBezTo>
                  <a:cubicBezTo>
                    <a:pt x="1106" y="35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5638;p36">
              <a:extLst>
                <a:ext uri="{FF2B5EF4-FFF2-40B4-BE49-F238E27FC236}">
                  <a16:creationId xmlns:a16="http://schemas.microsoft.com/office/drawing/2014/main" id="{4DCD463B-48BF-B4EC-7CCA-ABBB57AC82C3}"/>
                </a:ext>
              </a:extLst>
            </p:cNvPr>
            <p:cNvSpPr/>
            <p:nvPr/>
          </p:nvSpPr>
          <p:spPr>
            <a:xfrm>
              <a:off x="4932341" y="2995877"/>
              <a:ext cx="37681" cy="15433"/>
            </a:xfrm>
            <a:custGeom>
              <a:avLst/>
              <a:gdLst/>
              <a:ahLst/>
              <a:cxnLst/>
              <a:rect l="l" t="t" r="r" b="b"/>
              <a:pathLst>
                <a:path w="940" h="385" extrusionOk="0">
                  <a:moveTo>
                    <a:pt x="111" y="0"/>
                  </a:moveTo>
                  <a:cubicBezTo>
                    <a:pt x="56" y="0"/>
                    <a:pt x="7" y="43"/>
                    <a:pt x="3" y="99"/>
                  </a:cubicBezTo>
                  <a:cubicBezTo>
                    <a:pt x="0" y="157"/>
                    <a:pt x="44" y="208"/>
                    <a:pt x="102" y="210"/>
                  </a:cubicBezTo>
                  <a:cubicBezTo>
                    <a:pt x="105" y="213"/>
                    <a:pt x="500" y="241"/>
                    <a:pt x="776" y="374"/>
                  </a:cubicBezTo>
                  <a:cubicBezTo>
                    <a:pt x="790" y="382"/>
                    <a:pt x="806" y="384"/>
                    <a:pt x="821" y="384"/>
                  </a:cubicBezTo>
                  <a:cubicBezTo>
                    <a:pt x="859" y="384"/>
                    <a:pt x="896" y="363"/>
                    <a:pt x="915" y="324"/>
                  </a:cubicBezTo>
                  <a:cubicBezTo>
                    <a:pt x="940" y="271"/>
                    <a:pt x="918" y="209"/>
                    <a:pt x="866" y="184"/>
                  </a:cubicBezTo>
                  <a:cubicBezTo>
                    <a:pt x="554" y="34"/>
                    <a:pt x="134" y="3"/>
                    <a:pt x="116" y="0"/>
                  </a:cubicBezTo>
                  <a:cubicBezTo>
                    <a:pt x="114" y="0"/>
                    <a:pt x="113" y="0"/>
                    <a:pt x="111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5639;p36">
              <a:extLst>
                <a:ext uri="{FF2B5EF4-FFF2-40B4-BE49-F238E27FC236}">
                  <a16:creationId xmlns:a16="http://schemas.microsoft.com/office/drawing/2014/main" id="{98EDD5DB-45A6-A496-BAFD-1EB90D199E3A}"/>
                </a:ext>
              </a:extLst>
            </p:cNvPr>
            <p:cNvSpPr/>
            <p:nvPr/>
          </p:nvSpPr>
          <p:spPr>
            <a:xfrm>
              <a:off x="4826315" y="4093259"/>
              <a:ext cx="329549" cy="22569"/>
            </a:xfrm>
            <a:custGeom>
              <a:avLst/>
              <a:gdLst/>
              <a:ahLst/>
              <a:cxnLst/>
              <a:rect l="l" t="t" r="r" b="b"/>
              <a:pathLst>
                <a:path w="8221" h="563" extrusionOk="0">
                  <a:moveTo>
                    <a:pt x="231" y="0"/>
                  </a:moveTo>
                  <a:cubicBezTo>
                    <a:pt x="103" y="0"/>
                    <a:pt x="0" y="103"/>
                    <a:pt x="0" y="231"/>
                  </a:cubicBezTo>
                  <a:lnTo>
                    <a:pt x="0" y="332"/>
                  </a:lnTo>
                  <a:cubicBezTo>
                    <a:pt x="0" y="458"/>
                    <a:pt x="103" y="563"/>
                    <a:pt x="231" y="563"/>
                  </a:cubicBezTo>
                  <a:lnTo>
                    <a:pt x="7990" y="563"/>
                  </a:lnTo>
                  <a:cubicBezTo>
                    <a:pt x="8116" y="563"/>
                    <a:pt x="8221" y="458"/>
                    <a:pt x="8221" y="332"/>
                  </a:cubicBezTo>
                  <a:lnTo>
                    <a:pt x="8221" y="231"/>
                  </a:lnTo>
                  <a:cubicBezTo>
                    <a:pt x="8221" y="103"/>
                    <a:pt x="8116" y="0"/>
                    <a:pt x="79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5640;p36">
              <a:extLst>
                <a:ext uri="{FF2B5EF4-FFF2-40B4-BE49-F238E27FC236}">
                  <a16:creationId xmlns:a16="http://schemas.microsoft.com/office/drawing/2014/main" id="{73276994-688B-6EA7-FA1C-922080D65BEF}"/>
                </a:ext>
              </a:extLst>
            </p:cNvPr>
            <p:cNvSpPr/>
            <p:nvPr/>
          </p:nvSpPr>
          <p:spPr>
            <a:xfrm>
              <a:off x="4873496" y="3851503"/>
              <a:ext cx="100015" cy="118615"/>
            </a:xfrm>
            <a:custGeom>
              <a:avLst/>
              <a:gdLst/>
              <a:ahLst/>
              <a:cxnLst/>
              <a:rect l="l" t="t" r="r" b="b"/>
              <a:pathLst>
                <a:path w="2495" h="2959" extrusionOk="0">
                  <a:moveTo>
                    <a:pt x="323" y="0"/>
                  </a:moveTo>
                  <a:lnTo>
                    <a:pt x="1" y="2770"/>
                  </a:lnTo>
                  <a:cubicBezTo>
                    <a:pt x="1" y="2770"/>
                    <a:pt x="363" y="2959"/>
                    <a:pt x="882" y="2959"/>
                  </a:cubicBezTo>
                  <a:cubicBezTo>
                    <a:pt x="1176" y="2959"/>
                    <a:pt x="1519" y="2898"/>
                    <a:pt x="1876" y="2709"/>
                  </a:cubicBezTo>
                  <a:lnTo>
                    <a:pt x="2495" y="36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5641;p36">
              <a:extLst>
                <a:ext uri="{FF2B5EF4-FFF2-40B4-BE49-F238E27FC236}">
                  <a16:creationId xmlns:a16="http://schemas.microsoft.com/office/drawing/2014/main" id="{D293FE86-80F5-5E10-BD62-134C350F6EAF}"/>
                </a:ext>
              </a:extLst>
            </p:cNvPr>
            <p:cNvSpPr/>
            <p:nvPr/>
          </p:nvSpPr>
          <p:spPr>
            <a:xfrm>
              <a:off x="4843271" y="3951757"/>
              <a:ext cx="298201" cy="141584"/>
            </a:xfrm>
            <a:custGeom>
              <a:avLst/>
              <a:gdLst/>
              <a:ahLst/>
              <a:cxnLst/>
              <a:rect l="l" t="t" r="r" b="b"/>
              <a:pathLst>
                <a:path w="7439" h="3532" extrusionOk="0">
                  <a:moveTo>
                    <a:pt x="2583" y="0"/>
                  </a:moveTo>
                  <a:cubicBezTo>
                    <a:pt x="2244" y="0"/>
                    <a:pt x="1809" y="331"/>
                    <a:pt x="1367" y="331"/>
                  </a:cubicBezTo>
                  <a:cubicBezTo>
                    <a:pt x="1172" y="331"/>
                    <a:pt x="974" y="266"/>
                    <a:pt x="784" y="79"/>
                  </a:cubicBezTo>
                  <a:cubicBezTo>
                    <a:pt x="784" y="79"/>
                    <a:pt x="754" y="73"/>
                    <a:pt x="711" y="73"/>
                  </a:cubicBezTo>
                  <a:cubicBezTo>
                    <a:pt x="585" y="73"/>
                    <a:pt x="341" y="121"/>
                    <a:pt x="341" y="492"/>
                  </a:cubicBezTo>
                  <a:cubicBezTo>
                    <a:pt x="341" y="556"/>
                    <a:pt x="333" y="642"/>
                    <a:pt x="320" y="743"/>
                  </a:cubicBezTo>
                  <a:cubicBezTo>
                    <a:pt x="312" y="804"/>
                    <a:pt x="302" y="871"/>
                    <a:pt x="291" y="942"/>
                  </a:cubicBezTo>
                  <a:cubicBezTo>
                    <a:pt x="195" y="1555"/>
                    <a:pt x="1" y="2524"/>
                    <a:pt x="47" y="3133"/>
                  </a:cubicBezTo>
                  <a:cubicBezTo>
                    <a:pt x="57" y="3297"/>
                    <a:pt x="86" y="3434"/>
                    <a:pt x="140" y="3532"/>
                  </a:cubicBezTo>
                  <a:lnTo>
                    <a:pt x="7334" y="3532"/>
                  </a:lnTo>
                  <a:cubicBezTo>
                    <a:pt x="7334" y="3532"/>
                    <a:pt x="7438" y="3376"/>
                    <a:pt x="7393" y="3131"/>
                  </a:cubicBezTo>
                  <a:cubicBezTo>
                    <a:pt x="7335" y="2825"/>
                    <a:pt x="7032" y="2379"/>
                    <a:pt x="5965" y="1934"/>
                  </a:cubicBezTo>
                  <a:cubicBezTo>
                    <a:pt x="5138" y="1587"/>
                    <a:pt x="4167" y="1248"/>
                    <a:pt x="3595" y="736"/>
                  </a:cubicBezTo>
                  <a:cubicBezTo>
                    <a:pt x="3024" y="222"/>
                    <a:pt x="2818" y="73"/>
                    <a:pt x="2818" y="73"/>
                  </a:cubicBezTo>
                  <a:cubicBezTo>
                    <a:pt x="2747" y="21"/>
                    <a:pt x="2668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5642;p36">
              <a:extLst>
                <a:ext uri="{FF2B5EF4-FFF2-40B4-BE49-F238E27FC236}">
                  <a16:creationId xmlns:a16="http://schemas.microsoft.com/office/drawing/2014/main" id="{FF720D4A-7815-F36F-CF1F-9366F75A3FB1}"/>
                </a:ext>
              </a:extLst>
            </p:cNvPr>
            <p:cNvSpPr/>
            <p:nvPr/>
          </p:nvSpPr>
          <p:spPr>
            <a:xfrm>
              <a:off x="4845155" y="4077305"/>
              <a:ext cx="296317" cy="16034"/>
            </a:xfrm>
            <a:custGeom>
              <a:avLst/>
              <a:gdLst/>
              <a:ahLst/>
              <a:cxnLst/>
              <a:rect l="l" t="t" r="r" b="b"/>
              <a:pathLst>
                <a:path w="7392" h="400" extrusionOk="0">
                  <a:moveTo>
                    <a:pt x="0" y="1"/>
                  </a:moveTo>
                  <a:cubicBezTo>
                    <a:pt x="10" y="165"/>
                    <a:pt x="39" y="302"/>
                    <a:pt x="93" y="400"/>
                  </a:cubicBezTo>
                  <a:lnTo>
                    <a:pt x="7287" y="400"/>
                  </a:lnTo>
                  <a:cubicBezTo>
                    <a:pt x="7287" y="400"/>
                    <a:pt x="7391" y="244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5643;p36">
              <a:extLst>
                <a:ext uri="{FF2B5EF4-FFF2-40B4-BE49-F238E27FC236}">
                  <a16:creationId xmlns:a16="http://schemas.microsoft.com/office/drawing/2014/main" id="{CCA3B775-06A7-DF8B-66AE-730C680D4044}"/>
                </a:ext>
              </a:extLst>
            </p:cNvPr>
            <p:cNvSpPr/>
            <p:nvPr/>
          </p:nvSpPr>
          <p:spPr>
            <a:xfrm>
              <a:off x="4854856" y="3981540"/>
              <a:ext cx="38282" cy="111800"/>
            </a:xfrm>
            <a:custGeom>
              <a:avLst/>
              <a:gdLst/>
              <a:ahLst/>
              <a:cxnLst/>
              <a:rect l="l" t="t" r="r" b="b"/>
              <a:pathLst>
                <a:path w="955" h="2789" extrusionOk="0">
                  <a:moveTo>
                    <a:pt x="29" y="0"/>
                  </a:moveTo>
                  <a:cubicBezTo>
                    <a:pt x="22" y="61"/>
                    <a:pt x="12" y="128"/>
                    <a:pt x="0" y="199"/>
                  </a:cubicBezTo>
                  <a:cubicBezTo>
                    <a:pt x="297" y="450"/>
                    <a:pt x="724" y="928"/>
                    <a:pt x="757" y="1639"/>
                  </a:cubicBezTo>
                  <a:cubicBezTo>
                    <a:pt x="785" y="2171"/>
                    <a:pt x="586" y="2546"/>
                    <a:pt x="371" y="2789"/>
                  </a:cubicBezTo>
                  <a:lnTo>
                    <a:pt x="586" y="2789"/>
                  </a:lnTo>
                  <a:cubicBezTo>
                    <a:pt x="788" y="2519"/>
                    <a:pt x="954" y="2139"/>
                    <a:pt x="928" y="1628"/>
                  </a:cubicBezTo>
                  <a:cubicBezTo>
                    <a:pt x="886" y="777"/>
                    <a:pt x="348" y="244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5644;p36">
              <a:extLst>
                <a:ext uri="{FF2B5EF4-FFF2-40B4-BE49-F238E27FC236}">
                  <a16:creationId xmlns:a16="http://schemas.microsoft.com/office/drawing/2014/main" id="{92E92C1F-82C3-AE11-F43D-3A06C2EC3516}"/>
                </a:ext>
              </a:extLst>
            </p:cNvPr>
            <p:cNvSpPr/>
            <p:nvPr/>
          </p:nvSpPr>
          <p:spPr>
            <a:xfrm>
              <a:off x="4977197" y="3984186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1" y="0"/>
                  </a:moveTo>
                  <a:cubicBezTo>
                    <a:pt x="572" y="0"/>
                    <a:pt x="563" y="1"/>
                    <a:pt x="553" y="4"/>
                  </a:cubicBezTo>
                  <a:lnTo>
                    <a:pt x="104" y="117"/>
                  </a:lnTo>
                  <a:cubicBezTo>
                    <a:pt x="41" y="131"/>
                    <a:pt x="1" y="197"/>
                    <a:pt x="17" y="260"/>
                  </a:cubicBezTo>
                  <a:cubicBezTo>
                    <a:pt x="30" y="314"/>
                    <a:pt x="79" y="350"/>
                    <a:pt x="131" y="350"/>
                  </a:cubicBezTo>
                  <a:cubicBezTo>
                    <a:pt x="140" y="350"/>
                    <a:pt x="150" y="349"/>
                    <a:pt x="160" y="347"/>
                  </a:cubicBezTo>
                  <a:lnTo>
                    <a:pt x="610" y="234"/>
                  </a:lnTo>
                  <a:cubicBezTo>
                    <a:pt x="673" y="220"/>
                    <a:pt x="713" y="154"/>
                    <a:pt x="697" y="91"/>
                  </a:cubicBezTo>
                  <a:cubicBezTo>
                    <a:pt x="683" y="38"/>
                    <a:pt x="635" y="0"/>
                    <a:pt x="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5645;p36">
              <a:extLst>
                <a:ext uri="{FF2B5EF4-FFF2-40B4-BE49-F238E27FC236}">
                  <a16:creationId xmlns:a16="http://schemas.microsoft.com/office/drawing/2014/main" id="{0ADF6027-E19A-CE30-228E-F02AE523C61E}"/>
                </a:ext>
              </a:extLst>
            </p:cNvPr>
            <p:cNvSpPr/>
            <p:nvPr/>
          </p:nvSpPr>
          <p:spPr>
            <a:xfrm>
              <a:off x="4959239" y="3969234"/>
              <a:ext cx="28622" cy="14070"/>
            </a:xfrm>
            <a:custGeom>
              <a:avLst/>
              <a:gdLst/>
              <a:ahLst/>
              <a:cxnLst/>
              <a:rect l="l" t="t" r="r" b="b"/>
              <a:pathLst>
                <a:path w="714" h="351" extrusionOk="0">
                  <a:moveTo>
                    <a:pt x="583" y="0"/>
                  </a:moveTo>
                  <a:cubicBezTo>
                    <a:pt x="573" y="0"/>
                    <a:pt x="564" y="2"/>
                    <a:pt x="554" y="4"/>
                  </a:cubicBezTo>
                  <a:lnTo>
                    <a:pt x="105" y="116"/>
                  </a:lnTo>
                  <a:cubicBezTo>
                    <a:pt x="41" y="130"/>
                    <a:pt x="1" y="195"/>
                    <a:pt x="18" y="259"/>
                  </a:cubicBezTo>
                  <a:cubicBezTo>
                    <a:pt x="30" y="314"/>
                    <a:pt x="79" y="351"/>
                    <a:pt x="131" y="351"/>
                  </a:cubicBezTo>
                  <a:cubicBezTo>
                    <a:pt x="143" y="351"/>
                    <a:pt x="151" y="348"/>
                    <a:pt x="160" y="346"/>
                  </a:cubicBezTo>
                  <a:lnTo>
                    <a:pt x="610" y="233"/>
                  </a:lnTo>
                  <a:cubicBezTo>
                    <a:pt x="673" y="220"/>
                    <a:pt x="714" y="153"/>
                    <a:pt x="697" y="91"/>
                  </a:cubicBezTo>
                  <a:cubicBezTo>
                    <a:pt x="684" y="37"/>
                    <a:pt x="635" y="0"/>
                    <a:pt x="583" y="0"/>
                  </a:cubicBezTo>
                  <a:close/>
                </a:path>
              </a:pathLst>
            </a:custGeom>
            <a:solidFill>
              <a:srgbClr val="C57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5646;p36">
              <a:extLst>
                <a:ext uri="{FF2B5EF4-FFF2-40B4-BE49-F238E27FC236}">
                  <a16:creationId xmlns:a16="http://schemas.microsoft.com/office/drawing/2014/main" id="{3BFEA146-4CD4-548F-76AC-171C5D9A2E20}"/>
                </a:ext>
              </a:extLst>
            </p:cNvPr>
            <p:cNvSpPr/>
            <p:nvPr/>
          </p:nvSpPr>
          <p:spPr>
            <a:xfrm>
              <a:off x="4995236" y="3994648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1" y="0"/>
                  </a:moveTo>
                  <a:cubicBezTo>
                    <a:pt x="572" y="0"/>
                    <a:pt x="562" y="1"/>
                    <a:pt x="553" y="4"/>
                  </a:cubicBezTo>
                  <a:lnTo>
                    <a:pt x="103" y="117"/>
                  </a:lnTo>
                  <a:cubicBezTo>
                    <a:pt x="41" y="131"/>
                    <a:pt x="0" y="197"/>
                    <a:pt x="16" y="260"/>
                  </a:cubicBezTo>
                  <a:cubicBezTo>
                    <a:pt x="29" y="314"/>
                    <a:pt x="78" y="350"/>
                    <a:pt x="131" y="350"/>
                  </a:cubicBezTo>
                  <a:cubicBezTo>
                    <a:pt x="139" y="350"/>
                    <a:pt x="150" y="349"/>
                    <a:pt x="160" y="347"/>
                  </a:cubicBezTo>
                  <a:lnTo>
                    <a:pt x="609" y="234"/>
                  </a:lnTo>
                  <a:cubicBezTo>
                    <a:pt x="673" y="220"/>
                    <a:pt x="712" y="154"/>
                    <a:pt x="696" y="91"/>
                  </a:cubicBezTo>
                  <a:cubicBezTo>
                    <a:pt x="684" y="37"/>
                    <a:pt x="635" y="0"/>
                    <a:pt x="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5647;p36">
              <a:extLst>
                <a:ext uri="{FF2B5EF4-FFF2-40B4-BE49-F238E27FC236}">
                  <a16:creationId xmlns:a16="http://schemas.microsoft.com/office/drawing/2014/main" id="{82024D2C-B4BC-09D0-620C-6C231E70F0D6}"/>
                </a:ext>
              </a:extLst>
            </p:cNvPr>
            <p:cNvSpPr/>
            <p:nvPr/>
          </p:nvSpPr>
          <p:spPr>
            <a:xfrm>
              <a:off x="5013194" y="4004750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0"/>
                  </a:moveTo>
                  <a:cubicBezTo>
                    <a:pt x="572" y="0"/>
                    <a:pt x="562" y="2"/>
                    <a:pt x="553" y="4"/>
                  </a:cubicBezTo>
                  <a:lnTo>
                    <a:pt x="103" y="117"/>
                  </a:lnTo>
                  <a:cubicBezTo>
                    <a:pt x="39" y="132"/>
                    <a:pt x="0" y="197"/>
                    <a:pt x="16" y="259"/>
                  </a:cubicBezTo>
                  <a:cubicBezTo>
                    <a:pt x="29" y="314"/>
                    <a:pt x="79" y="351"/>
                    <a:pt x="131" y="351"/>
                  </a:cubicBezTo>
                  <a:cubicBezTo>
                    <a:pt x="141" y="351"/>
                    <a:pt x="151" y="349"/>
                    <a:pt x="160" y="346"/>
                  </a:cubicBezTo>
                  <a:lnTo>
                    <a:pt x="609" y="235"/>
                  </a:lnTo>
                  <a:cubicBezTo>
                    <a:pt x="673" y="220"/>
                    <a:pt x="712" y="155"/>
                    <a:pt x="696" y="91"/>
                  </a:cubicBezTo>
                  <a:cubicBezTo>
                    <a:pt x="684" y="37"/>
                    <a:pt x="63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5648;p36">
              <a:extLst>
                <a:ext uri="{FF2B5EF4-FFF2-40B4-BE49-F238E27FC236}">
                  <a16:creationId xmlns:a16="http://schemas.microsoft.com/office/drawing/2014/main" id="{15967D56-1491-4409-A45A-DAB0980B91A3}"/>
                </a:ext>
              </a:extLst>
            </p:cNvPr>
            <p:cNvSpPr/>
            <p:nvPr/>
          </p:nvSpPr>
          <p:spPr>
            <a:xfrm>
              <a:off x="5032876" y="4014050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0"/>
                  </a:moveTo>
                  <a:cubicBezTo>
                    <a:pt x="573" y="0"/>
                    <a:pt x="563" y="2"/>
                    <a:pt x="553" y="4"/>
                  </a:cubicBezTo>
                  <a:lnTo>
                    <a:pt x="104" y="117"/>
                  </a:lnTo>
                  <a:cubicBezTo>
                    <a:pt x="40" y="130"/>
                    <a:pt x="1" y="195"/>
                    <a:pt x="17" y="259"/>
                  </a:cubicBezTo>
                  <a:cubicBezTo>
                    <a:pt x="30" y="314"/>
                    <a:pt x="78" y="351"/>
                    <a:pt x="131" y="351"/>
                  </a:cubicBezTo>
                  <a:cubicBezTo>
                    <a:pt x="140" y="351"/>
                    <a:pt x="149" y="349"/>
                    <a:pt x="160" y="346"/>
                  </a:cubicBezTo>
                  <a:lnTo>
                    <a:pt x="610" y="235"/>
                  </a:lnTo>
                  <a:cubicBezTo>
                    <a:pt x="672" y="220"/>
                    <a:pt x="713" y="155"/>
                    <a:pt x="697" y="91"/>
                  </a:cubicBezTo>
                  <a:cubicBezTo>
                    <a:pt x="685" y="37"/>
                    <a:pt x="636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5649;p36">
              <a:extLst>
                <a:ext uri="{FF2B5EF4-FFF2-40B4-BE49-F238E27FC236}">
                  <a16:creationId xmlns:a16="http://schemas.microsoft.com/office/drawing/2014/main" id="{9599514E-5B65-B9DA-53EA-D9B52EB773AD}"/>
                </a:ext>
              </a:extLst>
            </p:cNvPr>
            <p:cNvSpPr/>
            <p:nvPr/>
          </p:nvSpPr>
          <p:spPr>
            <a:xfrm>
              <a:off x="5054161" y="4021947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1" y="1"/>
                  </a:moveTo>
                  <a:cubicBezTo>
                    <a:pt x="572" y="1"/>
                    <a:pt x="562" y="2"/>
                    <a:pt x="553" y="4"/>
                  </a:cubicBezTo>
                  <a:lnTo>
                    <a:pt x="103" y="117"/>
                  </a:lnTo>
                  <a:cubicBezTo>
                    <a:pt x="40" y="132"/>
                    <a:pt x="1" y="197"/>
                    <a:pt x="16" y="261"/>
                  </a:cubicBezTo>
                  <a:cubicBezTo>
                    <a:pt x="30" y="315"/>
                    <a:pt x="79" y="351"/>
                    <a:pt x="131" y="351"/>
                  </a:cubicBezTo>
                  <a:cubicBezTo>
                    <a:pt x="140" y="351"/>
                    <a:pt x="148" y="349"/>
                    <a:pt x="160" y="348"/>
                  </a:cubicBezTo>
                  <a:lnTo>
                    <a:pt x="610" y="235"/>
                  </a:lnTo>
                  <a:cubicBezTo>
                    <a:pt x="673" y="220"/>
                    <a:pt x="713" y="155"/>
                    <a:pt x="697" y="91"/>
                  </a:cubicBezTo>
                  <a:cubicBezTo>
                    <a:pt x="684" y="38"/>
                    <a:pt x="635" y="1"/>
                    <a:pt x="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5650;p36">
              <a:extLst>
                <a:ext uri="{FF2B5EF4-FFF2-40B4-BE49-F238E27FC236}">
                  <a16:creationId xmlns:a16="http://schemas.microsoft.com/office/drawing/2014/main" id="{50E7B5A7-41BF-BBF5-43AC-7C51A30E658E}"/>
                </a:ext>
              </a:extLst>
            </p:cNvPr>
            <p:cNvSpPr/>
            <p:nvPr/>
          </p:nvSpPr>
          <p:spPr>
            <a:xfrm>
              <a:off x="4646732" y="3154094"/>
              <a:ext cx="493341" cy="756667"/>
            </a:xfrm>
            <a:custGeom>
              <a:avLst/>
              <a:gdLst/>
              <a:ahLst/>
              <a:cxnLst/>
              <a:rect l="l" t="t" r="r" b="b"/>
              <a:pathLst>
                <a:path w="12307" h="18876" extrusionOk="0">
                  <a:moveTo>
                    <a:pt x="2428" y="0"/>
                  </a:moveTo>
                  <a:lnTo>
                    <a:pt x="1" y="4964"/>
                  </a:lnTo>
                  <a:cubicBezTo>
                    <a:pt x="2151" y="6314"/>
                    <a:pt x="5249" y="7763"/>
                    <a:pt x="7364" y="8492"/>
                  </a:cubicBezTo>
                  <a:cubicBezTo>
                    <a:pt x="6767" y="9452"/>
                    <a:pt x="6252" y="15509"/>
                    <a:pt x="5685" y="18442"/>
                  </a:cubicBezTo>
                  <a:lnTo>
                    <a:pt x="8152" y="18876"/>
                  </a:lnTo>
                  <a:cubicBezTo>
                    <a:pt x="8152" y="18876"/>
                    <a:pt x="12306" y="9437"/>
                    <a:pt x="11722" y="6305"/>
                  </a:cubicBezTo>
                  <a:cubicBezTo>
                    <a:pt x="11368" y="5077"/>
                    <a:pt x="2428" y="0"/>
                    <a:pt x="2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5651;p36">
              <a:extLst>
                <a:ext uri="{FF2B5EF4-FFF2-40B4-BE49-F238E27FC236}">
                  <a16:creationId xmlns:a16="http://schemas.microsoft.com/office/drawing/2014/main" id="{179D5926-078C-AF3A-5456-AD323A5FBCC9}"/>
                </a:ext>
              </a:extLst>
            </p:cNvPr>
            <p:cNvSpPr/>
            <p:nvPr/>
          </p:nvSpPr>
          <p:spPr>
            <a:xfrm>
              <a:off x="4880070" y="3862326"/>
              <a:ext cx="102100" cy="25535"/>
            </a:xfrm>
            <a:custGeom>
              <a:avLst/>
              <a:gdLst/>
              <a:ahLst/>
              <a:cxnLst/>
              <a:rect l="l" t="t" r="r" b="b"/>
              <a:pathLst>
                <a:path w="2547" h="637" extrusionOk="0">
                  <a:moveTo>
                    <a:pt x="112" y="1"/>
                  </a:moveTo>
                  <a:cubicBezTo>
                    <a:pt x="63" y="1"/>
                    <a:pt x="21" y="36"/>
                    <a:pt x="11" y="86"/>
                  </a:cubicBezTo>
                  <a:cubicBezTo>
                    <a:pt x="1" y="142"/>
                    <a:pt x="38" y="196"/>
                    <a:pt x="95" y="207"/>
                  </a:cubicBezTo>
                  <a:lnTo>
                    <a:pt x="2415" y="635"/>
                  </a:lnTo>
                  <a:cubicBezTo>
                    <a:pt x="2422" y="637"/>
                    <a:pt x="2429" y="637"/>
                    <a:pt x="2435" y="637"/>
                  </a:cubicBezTo>
                  <a:cubicBezTo>
                    <a:pt x="2486" y="637"/>
                    <a:pt x="2529" y="600"/>
                    <a:pt x="2537" y="551"/>
                  </a:cubicBezTo>
                  <a:cubicBezTo>
                    <a:pt x="2547" y="496"/>
                    <a:pt x="2509" y="441"/>
                    <a:pt x="2453" y="431"/>
                  </a:cubicBezTo>
                  <a:lnTo>
                    <a:pt x="133" y="3"/>
                  </a:lnTo>
                  <a:cubicBezTo>
                    <a:pt x="126" y="1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5652;p36">
              <a:extLst>
                <a:ext uri="{FF2B5EF4-FFF2-40B4-BE49-F238E27FC236}">
                  <a16:creationId xmlns:a16="http://schemas.microsoft.com/office/drawing/2014/main" id="{1C9E7879-29E8-C71D-D3F6-266D18E7CC3F}"/>
                </a:ext>
              </a:extLst>
            </p:cNvPr>
            <p:cNvSpPr/>
            <p:nvPr/>
          </p:nvSpPr>
          <p:spPr>
            <a:xfrm>
              <a:off x="4794447" y="3389236"/>
              <a:ext cx="179306" cy="481475"/>
            </a:xfrm>
            <a:custGeom>
              <a:avLst/>
              <a:gdLst/>
              <a:ahLst/>
              <a:cxnLst/>
              <a:rect l="l" t="t" r="r" b="b"/>
              <a:pathLst>
                <a:path w="4473" h="12011" extrusionOk="0">
                  <a:moveTo>
                    <a:pt x="121" y="0"/>
                  </a:moveTo>
                  <a:cubicBezTo>
                    <a:pt x="84" y="0"/>
                    <a:pt x="49" y="19"/>
                    <a:pt x="30" y="54"/>
                  </a:cubicBezTo>
                  <a:cubicBezTo>
                    <a:pt x="1" y="104"/>
                    <a:pt x="19" y="168"/>
                    <a:pt x="70" y="197"/>
                  </a:cubicBezTo>
                  <a:cubicBezTo>
                    <a:pt x="95" y="212"/>
                    <a:pt x="2603" y="1621"/>
                    <a:pt x="4215" y="2498"/>
                  </a:cubicBezTo>
                  <a:cubicBezTo>
                    <a:pt x="4052" y="2791"/>
                    <a:pt x="3610" y="3748"/>
                    <a:pt x="3443" y="5739"/>
                  </a:cubicBezTo>
                  <a:cubicBezTo>
                    <a:pt x="3275" y="7755"/>
                    <a:pt x="2477" y="11844"/>
                    <a:pt x="2470" y="11886"/>
                  </a:cubicBezTo>
                  <a:cubicBezTo>
                    <a:pt x="2458" y="11943"/>
                    <a:pt x="2496" y="11999"/>
                    <a:pt x="2553" y="12009"/>
                  </a:cubicBezTo>
                  <a:cubicBezTo>
                    <a:pt x="2560" y="12011"/>
                    <a:pt x="2566" y="12011"/>
                    <a:pt x="2573" y="12011"/>
                  </a:cubicBezTo>
                  <a:cubicBezTo>
                    <a:pt x="2622" y="12011"/>
                    <a:pt x="2667" y="11976"/>
                    <a:pt x="2676" y="11927"/>
                  </a:cubicBezTo>
                  <a:cubicBezTo>
                    <a:pt x="2685" y="11885"/>
                    <a:pt x="3485" y="7784"/>
                    <a:pt x="3653" y="5757"/>
                  </a:cubicBezTo>
                  <a:cubicBezTo>
                    <a:pt x="3849" y="3412"/>
                    <a:pt x="4444" y="2527"/>
                    <a:pt x="4449" y="2519"/>
                  </a:cubicBezTo>
                  <a:cubicBezTo>
                    <a:pt x="4467" y="2495"/>
                    <a:pt x="4473" y="2465"/>
                    <a:pt x="4465" y="2436"/>
                  </a:cubicBezTo>
                  <a:cubicBezTo>
                    <a:pt x="4458" y="2407"/>
                    <a:pt x="4438" y="2381"/>
                    <a:pt x="4413" y="2366"/>
                  </a:cubicBezTo>
                  <a:cubicBezTo>
                    <a:pt x="2808" y="1496"/>
                    <a:pt x="198" y="29"/>
                    <a:pt x="173" y="14"/>
                  </a:cubicBezTo>
                  <a:cubicBezTo>
                    <a:pt x="157" y="5"/>
                    <a:pt x="139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5653;p36">
              <a:extLst>
                <a:ext uri="{FF2B5EF4-FFF2-40B4-BE49-F238E27FC236}">
                  <a16:creationId xmlns:a16="http://schemas.microsoft.com/office/drawing/2014/main" id="{999216EA-4011-FCE4-DF1B-77B6BDA1E836}"/>
                </a:ext>
              </a:extLst>
            </p:cNvPr>
            <p:cNvSpPr/>
            <p:nvPr/>
          </p:nvSpPr>
          <p:spPr>
            <a:xfrm>
              <a:off x="5175260" y="3385428"/>
              <a:ext cx="120339" cy="275031"/>
            </a:xfrm>
            <a:custGeom>
              <a:avLst/>
              <a:gdLst/>
              <a:ahLst/>
              <a:cxnLst/>
              <a:rect l="l" t="t" r="r" b="b"/>
              <a:pathLst>
                <a:path w="3002" h="6861" extrusionOk="0">
                  <a:moveTo>
                    <a:pt x="911" y="6475"/>
                  </a:moveTo>
                  <a:lnTo>
                    <a:pt x="911" y="6476"/>
                  </a:lnTo>
                  <a:lnTo>
                    <a:pt x="911" y="6476"/>
                  </a:lnTo>
                  <a:cubicBezTo>
                    <a:pt x="911" y="6476"/>
                    <a:pt x="911" y="6476"/>
                    <a:pt x="911" y="6476"/>
                  </a:cubicBezTo>
                  <a:lnTo>
                    <a:pt x="911" y="6476"/>
                  </a:lnTo>
                  <a:lnTo>
                    <a:pt x="911" y="6475"/>
                  </a:lnTo>
                  <a:close/>
                  <a:moveTo>
                    <a:pt x="911" y="6476"/>
                  </a:moveTo>
                  <a:lnTo>
                    <a:pt x="911" y="6476"/>
                  </a:lnTo>
                  <a:cubicBezTo>
                    <a:pt x="910" y="6476"/>
                    <a:pt x="909" y="6477"/>
                    <a:pt x="909" y="6477"/>
                  </a:cubicBezTo>
                  <a:lnTo>
                    <a:pt x="992" y="6668"/>
                  </a:lnTo>
                  <a:lnTo>
                    <a:pt x="911" y="6476"/>
                  </a:lnTo>
                  <a:close/>
                  <a:moveTo>
                    <a:pt x="106" y="1"/>
                  </a:moveTo>
                  <a:lnTo>
                    <a:pt x="0" y="407"/>
                  </a:lnTo>
                  <a:cubicBezTo>
                    <a:pt x="22" y="411"/>
                    <a:pt x="2174" y="995"/>
                    <a:pt x="2406" y="2998"/>
                  </a:cubicBezTo>
                  <a:cubicBezTo>
                    <a:pt x="2536" y="4119"/>
                    <a:pt x="2324" y="5044"/>
                    <a:pt x="1776" y="5747"/>
                  </a:cubicBezTo>
                  <a:cubicBezTo>
                    <a:pt x="1382" y="6257"/>
                    <a:pt x="942" y="6462"/>
                    <a:pt x="911" y="6476"/>
                  </a:cubicBezTo>
                  <a:lnTo>
                    <a:pt x="911" y="6476"/>
                  </a:lnTo>
                  <a:lnTo>
                    <a:pt x="1076" y="6861"/>
                  </a:lnTo>
                  <a:cubicBezTo>
                    <a:pt x="1098" y="6849"/>
                    <a:pt x="1620" y="6625"/>
                    <a:pt x="2092" y="6026"/>
                  </a:cubicBezTo>
                  <a:cubicBezTo>
                    <a:pt x="2526" y="5478"/>
                    <a:pt x="3002" y="4500"/>
                    <a:pt x="2823" y="2949"/>
                  </a:cubicBezTo>
                  <a:cubicBezTo>
                    <a:pt x="2712" y="2002"/>
                    <a:pt x="2207" y="1190"/>
                    <a:pt x="1359" y="602"/>
                  </a:cubicBezTo>
                  <a:cubicBezTo>
                    <a:pt x="725" y="164"/>
                    <a:pt x="131" y="8"/>
                    <a:pt x="1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5654;p36">
              <a:extLst>
                <a:ext uri="{FF2B5EF4-FFF2-40B4-BE49-F238E27FC236}">
                  <a16:creationId xmlns:a16="http://schemas.microsoft.com/office/drawing/2014/main" id="{45EBB346-8D0C-CCDA-0186-3CF052F498C6}"/>
                </a:ext>
              </a:extLst>
            </p:cNvPr>
            <p:cNvSpPr/>
            <p:nvPr/>
          </p:nvSpPr>
          <p:spPr>
            <a:xfrm>
              <a:off x="4327451" y="3330471"/>
              <a:ext cx="440267" cy="803207"/>
            </a:xfrm>
            <a:custGeom>
              <a:avLst/>
              <a:gdLst/>
              <a:ahLst/>
              <a:cxnLst/>
              <a:rect l="l" t="t" r="r" b="b"/>
              <a:pathLst>
                <a:path w="10983" h="20037" extrusionOk="0">
                  <a:moveTo>
                    <a:pt x="935" y="0"/>
                  </a:moveTo>
                  <a:cubicBezTo>
                    <a:pt x="822" y="0"/>
                    <a:pt x="707" y="24"/>
                    <a:pt x="598" y="74"/>
                  </a:cubicBezTo>
                  <a:cubicBezTo>
                    <a:pt x="185" y="259"/>
                    <a:pt x="1" y="745"/>
                    <a:pt x="188" y="1157"/>
                  </a:cubicBezTo>
                  <a:cubicBezTo>
                    <a:pt x="231" y="1251"/>
                    <a:pt x="4506" y="10691"/>
                    <a:pt x="9326" y="19608"/>
                  </a:cubicBezTo>
                  <a:cubicBezTo>
                    <a:pt x="9474" y="19882"/>
                    <a:pt x="9755" y="20037"/>
                    <a:pt x="10047" y="20037"/>
                  </a:cubicBezTo>
                  <a:cubicBezTo>
                    <a:pt x="10177" y="20037"/>
                    <a:pt x="10312" y="20004"/>
                    <a:pt x="10434" y="19940"/>
                  </a:cubicBezTo>
                  <a:cubicBezTo>
                    <a:pt x="10833" y="19725"/>
                    <a:pt x="10982" y="19226"/>
                    <a:pt x="10766" y="18830"/>
                  </a:cubicBezTo>
                  <a:cubicBezTo>
                    <a:pt x="5975" y="9966"/>
                    <a:pt x="1723" y="577"/>
                    <a:pt x="1681" y="483"/>
                  </a:cubicBezTo>
                  <a:cubicBezTo>
                    <a:pt x="1545" y="179"/>
                    <a:pt x="1247" y="0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5655;p36">
              <a:extLst>
                <a:ext uri="{FF2B5EF4-FFF2-40B4-BE49-F238E27FC236}">
                  <a16:creationId xmlns:a16="http://schemas.microsoft.com/office/drawing/2014/main" id="{095953A6-33D8-CFF3-90AD-9851862FB8E7}"/>
                </a:ext>
              </a:extLst>
            </p:cNvPr>
            <p:cNvSpPr/>
            <p:nvPr/>
          </p:nvSpPr>
          <p:spPr>
            <a:xfrm>
              <a:off x="4775567" y="4181287"/>
              <a:ext cx="173493" cy="25856"/>
            </a:xfrm>
            <a:custGeom>
              <a:avLst/>
              <a:gdLst/>
              <a:ahLst/>
              <a:cxnLst/>
              <a:rect l="l" t="t" r="r" b="b"/>
              <a:pathLst>
                <a:path w="4328" h="645" extrusionOk="0">
                  <a:moveTo>
                    <a:pt x="121" y="1"/>
                  </a:moveTo>
                  <a:cubicBezTo>
                    <a:pt x="53" y="1"/>
                    <a:pt x="0" y="56"/>
                    <a:pt x="0" y="121"/>
                  </a:cubicBezTo>
                  <a:lnTo>
                    <a:pt x="0" y="524"/>
                  </a:lnTo>
                  <a:cubicBezTo>
                    <a:pt x="0" y="593"/>
                    <a:pt x="55" y="645"/>
                    <a:pt x="121" y="645"/>
                  </a:cubicBezTo>
                  <a:lnTo>
                    <a:pt x="4208" y="645"/>
                  </a:lnTo>
                  <a:cubicBezTo>
                    <a:pt x="4274" y="645"/>
                    <a:pt x="4326" y="591"/>
                    <a:pt x="4327" y="524"/>
                  </a:cubicBezTo>
                  <a:lnTo>
                    <a:pt x="4327" y="121"/>
                  </a:lnTo>
                  <a:cubicBezTo>
                    <a:pt x="4327" y="53"/>
                    <a:pt x="4274" y="1"/>
                    <a:pt x="4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5656;p36">
              <a:extLst>
                <a:ext uri="{FF2B5EF4-FFF2-40B4-BE49-F238E27FC236}">
                  <a16:creationId xmlns:a16="http://schemas.microsoft.com/office/drawing/2014/main" id="{5A92093D-7A6C-B825-35A8-55D89F4EAC87}"/>
                </a:ext>
              </a:extLst>
            </p:cNvPr>
            <p:cNvSpPr/>
            <p:nvPr/>
          </p:nvSpPr>
          <p:spPr>
            <a:xfrm>
              <a:off x="3802010" y="3740225"/>
              <a:ext cx="733377" cy="733457"/>
            </a:xfrm>
            <a:custGeom>
              <a:avLst/>
              <a:gdLst/>
              <a:ahLst/>
              <a:cxnLst/>
              <a:rect l="l" t="t" r="r" b="b"/>
              <a:pathLst>
                <a:path w="18295" h="18297" extrusionOk="0">
                  <a:moveTo>
                    <a:pt x="9146" y="1"/>
                  </a:moveTo>
                  <a:cubicBezTo>
                    <a:pt x="9096" y="1"/>
                    <a:pt x="9057" y="41"/>
                    <a:pt x="9057" y="91"/>
                  </a:cubicBezTo>
                  <a:lnTo>
                    <a:pt x="9057" y="8671"/>
                  </a:lnTo>
                  <a:lnTo>
                    <a:pt x="5990" y="658"/>
                  </a:lnTo>
                  <a:cubicBezTo>
                    <a:pt x="5976" y="623"/>
                    <a:pt x="5942" y="601"/>
                    <a:pt x="5907" y="601"/>
                  </a:cubicBezTo>
                  <a:cubicBezTo>
                    <a:pt x="5896" y="601"/>
                    <a:pt x="5886" y="603"/>
                    <a:pt x="5876" y="607"/>
                  </a:cubicBezTo>
                  <a:cubicBezTo>
                    <a:pt x="5831" y="626"/>
                    <a:pt x="5806" y="677"/>
                    <a:pt x="5825" y="722"/>
                  </a:cubicBezTo>
                  <a:lnTo>
                    <a:pt x="8917" y="8793"/>
                  </a:lnTo>
                  <a:lnTo>
                    <a:pt x="2804" y="2681"/>
                  </a:lnTo>
                  <a:cubicBezTo>
                    <a:pt x="2788" y="2663"/>
                    <a:pt x="2765" y="2654"/>
                    <a:pt x="2743" y="2654"/>
                  </a:cubicBezTo>
                  <a:cubicBezTo>
                    <a:pt x="2720" y="2654"/>
                    <a:pt x="2697" y="2663"/>
                    <a:pt x="2680" y="2681"/>
                  </a:cubicBezTo>
                  <a:cubicBezTo>
                    <a:pt x="2645" y="2715"/>
                    <a:pt x="2645" y="2772"/>
                    <a:pt x="2680" y="2805"/>
                  </a:cubicBezTo>
                  <a:lnTo>
                    <a:pt x="8676" y="8801"/>
                  </a:lnTo>
                  <a:lnTo>
                    <a:pt x="793" y="5586"/>
                  </a:lnTo>
                  <a:cubicBezTo>
                    <a:pt x="782" y="5582"/>
                    <a:pt x="771" y="5580"/>
                    <a:pt x="760" y="5580"/>
                  </a:cubicBezTo>
                  <a:cubicBezTo>
                    <a:pt x="725" y="5580"/>
                    <a:pt x="692" y="5601"/>
                    <a:pt x="679" y="5636"/>
                  </a:cubicBezTo>
                  <a:cubicBezTo>
                    <a:pt x="660" y="5681"/>
                    <a:pt x="682" y="5732"/>
                    <a:pt x="728" y="5749"/>
                  </a:cubicBezTo>
                  <a:lnTo>
                    <a:pt x="8843" y="9059"/>
                  </a:lnTo>
                  <a:lnTo>
                    <a:pt x="90" y="9059"/>
                  </a:lnTo>
                  <a:cubicBezTo>
                    <a:pt x="41" y="9059"/>
                    <a:pt x="0" y="9099"/>
                    <a:pt x="0" y="9148"/>
                  </a:cubicBezTo>
                  <a:cubicBezTo>
                    <a:pt x="0" y="9197"/>
                    <a:pt x="41" y="9236"/>
                    <a:pt x="90" y="9236"/>
                  </a:cubicBezTo>
                  <a:lnTo>
                    <a:pt x="8670" y="9236"/>
                  </a:lnTo>
                  <a:lnTo>
                    <a:pt x="657" y="12306"/>
                  </a:lnTo>
                  <a:cubicBezTo>
                    <a:pt x="612" y="12324"/>
                    <a:pt x="589" y="12374"/>
                    <a:pt x="606" y="12419"/>
                  </a:cubicBezTo>
                  <a:cubicBezTo>
                    <a:pt x="619" y="12454"/>
                    <a:pt x="654" y="12476"/>
                    <a:pt x="687" y="12476"/>
                  </a:cubicBezTo>
                  <a:cubicBezTo>
                    <a:pt x="699" y="12476"/>
                    <a:pt x="709" y="12474"/>
                    <a:pt x="719" y="12470"/>
                  </a:cubicBezTo>
                  <a:lnTo>
                    <a:pt x="8790" y="9378"/>
                  </a:lnTo>
                  <a:lnTo>
                    <a:pt x="2678" y="15490"/>
                  </a:lnTo>
                  <a:cubicBezTo>
                    <a:pt x="2644" y="15525"/>
                    <a:pt x="2644" y="15580"/>
                    <a:pt x="2678" y="15615"/>
                  </a:cubicBezTo>
                  <a:cubicBezTo>
                    <a:pt x="2694" y="15631"/>
                    <a:pt x="2717" y="15641"/>
                    <a:pt x="2739" y="15641"/>
                  </a:cubicBezTo>
                  <a:cubicBezTo>
                    <a:pt x="2761" y="15641"/>
                    <a:pt x="2786" y="15631"/>
                    <a:pt x="2802" y="15615"/>
                  </a:cubicBezTo>
                  <a:lnTo>
                    <a:pt x="8857" y="9560"/>
                  </a:lnTo>
                  <a:lnTo>
                    <a:pt x="8857" y="9560"/>
                  </a:lnTo>
                  <a:lnTo>
                    <a:pt x="5642" y="17442"/>
                  </a:lnTo>
                  <a:cubicBezTo>
                    <a:pt x="5623" y="17487"/>
                    <a:pt x="5645" y="17538"/>
                    <a:pt x="5690" y="17557"/>
                  </a:cubicBezTo>
                  <a:cubicBezTo>
                    <a:pt x="5702" y="17560"/>
                    <a:pt x="5712" y="17564"/>
                    <a:pt x="5723" y="17564"/>
                  </a:cubicBezTo>
                  <a:cubicBezTo>
                    <a:pt x="5758" y="17564"/>
                    <a:pt x="5790" y="17544"/>
                    <a:pt x="5805" y="17509"/>
                  </a:cubicBezTo>
                  <a:lnTo>
                    <a:pt x="9057" y="9539"/>
                  </a:lnTo>
                  <a:lnTo>
                    <a:pt x="9057" y="18206"/>
                  </a:lnTo>
                  <a:cubicBezTo>
                    <a:pt x="9057" y="18256"/>
                    <a:pt x="9096" y="18296"/>
                    <a:pt x="9146" y="18296"/>
                  </a:cubicBezTo>
                  <a:cubicBezTo>
                    <a:pt x="9195" y="18296"/>
                    <a:pt x="9234" y="18256"/>
                    <a:pt x="9234" y="18206"/>
                  </a:cubicBezTo>
                  <a:lnTo>
                    <a:pt x="9234" y="9626"/>
                  </a:lnTo>
                  <a:lnTo>
                    <a:pt x="12302" y="17639"/>
                  </a:lnTo>
                  <a:cubicBezTo>
                    <a:pt x="12316" y="17674"/>
                    <a:pt x="12350" y="17696"/>
                    <a:pt x="12385" y="17696"/>
                  </a:cubicBezTo>
                  <a:cubicBezTo>
                    <a:pt x="12395" y="17696"/>
                    <a:pt x="12407" y="17695"/>
                    <a:pt x="12416" y="17690"/>
                  </a:cubicBezTo>
                  <a:cubicBezTo>
                    <a:pt x="12461" y="17673"/>
                    <a:pt x="12484" y="17622"/>
                    <a:pt x="12466" y="17577"/>
                  </a:cubicBezTo>
                  <a:lnTo>
                    <a:pt x="9373" y="9505"/>
                  </a:lnTo>
                  <a:lnTo>
                    <a:pt x="15485" y="15617"/>
                  </a:lnTo>
                  <a:cubicBezTo>
                    <a:pt x="15501" y="15634"/>
                    <a:pt x="15526" y="15643"/>
                    <a:pt x="15548" y="15643"/>
                  </a:cubicBezTo>
                  <a:cubicBezTo>
                    <a:pt x="15569" y="15643"/>
                    <a:pt x="15593" y="15634"/>
                    <a:pt x="15609" y="15617"/>
                  </a:cubicBezTo>
                  <a:cubicBezTo>
                    <a:pt x="15643" y="15583"/>
                    <a:pt x="15643" y="15527"/>
                    <a:pt x="15609" y="15492"/>
                  </a:cubicBezTo>
                  <a:lnTo>
                    <a:pt x="9414" y="9297"/>
                  </a:lnTo>
                  <a:lnTo>
                    <a:pt x="17495" y="12593"/>
                  </a:lnTo>
                  <a:cubicBezTo>
                    <a:pt x="17507" y="12598"/>
                    <a:pt x="17517" y="12600"/>
                    <a:pt x="17529" y="12600"/>
                  </a:cubicBezTo>
                  <a:cubicBezTo>
                    <a:pt x="17563" y="12600"/>
                    <a:pt x="17595" y="12582"/>
                    <a:pt x="17610" y="12547"/>
                  </a:cubicBezTo>
                  <a:cubicBezTo>
                    <a:pt x="17629" y="12502"/>
                    <a:pt x="17607" y="12451"/>
                    <a:pt x="17560" y="12432"/>
                  </a:cubicBezTo>
                  <a:lnTo>
                    <a:pt x="9734" y="9239"/>
                  </a:lnTo>
                  <a:lnTo>
                    <a:pt x="18198" y="9239"/>
                  </a:lnTo>
                  <a:cubicBezTo>
                    <a:pt x="18248" y="9239"/>
                    <a:pt x="18288" y="9199"/>
                    <a:pt x="18288" y="9149"/>
                  </a:cubicBezTo>
                  <a:cubicBezTo>
                    <a:pt x="18294" y="9099"/>
                    <a:pt x="18254" y="9059"/>
                    <a:pt x="18204" y="9059"/>
                  </a:cubicBezTo>
                  <a:lnTo>
                    <a:pt x="9624" y="9059"/>
                  </a:lnTo>
                  <a:lnTo>
                    <a:pt x="17637" y="5991"/>
                  </a:lnTo>
                  <a:cubicBezTo>
                    <a:pt x="17682" y="5972"/>
                    <a:pt x="17707" y="5921"/>
                    <a:pt x="17688" y="5877"/>
                  </a:cubicBezTo>
                  <a:cubicBezTo>
                    <a:pt x="17675" y="5842"/>
                    <a:pt x="17642" y="5819"/>
                    <a:pt x="17606" y="5819"/>
                  </a:cubicBezTo>
                  <a:cubicBezTo>
                    <a:pt x="17595" y="5819"/>
                    <a:pt x="17584" y="5821"/>
                    <a:pt x="17573" y="5826"/>
                  </a:cubicBezTo>
                  <a:lnTo>
                    <a:pt x="9502" y="8917"/>
                  </a:lnTo>
                  <a:lnTo>
                    <a:pt x="9502" y="8917"/>
                  </a:lnTo>
                  <a:lnTo>
                    <a:pt x="15614" y="2805"/>
                  </a:lnTo>
                  <a:cubicBezTo>
                    <a:pt x="15649" y="2772"/>
                    <a:pt x="15649" y="2715"/>
                    <a:pt x="15614" y="2681"/>
                  </a:cubicBezTo>
                  <a:cubicBezTo>
                    <a:pt x="15597" y="2663"/>
                    <a:pt x="15575" y="2654"/>
                    <a:pt x="15552" y="2654"/>
                  </a:cubicBezTo>
                  <a:cubicBezTo>
                    <a:pt x="15530" y="2654"/>
                    <a:pt x="15507" y="2663"/>
                    <a:pt x="15490" y="2681"/>
                  </a:cubicBezTo>
                  <a:lnTo>
                    <a:pt x="9354" y="8816"/>
                  </a:lnTo>
                  <a:lnTo>
                    <a:pt x="12650" y="736"/>
                  </a:lnTo>
                  <a:cubicBezTo>
                    <a:pt x="12669" y="691"/>
                    <a:pt x="12648" y="640"/>
                    <a:pt x="12603" y="621"/>
                  </a:cubicBezTo>
                  <a:cubicBezTo>
                    <a:pt x="12592" y="617"/>
                    <a:pt x="12581" y="615"/>
                    <a:pt x="12570" y="615"/>
                  </a:cubicBezTo>
                  <a:cubicBezTo>
                    <a:pt x="12534" y="615"/>
                    <a:pt x="12501" y="636"/>
                    <a:pt x="12488" y="671"/>
                  </a:cubicBezTo>
                  <a:lnTo>
                    <a:pt x="9234" y="8640"/>
                  </a:lnTo>
                  <a:lnTo>
                    <a:pt x="9234" y="91"/>
                  </a:lnTo>
                  <a:cubicBezTo>
                    <a:pt x="9234" y="41"/>
                    <a:pt x="9195" y="1"/>
                    <a:pt x="9146" y="1"/>
                  </a:cubicBezTo>
                  <a:close/>
                </a:path>
              </a:pathLst>
            </a:custGeom>
            <a:solidFill>
              <a:srgbClr val="B0A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5657;p36">
              <a:extLst>
                <a:ext uri="{FF2B5EF4-FFF2-40B4-BE49-F238E27FC236}">
                  <a16:creationId xmlns:a16="http://schemas.microsoft.com/office/drawing/2014/main" id="{9EE91CA2-7B6A-4656-8E6C-FE44944C2D4D}"/>
                </a:ext>
              </a:extLst>
            </p:cNvPr>
            <p:cNvSpPr/>
            <p:nvPr/>
          </p:nvSpPr>
          <p:spPr>
            <a:xfrm>
              <a:off x="4094554" y="4051851"/>
              <a:ext cx="148239" cy="148279"/>
            </a:xfrm>
            <a:custGeom>
              <a:avLst/>
              <a:gdLst/>
              <a:ahLst/>
              <a:cxnLst/>
              <a:rect l="l" t="t" r="r" b="b"/>
              <a:pathLst>
                <a:path w="3698" h="3699" extrusionOk="0">
                  <a:moveTo>
                    <a:pt x="1854" y="1"/>
                  </a:moveTo>
                  <a:cubicBezTo>
                    <a:pt x="1853" y="1"/>
                    <a:pt x="1851" y="1"/>
                    <a:pt x="1849" y="1"/>
                  </a:cubicBezTo>
                  <a:cubicBezTo>
                    <a:pt x="828" y="1"/>
                    <a:pt x="0" y="827"/>
                    <a:pt x="0" y="1849"/>
                  </a:cubicBezTo>
                  <a:cubicBezTo>
                    <a:pt x="0" y="2869"/>
                    <a:pt x="827" y="3698"/>
                    <a:pt x="1849" y="3698"/>
                  </a:cubicBezTo>
                  <a:cubicBezTo>
                    <a:pt x="2870" y="3698"/>
                    <a:pt x="3698" y="2872"/>
                    <a:pt x="3698" y="1849"/>
                  </a:cubicBezTo>
                  <a:cubicBezTo>
                    <a:pt x="3698" y="829"/>
                    <a:pt x="2873" y="1"/>
                    <a:pt x="1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5658;p36">
              <a:extLst>
                <a:ext uri="{FF2B5EF4-FFF2-40B4-BE49-F238E27FC236}">
                  <a16:creationId xmlns:a16="http://schemas.microsoft.com/office/drawing/2014/main" id="{85C9DFB4-0F19-0AFB-130A-D93A73F9B2F5}"/>
                </a:ext>
              </a:extLst>
            </p:cNvPr>
            <p:cNvSpPr/>
            <p:nvPr/>
          </p:nvSpPr>
          <p:spPr>
            <a:xfrm>
              <a:off x="4129549" y="4086845"/>
              <a:ext cx="78248" cy="78208"/>
            </a:xfrm>
            <a:custGeom>
              <a:avLst/>
              <a:gdLst/>
              <a:ahLst/>
              <a:cxnLst/>
              <a:rect l="l" t="t" r="r" b="b"/>
              <a:pathLst>
                <a:path w="1952" h="1951" extrusionOk="0">
                  <a:moveTo>
                    <a:pt x="976" y="1"/>
                  </a:moveTo>
                  <a:cubicBezTo>
                    <a:pt x="438" y="1"/>
                    <a:pt x="0" y="437"/>
                    <a:pt x="0" y="976"/>
                  </a:cubicBezTo>
                  <a:cubicBezTo>
                    <a:pt x="0" y="1514"/>
                    <a:pt x="438" y="1951"/>
                    <a:pt x="976" y="1951"/>
                  </a:cubicBezTo>
                  <a:cubicBezTo>
                    <a:pt x="1514" y="1951"/>
                    <a:pt x="1952" y="1513"/>
                    <a:pt x="1952" y="976"/>
                  </a:cubicBezTo>
                  <a:cubicBezTo>
                    <a:pt x="1952" y="437"/>
                    <a:pt x="1514" y="1"/>
                    <a:pt x="976" y="1"/>
                  </a:cubicBezTo>
                  <a:close/>
                </a:path>
              </a:pathLst>
            </a:custGeom>
            <a:solidFill>
              <a:srgbClr val="2A2D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5659;p36">
              <a:extLst>
                <a:ext uri="{FF2B5EF4-FFF2-40B4-BE49-F238E27FC236}">
                  <a16:creationId xmlns:a16="http://schemas.microsoft.com/office/drawing/2014/main" id="{A48A457E-7276-3D79-444A-4DBEC3E59622}"/>
                </a:ext>
              </a:extLst>
            </p:cNvPr>
            <p:cNvSpPr/>
            <p:nvPr/>
          </p:nvSpPr>
          <p:spPr>
            <a:xfrm>
              <a:off x="3777397" y="3709560"/>
              <a:ext cx="782563" cy="782563"/>
            </a:xfrm>
            <a:custGeom>
              <a:avLst/>
              <a:gdLst/>
              <a:ahLst/>
              <a:cxnLst/>
              <a:rect l="l" t="t" r="r" b="b"/>
              <a:pathLst>
                <a:path w="19522" h="19522" extrusionOk="0">
                  <a:moveTo>
                    <a:pt x="9761" y="922"/>
                  </a:moveTo>
                  <a:cubicBezTo>
                    <a:pt x="14633" y="922"/>
                    <a:pt x="18598" y="4887"/>
                    <a:pt x="18598" y="9759"/>
                  </a:cubicBezTo>
                  <a:cubicBezTo>
                    <a:pt x="18598" y="14631"/>
                    <a:pt x="14633" y="18594"/>
                    <a:pt x="9761" y="18594"/>
                  </a:cubicBezTo>
                  <a:cubicBezTo>
                    <a:pt x="4889" y="18594"/>
                    <a:pt x="924" y="14631"/>
                    <a:pt x="924" y="9759"/>
                  </a:cubicBezTo>
                  <a:cubicBezTo>
                    <a:pt x="924" y="4887"/>
                    <a:pt x="4889" y="922"/>
                    <a:pt x="9761" y="922"/>
                  </a:cubicBezTo>
                  <a:close/>
                  <a:moveTo>
                    <a:pt x="9761" y="0"/>
                  </a:moveTo>
                  <a:cubicBezTo>
                    <a:pt x="7152" y="0"/>
                    <a:pt x="4702" y="1015"/>
                    <a:pt x="2859" y="2858"/>
                  </a:cubicBezTo>
                  <a:cubicBezTo>
                    <a:pt x="1016" y="4701"/>
                    <a:pt x="1" y="7155"/>
                    <a:pt x="1" y="9761"/>
                  </a:cubicBezTo>
                  <a:cubicBezTo>
                    <a:pt x="1" y="12369"/>
                    <a:pt x="1016" y="14820"/>
                    <a:pt x="2859" y="16663"/>
                  </a:cubicBezTo>
                  <a:cubicBezTo>
                    <a:pt x="4702" y="18506"/>
                    <a:pt x="7154" y="19521"/>
                    <a:pt x="9761" y="19521"/>
                  </a:cubicBezTo>
                  <a:cubicBezTo>
                    <a:pt x="12368" y="19521"/>
                    <a:pt x="14819" y="18506"/>
                    <a:pt x="16663" y="16663"/>
                  </a:cubicBezTo>
                  <a:cubicBezTo>
                    <a:pt x="18507" y="14820"/>
                    <a:pt x="19522" y="12366"/>
                    <a:pt x="19522" y="9761"/>
                  </a:cubicBezTo>
                  <a:cubicBezTo>
                    <a:pt x="19522" y="7152"/>
                    <a:pt x="18507" y="4701"/>
                    <a:pt x="16663" y="2858"/>
                  </a:cubicBezTo>
                  <a:cubicBezTo>
                    <a:pt x="14820" y="1015"/>
                    <a:pt x="12368" y="0"/>
                    <a:pt x="97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5660;p36">
              <a:extLst>
                <a:ext uri="{FF2B5EF4-FFF2-40B4-BE49-F238E27FC236}">
                  <a16:creationId xmlns:a16="http://schemas.microsoft.com/office/drawing/2014/main" id="{4BA322E2-0F55-B781-D44C-EE13924F0573}"/>
                </a:ext>
              </a:extLst>
            </p:cNvPr>
            <p:cNvSpPr/>
            <p:nvPr/>
          </p:nvSpPr>
          <p:spPr>
            <a:xfrm>
              <a:off x="3707729" y="3642537"/>
              <a:ext cx="916571" cy="493661"/>
            </a:xfrm>
            <a:custGeom>
              <a:avLst/>
              <a:gdLst/>
              <a:ahLst/>
              <a:cxnLst/>
              <a:rect l="l" t="t" r="r" b="b"/>
              <a:pathLst>
                <a:path w="22865" h="12315" extrusionOk="0">
                  <a:moveTo>
                    <a:pt x="11432" y="0"/>
                  </a:moveTo>
                  <a:cubicBezTo>
                    <a:pt x="5127" y="0"/>
                    <a:pt x="0" y="5129"/>
                    <a:pt x="0" y="11433"/>
                  </a:cubicBezTo>
                  <a:cubicBezTo>
                    <a:pt x="0" y="11918"/>
                    <a:pt x="393" y="12314"/>
                    <a:pt x="880" y="12314"/>
                  </a:cubicBezTo>
                  <a:cubicBezTo>
                    <a:pt x="1366" y="12314"/>
                    <a:pt x="1762" y="11920"/>
                    <a:pt x="1762" y="11433"/>
                  </a:cubicBezTo>
                  <a:cubicBezTo>
                    <a:pt x="1762" y="6102"/>
                    <a:pt x="6099" y="1765"/>
                    <a:pt x="11430" y="1765"/>
                  </a:cubicBezTo>
                  <a:cubicBezTo>
                    <a:pt x="16761" y="1765"/>
                    <a:pt x="21099" y="6102"/>
                    <a:pt x="21099" y="11433"/>
                  </a:cubicBezTo>
                  <a:cubicBezTo>
                    <a:pt x="21099" y="11918"/>
                    <a:pt x="21492" y="12314"/>
                    <a:pt x="21979" y="12314"/>
                  </a:cubicBezTo>
                  <a:cubicBezTo>
                    <a:pt x="22466" y="12314"/>
                    <a:pt x="22860" y="11918"/>
                    <a:pt x="22865" y="11433"/>
                  </a:cubicBezTo>
                  <a:cubicBezTo>
                    <a:pt x="22865" y="5128"/>
                    <a:pt x="17736" y="0"/>
                    <a:pt x="11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5661;p36">
              <a:extLst>
                <a:ext uri="{FF2B5EF4-FFF2-40B4-BE49-F238E27FC236}">
                  <a16:creationId xmlns:a16="http://schemas.microsoft.com/office/drawing/2014/main" id="{7361AA82-9D01-110C-EA1C-1020E84B85D0}"/>
                </a:ext>
              </a:extLst>
            </p:cNvPr>
            <p:cNvSpPr/>
            <p:nvPr/>
          </p:nvSpPr>
          <p:spPr>
            <a:xfrm>
              <a:off x="4961002" y="3741388"/>
              <a:ext cx="731252" cy="730891"/>
            </a:xfrm>
            <a:custGeom>
              <a:avLst/>
              <a:gdLst/>
              <a:ahLst/>
              <a:cxnLst/>
              <a:rect l="l" t="t" r="r" b="b"/>
              <a:pathLst>
                <a:path w="18242" h="18233" extrusionOk="0">
                  <a:moveTo>
                    <a:pt x="8387" y="1"/>
                  </a:moveTo>
                  <a:cubicBezTo>
                    <a:pt x="8385" y="1"/>
                    <a:pt x="8383" y="1"/>
                    <a:pt x="8381" y="1"/>
                  </a:cubicBezTo>
                  <a:cubicBezTo>
                    <a:pt x="8334" y="5"/>
                    <a:pt x="8297" y="49"/>
                    <a:pt x="8300" y="97"/>
                  </a:cubicBezTo>
                  <a:lnTo>
                    <a:pt x="8995" y="8649"/>
                  </a:lnTo>
                  <a:lnTo>
                    <a:pt x="5288" y="910"/>
                  </a:lnTo>
                  <a:cubicBezTo>
                    <a:pt x="5273" y="878"/>
                    <a:pt x="5240" y="860"/>
                    <a:pt x="5207" y="860"/>
                  </a:cubicBezTo>
                  <a:cubicBezTo>
                    <a:pt x="5194" y="860"/>
                    <a:pt x="5181" y="862"/>
                    <a:pt x="5170" y="868"/>
                  </a:cubicBezTo>
                  <a:cubicBezTo>
                    <a:pt x="5126" y="890"/>
                    <a:pt x="5107" y="942"/>
                    <a:pt x="5129" y="985"/>
                  </a:cubicBezTo>
                  <a:lnTo>
                    <a:pt x="8863" y="8782"/>
                  </a:lnTo>
                  <a:lnTo>
                    <a:pt x="2275" y="3182"/>
                  </a:lnTo>
                  <a:cubicBezTo>
                    <a:pt x="2259" y="3169"/>
                    <a:pt x="2239" y="3162"/>
                    <a:pt x="2219" y="3162"/>
                  </a:cubicBezTo>
                  <a:cubicBezTo>
                    <a:pt x="2194" y="3162"/>
                    <a:pt x="2168" y="3173"/>
                    <a:pt x="2151" y="3194"/>
                  </a:cubicBezTo>
                  <a:cubicBezTo>
                    <a:pt x="2120" y="3230"/>
                    <a:pt x="2123" y="3287"/>
                    <a:pt x="2161" y="3319"/>
                  </a:cubicBezTo>
                  <a:lnTo>
                    <a:pt x="8624" y="8811"/>
                  </a:lnTo>
                  <a:lnTo>
                    <a:pt x="8624" y="8811"/>
                  </a:lnTo>
                  <a:lnTo>
                    <a:pt x="506" y="6242"/>
                  </a:lnTo>
                  <a:cubicBezTo>
                    <a:pt x="497" y="6239"/>
                    <a:pt x="489" y="6238"/>
                    <a:pt x="480" y="6238"/>
                  </a:cubicBezTo>
                  <a:cubicBezTo>
                    <a:pt x="442" y="6238"/>
                    <a:pt x="408" y="6262"/>
                    <a:pt x="396" y="6300"/>
                  </a:cubicBezTo>
                  <a:cubicBezTo>
                    <a:pt x="381" y="6348"/>
                    <a:pt x="406" y="6397"/>
                    <a:pt x="454" y="6412"/>
                  </a:cubicBezTo>
                  <a:lnTo>
                    <a:pt x="8809" y="9055"/>
                  </a:lnTo>
                  <a:lnTo>
                    <a:pt x="86" y="9763"/>
                  </a:lnTo>
                  <a:cubicBezTo>
                    <a:pt x="36" y="9766"/>
                    <a:pt x="0" y="9809"/>
                    <a:pt x="4" y="9857"/>
                  </a:cubicBezTo>
                  <a:cubicBezTo>
                    <a:pt x="7" y="9904"/>
                    <a:pt x="46" y="9939"/>
                    <a:pt x="91" y="9939"/>
                  </a:cubicBezTo>
                  <a:cubicBezTo>
                    <a:pt x="93" y="9939"/>
                    <a:pt x="96" y="9938"/>
                    <a:pt x="99" y="9938"/>
                  </a:cubicBezTo>
                  <a:lnTo>
                    <a:pt x="8651" y="9244"/>
                  </a:lnTo>
                  <a:lnTo>
                    <a:pt x="912" y="12951"/>
                  </a:lnTo>
                  <a:cubicBezTo>
                    <a:pt x="869" y="12973"/>
                    <a:pt x="851" y="13025"/>
                    <a:pt x="870" y="13069"/>
                  </a:cubicBezTo>
                  <a:cubicBezTo>
                    <a:pt x="885" y="13101"/>
                    <a:pt x="916" y="13118"/>
                    <a:pt x="949" y="13118"/>
                  </a:cubicBezTo>
                  <a:cubicBezTo>
                    <a:pt x="952" y="13118"/>
                    <a:pt x="955" y="13118"/>
                    <a:pt x="957" y="13118"/>
                  </a:cubicBezTo>
                  <a:cubicBezTo>
                    <a:pt x="969" y="13118"/>
                    <a:pt x="979" y="13114"/>
                    <a:pt x="988" y="13108"/>
                  </a:cubicBezTo>
                  <a:lnTo>
                    <a:pt x="8785" y="9374"/>
                  </a:lnTo>
                  <a:lnTo>
                    <a:pt x="3186" y="15962"/>
                  </a:lnTo>
                  <a:cubicBezTo>
                    <a:pt x="3154" y="15998"/>
                    <a:pt x="3158" y="16055"/>
                    <a:pt x="3196" y="16086"/>
                  </a:cubicBezTo>
                  <a:cubicBezTo>
                    <a:pt x="3213" y="16101"/>
                    <a:pt x="3234" y="16107"/>
                    <a:pt x="3253" y="16107"/>
                  </a:cubicBezTo>
                  <a:cubicBezTo>
                    <a:pt x="3256" y="16107"/>
                    <a:pt x="3258" y="16107"/>
                    <a:pt x="3260" y="16107"/>
                  </a:cubicBezTo>
                  <a:cubicBezTo>
                    <a:pt x="3282" y="16105"/>
                    <a:pt x="3303" y="16094"/>
                    <a:pt x="3319" y="16076"/>
                  </a:cubicBezTo>
                  <a:lnTo>
                    <a:pt x="8866" y="9551"/>
                  </a:lnTo>
                  <a:lnTo>
                    <a:pt x="6298" y="17667"/>
                  </a:lnTo>
                  <a:cubicBezTo>
                    <a:pt x="6283" y="17715"/>
                    <a:pt x="6308" y="17763"/>
                    <a:pt x="6356" y="17777"/>
                  </a:cubicBezTo>
                  <a:cubicBezTo>
                    <a:pt x="6363" y="17780"/>
                    <a:pt x="6373" y="17782"/>
                    <a:pt x="6382" y="17782"/>
                  </a:cubicBezTo>
                  <a:cubicBezTo>
                    <a:pt x="6385" y="17782"/>
                    <a:pt x="6388" y="17782"/>
                    <a:pt x="6391" y="17782"/>
                  </a:cubicBezTo>
                  <a:cubicBezTo>
                    <a:pt x="6424" y="17777"/>
                    <a:pt x="6456" y="17755"/>
                    <a:pt x="6466" y="17719"/>
                  </a:cubicBezTo>
                  <a:lnTo>
                    <a:pt x="9063" y="9512"/>
                  </a:lnTo>
                  <a:lnTo>
                    <a:pt x="9763" y="18151"/>
                  </a:lnTo>
                  <a:cubicBezTo>
                    <a:pt x="9766" y="18198"/>
                    <a:pt x="9805" y="18233"/>
                    <a:pt x="9850" y="18233"/>
                  </a:cubicBezTo>
                  <a:cubicBezTo>
                    <a:pt x="9852" y="18233"/>
                    <a:pt x="9855" y="18233"/>
                    <a:pt x="9858" y="18233"/>
                  </a:cubicBezTo>
                  <a:cubicBezTo>
                    <a:pt x="9907" y="18230"/>
                    <a:pt x="9943" y="18186"/>
                    <a:pt x="9939" y="18138"/>
                  </a:cubicBezTo>
                  <a:lnTo>
                    <a:pt x="9244" y="9584"/>
                  </a:lnTo>
                  <a:lnTo>
                    <a:pt x="12952" y="17325"/>
                  </a:lnTo>
                  <a:cubicBezTo>
                    <a:pt x="12967" y="17357"/>
                    <a:pt x="12998" y="17374"/>
                    <a:pt x="13031" y="17374"/>
                  </a:cubicBezTo>
                  <a:cubicBezTo>
                    <a:pt x="13034" y="17374"/>
                    <a:pt x="13037" y="17374"/>
                    <a:pt x="13039" y="17374"/>
                  </a:cubicBezTo>
                  <a:cubicBezTo>
                    <a:pt x="13049" y="17374"/>
                    <a:pt x="13061" y="17370"/>
                    <a:pt x="13070" y="17364"/>
                  </a:cubicBezTo>
                  <a:cubicBezTo>
                    <a:pt x="13113" y="17342"/>
                    <a:pt x="13130" y="17290"/>
                    <a:pt x="13112" y="17247"/>
                  </a:cubicBezTo>
                  <a:lnTo>
                    <a:pt x="9378" y="9451"/>
                  </a:lnTo>
                  <a:lnTo>
                    <a:pt x="15964" y="15050"/>
                  </a:lnTo>
                  <a:cubicBezTo>
                    <a:pt x="15981" y="15064"/>
                    <a:pt x="16001" y="15070"/>
                    <a:pt x="16021" y="15070"/>
                  </a:cubicBezTo>
                  <a:cubicBezTo>
                    <a:pt x="16023" y="15070"/>
                    <a:pt x="16026" y="15070"/>
                    <a:pt x="16028" y="15070"/>
                  </a:cubicBezTo>
                  <a:cubicBezTo>
                    <a:pt x="16049" y="15069"/>
                    <a:pt x="16071" y="15057"/>
                    <a:pt x="16087" y="15040"/>
                  </a:cubicBezTo>
                  <a:cubicBezTo>
                    <a:pt x="16118" y="15003"/>
                    <a:pt x="16115" y="14947"/>
                    <a:pt x="16077" y="14913"/>
                  </a:cubicBezTo>
                  <a:lnTo>
                    <a:pt x="9401" y="9239"/>
                  </a:lnTo>
                  <a:lnTo>
                    <a:pt x="17723" y="11873"/>
                  </a:lnTo>
                  <a:cubicBezTo>
                    <a:pt x="17730" y="11875"/>
                    <a:pt x="17739" y="11877"/>
                    <a:pt x="17747" y="11877"/>
                  </a:cubicBezTo>
                  <a:cubicBezTo>
                    <a:pt x="17750" y="11877"/>
                    <a:pt x="17753" y="11876"/>
                    <a:pt x="17756" y="11875"/>
                  </a:cubicBezTo>
                  <a:cubicBezTo>
                    <a:pt x="17791" y="11873"/>
                    <a:pt x="17821" y="11851"/>
                    <a:pt x="17833" y="11815"/>
                  </a:cubicBezTo>
                  <a:cubicBezTo>
                    <a:pt x="17848" y="11767"/>
                    <a:pt x="17821" y="11719"/>
                    <a:pt x="17775" y="11704"/>
                  </a:cubicBezTo>
                  <a:lnTo>
                    <a:pt x="9720" y="9159"/>
                  </a:lnTo>
                  <a:lnTo>
                    <a:pt x="18158" y="8475"/>
                  </a:lnTo>
                  <a:cubicBezTo>
                    <a:pt x="18206" y="8472"/>
                    <a:pt x="18242" y="8429"/>
                    <a:pt x="18239" y="8381"/>
                  </a:cubicBezTo>
                  <a:cubicBezTo>
                    <a:pt x="18234" y="8332"/>
                    <a:pt x="18193" y="8299"/>
                    <a:pt x="18149" y="8299"/>
                  </a:cubicBezTo>
                  <a:cubicBezTo>
                    <a:pt x="18147" y="8299"/>
                    <a:pt x="18145" y="8299"/>
                    <a:pt x="18143" y="8300"/>
                  </a:cubicBezTo>
                  <a:lnTo>
                    <a:pt x="9589" y="8994"/>
                  </a:lnTo>
                  <a:lnTo>
                    <a:pt x="9589" y="8994"/>
                  </a:lnTo>
                  <a:lnTo>
                    <a:pt x="17328" y="5288"/>
                  </a:lnTo>
                  <a:cubicBezTo>
                    <a:pt x="17372" y="5265"/>
                    <a:pt x="17392" y="5212"/>
                    <a:pt x="17370" y="5169"/>
                  </a:cubicBezTo>
                  <a:cubicBezTo>
                    <a:pt x="17355" y="5138"/>
                    <a:pt x="17324" y="5120"/>
                    <a:pt x="17291" y="5120"/>
                  </a:cubicBezTo>
                  <a:cubicBezTo>
                    <a:pt x="17278" y="5120"/>
                    <a:pt x="17265" y="5123"/>
                    <a:pt x="17253" y="5128"/>
                  </a:cubicBezTo>
                  <a:lnTo>
                    <a:pt x="9457" y="8862"/>
                  </a:lnTo>
                  <a:lnTo>
                    <a:pt x="15056" y="2275"/>
                  </a:lnTo>
                  <a:cubicBezTo>
                    <a:pt x="15087" y="2238"/>
                    <a:pt x="15084" y="2182"/>
                    <a:pt x="15045" y="2150"/>
                  </a:cubicBezTo>
                  <a:cubicBezTo>
                    <a:pt x="15028" y="2136"/>
                    <a:pt x="15008" y="2129"/>
                    <a:pt x="14988" y="2129"/>
                  </a:cubicBezTo>
                  <a:cubicBezTo>
                    <a:pt x="14963" y="2129"/>
                    <a:pt x="14938" y="2139"/>
                    <a:pt x="14920" y="2160"/>
                  </a:cubicBezTo>
                  <a:lnTo>
                    <a:pt x="9299" y="8772"/>
                  </a:lnTo>
                  <a:lnTo>
                    <a:pt x="11933" y="452"/>
                  </a:lnTo>
                  <a:cubicBezTo>
                    <a:pt x="11947" y="404"/>
                    <a:pt x="11923" y="355"/>
                    <a:pt x="11875" y="340"/>
                  </a:cubicBezTo>
                  <a:cubicBezTo>
                    <a:pt x="11866" y="337"/>
                    <a:pt x="11857" y="336"/>
                    <a:pt x="11849" y="336"/>
                  </a:cubicBezTo>
                  <a:cubicBezTo>
                    <a:pt x="11811" y="336"/>
                    <a:pt x="11776" y="360"/>
                    <a:pt x="11765" y="398"/>
                  </a:cubicBezTo>
                  <a:lnTo>
                    <a:pt x="9167" y="8606"/>
                  </a:lnTo>
                  <a:lnTo>
                    <a:pt x="8476" y="83"/>
                  </a:lnTo>
                  <a:cubicBezTo>
                    <a:pt x="8473" y="36"/>
                    <a:pt x="8433" y="1"/>
                    <a:pt x="8387" y="1"/>
                  </a:cubicBezTo>
                  <a:close/>
                </a:path>
              </a:pathLst>
            </a:custGeom>
            <a:solidFill>
              <a:srgbClr val="B0A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5662;p36">
              <a:extLst>
                <a:ext uri="{FF2B5EF4-FFF2-40B4-BE49-F238E27FC236}">
                  <a16:creationId xmlns:a16="http://schemas.microsoft.com/office/drawing/2014/main" id="{05176315-4186-71D1-F85F-04033E5EB140}"/>
                </a:ext>
              </a:extLst>
            </p:cNvPr>
            <p:cNvSpPr/>
            <p:nvPr/>
          </p:nvSpPr>
          <p:spPr>
            <a:xfrm>
              <a:off x="5252504" y="4051851"/>
              <a:ext cx="148239" cy="148279"/>
            </a:xfrm>
            <a:custGeom>
              <a:avLst/>
              <a:gdLst/>
              <a:ahLst/>
              <a:cxnLst/>
              <a:rect l="l" t="t" r="r" b="b"/>
              <a:pathLst>
                <a:path w="3698" h="3699" extrusionOk="0">
                  <a:moveTo>
                    <a:pt x="1854" y="1"/>
                  </a:moveTo>
                  <a:cubicBezTo>
                    <a:pt x="1853" y="1"/>
                    <a:pt x="1851" y="1"/>
                    <a:pt x="1849" y="1"/>
                  </a:cubicBezTo>
                  <a:cubicBezTo>
                    <a:pt x="830" y="1"/>
                    <a:pt x="0" y="827"/>
                    <a:pt x="0" y="1849"/>
                  </a:cubicBezTo>
                  <a:cubicBezTo>
                    <a:pt x="0" y="2869"/>
                    <a:pt x="827" y="3698"/>
                    <a:pt x="1849" y="3698"/>
                  </a:cubicBezTo>
                  <a:cubicBezTo>
                    <a:pt x="2870" y="3698"/>
                    <a:pt x="3698" y="2872"/>
                    <a:pt x="3698" y="1849"/>
                  </a:cubicBezTo>
                  <a:cubicBezTo>
                    <a:pt x="3698" y="829"/>
                    <a:pt x="2873" y="1"/>
                    <a:pt x="1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5663;p36">
              <a:extLst>
                <a:ext uri="{FF2B5EF4-FFF2-40B4-BE49-F238E27FC236}">
                  <a16:creationId xmlns:a16="http://schemas.microsoft.com/office/drawing/2014/main" id="{02D8B6A2-740C-2145-C322-319F08F3E31C}"/>
                </a:ext>
              </a:extLst>
            </p:cNvPr>
            <p:cNvSpPr/>
            <p:nvPr/>
          </p:nvSpPr>
          <p:spPr>
            <a:xfrm>
              <a:off x="5287539" y="4086845"/>
              <a:ext cx="78208" cy="78208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5" y="1"/>
                  </a:moveTo>
                  <a:cubicBezTo>
                    <a:pt x="437" y="1"/>
                    <a:pt x="1" y="437"/>
                    <a:pt x="1" y="976"/>
                  </a:cubicBezTo>
                  <a:cubicBezTo>
                    <a:pt x="1" y="1514"/>
                    <a:pt x="437" y="1951"/>
                    <a:pt x="975" y="1951"/>
                  </a:cubicBezTo>
                  <a:cubicBezTo>
                    <a:pt x="1512" y="1951"/>
                    <a:pt x="1951" y="1513"/>
                    <a:pt x="1951" y="976"/>
                  </a:cubicBezTo>
                  <a:cubicBezTo>
                    <a:pt x="1951" y="437"/>
                    <a:pt x="15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5664;p36">
              <a:extLst>
                <a:ext uri="{FF2B5EF4-FFF2-40B4-BE49-F238E27FC236}">
                  <a16:creationId xmlns:a16="http://schemas.microsoft.com/office/drawing/2014/main" id="{4A6A3E1E-31F1-5FBE-569A-092840946260}"/>
                </a:ext>
              </a:extLst>
            </p:cNvPr>
            <p:cNvSpPr/>
            <p:nvPr/>
          </p:nvSpPr>
          <p:spPr>
            <a:xfrm>
              <a:off x="4935348" y="3709560"/>
              <a:ext cx="782603" cy="782563"/>
            </a:xfrm>
            <a:custGeom>
              <a:avLst/>
              <a:gdLst/>
              <a:ahLst/>
              <a:cxnLst/>
              <a:rect l="l" t="t" r="r" b="b"/>
              <a:pathLst>
                <a:path w="19523" h="19522" extrusionOk="0">
                  <a:moveTo>
                    <a:pt x="9761" y="922"/>
                  </a:moveTo>
                  <a:cubicBezTo>
                    <a:pt x="14633" y="922"/>
                    <a:pt x="18598" y="4887"/>
                    <a:pt x="18598" y="9759"/>
                  </a:cubicBezTo>
                  <a:cubicBezTo>
                    <a:pt x="18598" y="14631"/>
                    <a:pt x="14633" y="18594"/>
                    <a:pt x="9761" y="18594"/>
                  </a:cubicBezTo>
                  <a:cubicBezTo>
                    <a:pt x="4889" y="18594"/>
                    <a:pt x="926" y="14631"/>
                    <a:pt x="926" y="9759"/>
                  </a:cubicBezTo>
                  <a:cubicBezTo>
                    <a:pt x="926" y="4887"/>
                    <a:pt x="4889" y="922"/>
                    <a:pt x="9761" y="922"/>
                  </a:cubicBezTo>
                  <a:close/>
                  <a:moveTo>
                    <a:pt x="9761" y="0"/>
                  </a:moveTo>
                  <a:cubicBezTo>
                    <a:pt x="7152" y="0"/>
                    <a:pt x="4702" y="1015"/>
                    <a:pt x="2859" y="2858"/>
                  </a:cubicBezTo>
                  <a:cubicBezTo>
                    <a:pt x="1016" y="4701"/>
                    <a:pt x="1" y="7155"/>
                    <a:pt x="1" y="9761"/>
                  </a:cubicBezTo>
                  <a:cubicBezTo>
                    <a:pt x="1" y="12369"/>
                    <a:pt x="1016" y="14820"/>
                    <a:pt x="2859" y="16663"/>
                  </a:cubicBezTo>
                  <a:cubicBezTo>
                    <a:pt x="4702" y="18506"/>
                    <a:pt x="7155" y="19521"/>
                    <a:pt x="9761" y="19521"/>
                  </a:cubicBezTo>
                  <a:cubicBezTo>
                    <a:pt x="12368" y="19521"/>
                    <a:pt x="14819" y="18506"/>
                    <a:pt x="16663" y="16663"/>
                  </a:cubicBezTo>
                  <a:cubicBezTo>
                    <a:pt x="18508" y="14820"/>
                    <a:pt x="19523" y="12366"/>
                    <a:pt x="19523" y="9761"/>
                  </a:cubicBezTo>
                  <a:cubicBezTo>
                    <a:pt x="19523" y="7152"/>
                    <a:pt x="18508" y="4701"/>
                    <a:pt x="16663" y="2858"/>
                  </a:cubicBezTo>
                  <a:cubicBezTo>
                    <a:pt x="14820" y="1015"/>
                    <a:pt x="12368" y="0"/>
                    <a:pt x="97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5665;p36">
              <a:extLst>
                <a:ext uri="{FF2B5EF4-FFF2-40B4-BE49-F238E27FC236}">
                  <a16:creationId xmlns:a16="http://schemas.microsoft.com/office/drawing/2014/main" id="{DA0DB8C6-882E-58CC-2D56-F9C990E35E3D}"/>
                </a:ext>
              </a:extLst>
            </p:cNvPr>
            <p:cNvSpPr/>
            <p:nvPr/>
          </p:nvSpPr>
          <p:spPr>
            <a:xfrm>
              <a:off x="4866240" y="3642537"/>
              <a:ext cx="916611" cy="493661"/>
            </a:xfrm>
            <a:custGeom>
              <a:avLst/>
              <a:gdLst/>
              <a:ahLst/>
              <a:cxnLst/>
              <a:rect l="l" t="t" r="r" b="b"/>
              <a:pathLst>
                <a:path w="22866" h="12315" extrusionOk="0">
                  <a:moveTo>
                    <a:pt x="11433" y="0"/>
                  </a:moveTo>
                  <a:cubicBezTo>
                    <a:pt x="5128" y="0"/>
                    <a:pt x="0" y="5129"/>
                    <a:pt x="0" y="11433"/>
                  </a:cubicBezTo>
                  <a:cubicBezTo>
                    <a:pt x="0" y="11918"/>
                    <a:pt x="395" y="12314"/>
                    <a:pt x="882" y="12314"/>
                  </a:cubicBezTo>
                  <a:cubicBezTo>
                    <a:pt x="1368" y="12314"/>
                    <a:pt x="1762" y="11920"/>
                    <a:pt x="1762" y="11433"/>
                  </a:cubicBezTo>
                  <a:cubicBezTo>
                    <a:pt x="1762" y="6102"/>
                    <a:pt x="6099" y="1765"/>
                    <a:pt x="11431" y="1765"/>
                  </a:cubicBezTo>
                  <a:cubicBezTo>
                    <a:pt x="16762" y="1765"/>
                    <a:pt x="21099" y="6102"/>
                    <a:pt x="21099" y="11433"/>
                  </a:cubicBezTo>
                  <a:cubicBezTo>
                    <a:pt x="21099" y="11918"/>
                    <a:pt x="21493" y="12314"/>
                    <a:pt x="21981" y="12314"/>
                  </a:cubicBezTo>
                  <a:cubicBezTo>
                    <a:pt x="22468" y="12314"/>
                    <a:pt x="22864" y="11918"/>
                    <a:pt x="22865" y="11433"/>
                  </a:cubicBezTo>
                  <a:cubicBezTo>
                    <a:pt x="22865" y="5128"/>
                    <a:pt x="17735" y="0"/>
                    <a:pt x="11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5666;p36">
              <a:extLst>
                <a:ext uri="{FF2B5EF4-FFF2-40B4-BE49-F238E27FC236}">
                  <a16:creationId xmlns:a16="http://schemas.microsoft.com/office/drawing/2014/main" id="{E9CB9789-0950-C606-85B4-5341E0D78AE0}"/>
                </a:ext>
              </a:extLst>
            </p:cNvPr>
            <p:cNvSpPr/>
            <p:nvPr/>
          </p:nvSpPr>
          <p:spPr>
            <a:xfrm>
              <a:off x="4131513" y="3430524"/>
              <a:ext cx="1097680" cy="716460"/>
            </a:xfrm>
            <a:custGeom>
              <a:avLst/>
              <a:gdLst/>
              <a:ahLst/>
              <a:cxnLst/>
              <a:rect l="l" t="t" r="r" b="b"/>
              <a:pathLst>
                <a:path w="27383" h="17873" extrusionOk="0">
                  <a:moveTo>
                    <a:pt x="25869" y="1"/>
                  </a:moveTo>
                  <a:cubicBezTo>
                    <a:pt x="25758" y="1"/>
                    <a:pt x="25646" y="32"/>
                    <a:pt x="25546" y="98"/>
                  </a:cubicBezTo>
                  <a:lnTo>
                    <a:pt x="314" y="16794"/>
                  </a:lnTo>
                  <a:cubicBezTo>
                    <a:pt x="96" y="16938"/>
                    <a:pt x="1" y="17206"/>
                    <a:pt x="76" y="17454"/>
                  </a:cubicBezTo>
                  <a:cubicBezTo>
                    <a:pt x="151" y="17702"/>
                    <a:pt x="380" y="17873"/>
                    <a:pt x="639" y="17873"/>
                  </a:cubicBezTo>
                  <a:lnTo>
                    <a:pt x="8576" y="17873"/>
                  </a:lnTo>
                  <a:cubicBezTo>
                    <a:pt x="8697" y="17873"/>
                    <a:pt x="8813" y="17838"/>
                    <a:pt x="8910" y="17769"/>
                  </a:cubicBezTo>
                  <a:lnTo>
                    <a:pt x="27047" y="5317"/>
                  </a:lnTo>
                  <a:cubicBezTo>
                    <a:pt x="27314" y="5134"/>
                    <a:pt x="27382" y="4767"/>
                    <a:pt x="27200" y="4499"/>
                  </a:cubicBezTo>
                  <a:cubicBezTo>
                    <a:pt x="27085" y="4333"/>
                    <a:pt x="26902" y="4244"/>
                    <a:pt x="26714" y="4244"/>
                  </a:cubicBezTo>
                  <a:cubicBezTo>
                    <a:pt x="26600" y="4244"/>
                    <a:pt x="26484" y="4277"/>
                    <a:pt x="26382" y="4347"/>
                  </a:cubicBezTo>
                  <a:lnTo>
                    <a:pt x="8395" y="16696"/>
                  </a:lnTo>
                  <a:lnTo>
                    <a:pt x="2593" y="16696"/>
                  </a:lnTo>
                  <a:lnTo>
                    <a:pt x="26195" y="1078"/>
                  </a:lnTo>
                  <a:cubicBezTo>
                    <a:pt x="26464" y="901"/>
                    <a:pt x="26538" y="534"/>
                    <a:pt x="26360" y="265"/>
                  </a:cubicBezTo>
                  <a:cubicBezTo>
                    <a:pt x="26247" y="93"/>
                    <a:pt x="26060" y="1"/>
                    <a:pt x="258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5667;p36">
              <a:extLst>
                <a:ext uri="{FF2B5EF4-FFF2-40B4-BE49-F238E27FC236}">
                  <a16:creationId xmlns:a16="http://schemas.microsoft.com/office/drawing/2014/main" id="{06037402-F549-E615-B263-DC57D47E30C5}"/>
                </a:ext>
              </a:extLst>
            </p:cNvPr>
            <p:cNvSpPr/>
            <p:nvPr/>
          </p:nvSpPr>
          <p:spPr>
            <a:xfrm>
              <a:off x="4112913" y="4071212"/>
              <a:ext cx="407677" cy="104384"/>
            </a:xfrm>
            <a:custGeom>
              <a:avLst/>
              <a:gdLst/>
              <a:ahLst/>
              <a:cxnLst/>
              <a:rect l="l" t="t" r="r" b="b"/>
              <a:pathLst>
                <a:path w="10170" h="2604" extrusionOk="0">
                  <a:moveTo>
                    <a:pt x="1303" y="1"/>
                  </a:moveTo>
                  <a:cubicBezTo>
                    <a:pt x="583" y="1"/>
                    <a:pt x="0" y="583"/>
                    <a:pt x="0" y="1303"/>
                  </a:cubicBezTo>
                  <a:cubicBezTo>
                    <a:pt x="0" y="2022"/>
                    <a:pt x="583" y="2603"/>
                    <a:pt x="1303" y="2603"/>
                  </a:cubicBezTo>
                  <a:lnTo>
                    <a:pt x="8868" y="2603"/>
                  </a:lnTo>
                  <a:cubicBezTo>
                    <a:pt x="9587" y="2603"/>
                    <a:pt x="10170" y="2022"/>
                    <a:pt x="10170" y="1303"/>
                  </a:cubicBezTo>
                  <a:cubicBezTo>
                    <a:pt x="10170" y="583"/>
                    <a:pt x="9587" y="1"/>
                    <a:pt x="8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5668;p36">
              <a:extLst>
                <a:ext uri="{FF2B5EF4-FFF2-40B4-BE49-F238E27FC236}">
                  <a16:creationId xmlns:a16="http://schemas.microsoft.com/office/drawing/2014/main" id="{B9CB194F-CCE4-E14F-83BD-C2BCE016A768}"/>
                </a:ext>
              </a:extLst>
            </p:cNvPr>
            <p:cNvSpPr/>
            <p:nvPr/>
          </p:nvSpPr>
          <p:spPr>
            <a:xfrm>
              <a:off x="4159933" y="4100875"/>
              <a:ext cx="313835" cy="45057"/>
            </a:xfrm>
            <a:custGeom>
              <a:avLst/>
              <a:gdLst/>
              <a:ahLst/>
              <a:cxnLst/>
              <a:rect l="l" t="t" r="r" b="b"/>
              <a:pathLst>
                <a:path w="7829" h="1124" extrusionOk="0">
                  <a:moveTo>
                    <a:pt x="462" y="0"/>
                  </a:moveTo>
                  <a:cubicBezTo>
                    <a:pt x="208" y="0"/>
                    <a:pt x="1" y="207"/>
                    <a:pt x="1" y="461"/>
                  </a:cubicBezTo>
                  <a:lnTo>
                    <a:pt x="1" y="664"/>
                  </a:lnTo>
                  <a:cubicBezTo>
                    <a:pt x="1" y="918"/>
                    <a:pt x="208" y="1124"/>
                    <a:pt x="462" y="1124"/>
                  </a:cubicBezTo>
                  <a:lnTo>
                    <a:pt x="7367" y="1124"/>
                  </a:lnTo>
                  <a:cubicBezTo>
                    <a:pt x="7621" y="1124"/>
                    <a:pt x="7828" y="918"/>
                    <a:pt x="7828" y="664"/>
                  </a:cubicBezTo>
                  <a:lnTo>
                    <a:pt x="7828" y="461"/>
                  </a:lnTo>
                  <a:cubicBezTo>
                    <a:pt x="7828" y="207"/>
                    <a:pt x="7621" y="0"/>
                    <a:pt x="7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5669;p36">
              <a:extLst>
                <a:ext uri="{FF2B5EF4-FFF2-40B4-BE49-F238E27FC236}">
                  <a16:creationId xmlns:a16="http://schemas.microsoft.com/office/drawing/2014/main" id="{9460AC6E-E7A6-EFBF-C56D-D1A90DDD1392}"/>
                </a:ext>
              </a:extLst>
            </p:cNvPr>
            <p:cNvSpPr/>
            <p:nvPr/>
          </p:nvSpPr>
          <p:spPr>
            <a:xfrm>
              <a:off x="4191280" y="4113542"/>
              <a:ext cx="19602" cy="19602"/>
            </a:xfrm>
            <a:custGeom>
              <a:avLst/>
              <a:gdLst/>
              <a:ahLst/>
              <a:cxnLst/>
              <a:rect l="l" t="t" r="r" b="b"/>
              <a:pathLst>
                <a:path w="489" h="489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0"/>
                    <a:pt x="109" y="489"/>
                    <a:pt x="245" y="489"/>
                  </a:cubicBezTo>
                  <a:cubicBezTo>
                    <a:pt x="380" y="489"/>
                    <a:pt x="489" y="380"/>
                    <a:pt x="489" y="245"/>
                  </a:cubicBezTo>
                  <a:cubicBezTo>
                    <a:pt x="489" y="110"/>
                    <a:pt x="380" y="0"/>
                    <a:pt x="245" y="0"/>
                  </a:cubicBezTo>
                  <a:close/>
                </a:path>
              </a:pathLst>
            </a:custGeom>
            <a:solidFill>
              <a:srgbClr val="517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5670;p36">
              <a:extLst>
                <a:ext uri="{FF2B5EF4-FFF2-40B4-BE49-F238E27FC236}">
                  <a16:creationId xmlns:a16="http://schemas.microsoft.com/office/drawing/2014/main" id="{73C7C930-A34F-0089-F382-D7C4D005B455}"/>
                </a:ext>
              </a:extLst>
            </p:cNvPr>
            <p:cNvSpPr/>
            <p:nvPr/>
          </p:nvSpPr>
          <p:spPr>
            <a:xfrm>
              <a:off x="4232929" y="4113542"/>
              <a:ext cx="19722" cy="19602"/>
            </a:xfrm>
            <a:custGeom>
              <a:avLst/>
              <a:gdLst/>
              <a:ahLst/>
              <a:cxnLst/>
              <a:rect l="l" t="t" r="r" b="b"/>
              <a:pathLst>
                <a:path w="492" h="489" extrusionOk="0">
                  <a:moveTo>
                    <a:pt x="246" y="0"/>
                  </a:moveTo>
                  <a:cubicBezTo>
                    <a:pt x="110" y="0"/>
                    <a:pt x="1" y="109"/>
                    <a:pt x="1" y="245"/>
                  </a:cubicBezTo>
                  <a:cubicBezTo>
                    <a:pt x="1" y="380"/>
                    <a:pt x="110" y="489"/>
                    <a:pt x="246" y="489"/>
                  </a:cubicBezTo>
                  <a:cubicBezTo>
                    <a:pt x="382" y="489"/>
                    <a:pt x="491" y="380"/>
                    <a:pt x="491" y="245"/>
                  </a:cubicBezTo>
                  <a:cubicBezTo>
                    <a:pt x="491" y="110"/>
                    <a:pt x="382" y="0"/>
                    <a:pt x="246" y="0"/>
                  </a:cubicBezTo>
                  <a:close/>
                </a:path>
              </a:pathLst>
            </a:custGeom>
            <a:solidFill>
              <a:srgbClr val="E4A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5671;p36">
              <a:extLst>
                <a:ext uri="{FF2B5EF4-FFF2-40B4-BE49-F238E27FC236}">
                  <a16:creationId xmlns:a16="http://schemas.microsoft.com/office/drawing/2014/main" id="{1020A8D1-4788-CAD5-67F9-269A7E28EE12}"/>
                </a:ext>
              </a:extLst>
            </p:cNvPr>
            <p:cNvSpPr/>
            <p:nvPr/>
          </p:nvSpPr>
          <p:spPr>
            <a:xfrm>
              <a:off x="4273536" y="4113542"/>
              <a:ext cx="19602" cy="19602"/>
            </a:xfrm>
            <a:custGeom>
              <a:avLst/>
              <a:gdLst/>
              <a:ahLst/>
              <a:cxnLst/>
              <a:rect l="l" t="t" r="r" b="b"/>
              <a:pathLst>
                <a:path w="489" h="489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0"/>
                    <a:pt x="109" y="489"/>
                    <a:pt x="245" y="489"/>
                  </a:cubicBezTo>
                  <a:cubicBezTo>
                    <a:pt x="380" y="489"/>
                    <a:pt x="489" y="380"/>
                    <a:pt x="489" y="245"/>
                  </a:cubicBezTo>
                  <a:cubicBezTo>
                    <a:pt x="489" y="110"/>
                    <a:pt x="379" y="0"/>
                    <a:pt x="245" y="0"/>
                  </a:cubicBezTo>
                  <a:close/>
                </a:path>
              </a:pathLst>
            </a:custGeom>
            <a:solidFill>
              <a:srgbClr val="E4A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5672;p36">
              <a:extLst>
                <a:ext uri="{FF2B5EF4-FFF2-40B4-BE49-F238E27FC236}">
                  <a16:creationId xmlns:a16="http://schemas.microsoft.com/office/drawing/2014/main" id="{647D93E9-2E4E-8F73-381A-6C195CCA5E94}"/>
                </a:ext>
              </a:extLst>
            </p:cNvPr>
            <p:cNvSpPr/>
            <p:nvPr/>
          </p:nvSpPr>
          <p:spPr>
            <a:xfrm>
              <a:off x="4082288" y="4030565"/>
              <a:ext cx="754302" cy="191893"/>
            </a:xfrm>
            <a:custGeom>
              <a:avLst/>
              <a:gdLst/>
              <a:ahLst/>
              <a:cxnLst/>
              <a:rect l="l" t="t" r="r" b="b"/>
              <a:pathLst>
                <a:path w="18817" h="4787" extrusionOk="0">
                  <a:moveTo>
                    <a:pt x="16424" y="472"/>
                  </a:moveTo>
                  <a:cubicBezTo>
                    <a:pt x="17482" y="472"/>
                    <a:pt x="18345" y="1334"/>
                    <a:pt x="18345" y="2394"/>
                  </a:cubicBezTo>
                  <a:cubicBezTo>
                    <a:pt x="18345" y="3452"/>
                    <a:pt x="17484" y="4315"/>
                    <a:pt x="16424" y="4315"/>
                  </a:cubicBezTo>
                  <a:lnTo>
                    <a:pt x="2393" y="4315"/>
                  </a:lnTo>
                  <a:cubicBezTo>
                    <a:pt x="1334" y="4315"/>
                    <a:pt x="472" y="3455"/>
                    <a:pt x="472" y="2394"/>
                  </a:cubicBezTo>
                  <a:cubicBezTo>
                    <a:pt x="472" y="1336"/>
                    <a:pt x="1333" y="472"/>
                    <a:pt x="2393" y="472"/>
                  </a:cubicBezTo>
                  <a:close/>
                  <a:moveTo>
                    <a:pt x="2393" y="1"/>
                  </a:moveTo>
                  <a:cubicBezTo>
                    <a:pt x="1073" y="1"/>
                    <a:pt x="0" y="1075"/>
                    <a:pt x="0" y="2394"/>
                  </a:cubicBezTo>
                  <a:cubicBezTo>
                    <a:pt x="0" y="3713"/>
                    <a:pt x="1073" y="4786"/>
                    <a:pt x="2393" y="4786"/>
                  </a:cubicBezTo>
                  <a:lnTo>
                    <a:pt x="16424" y="4786"/>
                  </a:lnTo>
                  <a:cubicBezTo>
                    <a:pt x="17743" y="4786"/>
                    <a:pt x="18816" y="3715"/>
                    <a:pt x="18816" y="2394"/>
                  </a:cubicBezTo>
                  <a:cubicBezTo>
                    <a:pt x="18816" y="1075"/>
                    <a:pt x="17743" y="1"/>
                    <a:pt x="16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5673;p36">
              <a:extLst>
                <a:ext uri="{FF2B5EF4-FFF2-40B4-BE49-F238E27FC236}">
                  <a16:creationId xmlns:a16="http://schemas.microsoft.com/office/drawing/2014/main" id="{2BCD2E30-A7DD-E2C3-2E80-7440D870FDC0}"/>
                </a:ext>
              </a:extLst>
            </p:cNvPr>
            <p:cNvSpPr/>
            <p:nvPr/>
          </p:nvSpPr>
          <p:spPr>
            <a:xfrm>
              <a:off x="4644367" y="4036057"/>
              <a:ext cx="179787" cy="179827"/>
            </a:xfrm>
            <a:custGeom>
              <a:avLst/>
              <a:gdLst/>
              <a:ahLst/>
              <a:cxnLst/>
              <a:rect l="l" t="t" r="r" b="b"/>
              <a:pathLst>
                <a:path w="4485" h="4486" extrusionOk="0">
                  <a:moveTo>
                    <a:pt x="2242" y="0"/>
                  </a:moveTo>
                  <a:cubicBezTo>
                    <a:pt x="1004" y="0"/>
                    <a:pt x="1" y="1005"/>
                    <a:pt x="1" y="2243"/>
                  </a:cubicBezTo>
                  <a:cubicBezTo>
                    <a:pt x="1" y="3480"/>
                    <a:pt x="1004" y="4485"/>
                    <a:pt x="2242" y="4485"/>
                  </a:cubicBezTo>
                  <a:cubicBezTo>
                    <a:pt x="3481" y="4485"/>
                    <a:pt x="4484" y="3480"/>
                    <a:pt x="4484" y="2243"/>
                  </a:cubicBezTo>
                  <a:cubicBezTo>
                    <a:pt x="4484" y="1004"/>
                    <a:pt x="3481" y="0"/>
                    <a:pt x="2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5674;p36">
              <a:extLst>
                <a:ext uri="{FF2B5EF4-FFF2-40B4-BE49-F238E27FC236}">
                  <a16:creationId xmlns:a16="http://schemas.microsoft.com/office/drawing/2014/main" id="{EFD409DF-C251-2706-00AE-A9A6F39712BF}"/>
                </a:ext>
              </a:extLst>
            </p:cNvPr>
            <p:cNvSpPr/>
            <p:nvPr/>
          </p:nvSpPr>
          <p:spPr>
            <a:xfrm>
              <a:off x="4670423" y="4057663"/>
              <a:ext cx="136614" cy="136654"/>
            </a:xfrm>
            <a:custGeom>
              <a:avLst/>
              <a:gdLst/>
              <a:ahLst/>
              <a:cxnLst/>
              <a:rect l="l" t="t" r="r" b="b"/>
              <a:pathLst>
                <a:path w="3408" h="3409" extrusionOk="0">
                  <a:moveTo>
                    <a:pt x="1704" y="1"/>
                  </a:moveTo>
                  <a:cubicBezTo>
                    <a:pt x="764" y="1"/>
                    <a:pt x="0" y="763"/>
                    <a:pt x="0" y="1704"/>
                  </a:cubicBezTo>
                  <a:cubicBezTo>
                    <a:pt x="0" y="2644"/>
                    <a:pt x="764" y="3408"/>
                    <a:pt x="1704" y="3408"/>
                  </a:cubicBezTo>
                  <a:cubicBezTo>
                    <a:pt x="2645" y="3408"/>
                    <a:pt x="3408" y="2644"/>
                    <a:pt x="3408" y="1704"/>
                  </a:cubicBezTo>
                  <a:cubicBezTo>
                    <a:pt x="3408" y="763"/>
                    <a:pt x="2645" y="1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5675;p36">
              <a:extLst>
                <a:ext uri="{FF2B5EF4-FFF2-40B4-BE49-F238E27FC236}">
                  <a16:creationId xmlns:a16="http://schemas.microsoft.com/office/drawing/2014/main" id="{398C86A8-E6BE-9656-A773-5CFD021120EE}"/>
                </a:ext>
              </a:extLst>
            </p:cNvPr>
            <p:cNvSpPr/>
            <p:nvPr/>
          </p:nvSpPr>
          <p:spPr>
            <a:xfrm>
              <a:off x="4697360" y="4084600"/>
              <a:ext cx="82778" cy="82738"/>
            </a:xfrm>
            <a:custGeom>
              <a:avLst/>
              <a:gdLst/>
              <a:ahLst/>
              <a:cxnLst/>
              <a:rect l="l" t="t" r="r" b="b"/>
              <a:pathLst>
                <a:path w="2065" h="2064" extrusionOk="0">
                  <a:moveTo>
                    <a:pt x="1033" y="0"/>
                  </a:moveTo>
                  <a:cubicBezTo>
                    <a:pt x="464" y="0"/>
                    <a:pt x="1" y="463"/>
                    <a:pt x="1" y="1032"/>
                  </a:cubicBezTo>
                  <a:cubicBezTo>
                    <a:pt x="1" y="1601"/>
                    <a:pt x="464" y="2063"/>
                    <a:pt x="1033" y="2063"/>
                  </a:cubicBezTo>
                  <a:cubicBezTo>
                    <a:pt x="1602" y="2063"/>
                    <a:pt x="2064" y="1601"/>
                    <a:pt x="2064" y="1032"/>
                  </a:cubicBezTo>
                  <a:cubicBezTo>
                    <a:pt x="2064" y="463"/>
                    <a:pt x="1602" y="0"/>
                    <a:pt x="1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5676;p36">
              <a:extLst>
                <a:ext uri="{FF2B5EF4-FFF2-40B4-BE49-F238E27FC236}">
                  <a16:creationId xmlns:a16="http://schemas.microsoft.com/office/drawing/2014/main" id="{7CD04001-7751-B069-0316-D0981A150574}"/>
                </a:ext>
              </a:extLst>
            </p:cNvPr>
            <p:cNvSpPr/>
            <p:nvPr/>
          </p:nvSpPr>
          <p:spPr>
            <a:xfrm>
              <a:off x="4181660" y="3253146"/>
              <a:ext cx="406193" cy="153731"/>
            </a:xfrm>
            <a:custGeom>
              <a:avLst/>
              <a:gdLst/>
              <a:ahLst/>
              <a:cxnLst/>
              <a:rect l="l" t="t" r="r" b="b"/>
              <a:pathLst>
                <a:path w="10133" h="3835" extrusionOk="0">
                  <a:moveTo>
                    <a:pt x="2560" y="1"/>
                  </a:moveTo>
                  <a:cubicBezTo>
                    <a:pt x="1636" y="1"/>
                    <a:pt x="761" y="490"/>
                    <a:pt x="334" y="1326"/>
                  </a:cubicBezTo>
                  <a:cubicBezTo>
                    <a:pt x="57" y="1868"/>
                    <a:pt x="1" y="2505"/>
                    <a:pt x="591" y="3121"/>
                  </a:cubicBezTo>
                  <a:cubicBezTo>
                    <a:pt x="1125" y="3678"/>
                    <a:pt x="1952" y="3835"/>
                    <a:pt x="2892" y="3835"/>
                  </a:cubicBezTo>
                  <a:cubicBezTo>
                    <a:pt x="4102" y="3835"/>
                    <a:pt x="5500" y="3576"/>
                    <a:pt x="6709" y="3576"/>
                  </a:cubicBezTo>
                  <a:cubicBezTo>
                    <a:pt x="7157" y="3576"/>
                    <a:pt x="7580" y="3612"/>
                    <a:pt x="7957" y="3710"/>
                  </a:cubicBezTo>
                  <a:cubicBezTo>
                    <a:pt x="8210" y="3775"/>
                    <a:pt x="8435" y="3805"/>
                    <a:pt x="8631" y="3805"/>
                  </a:cubicBezTo>
                  <a:cubicBezTo>
                    <a:pt x="10132" y="3805"/>
                    <a:pt x="9915" y="2047"/>
                    <a:pt x="7079" y="1053"/>
                  </a:cubicBezTo>
                  <a:cubicBezTo>
                    <a:pt x="5324" y="440"/>
                    <a:pt x="3871" y="157"/>
                    <a:pt x="2916" y="25"/>
                  </a:cubicBezTo>
                  <a:cubicBezTo>
                    <a:pt x="2797" y="9"/>
                    <a:pt x="2678" y="1"/>
                    <a:pt x="2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5677;p36">
              <a:extLst>
                <a:ext uri="{FF2B5EF4-FFF2-40B4-BE49-F238E27FC236}">
                  <a16:creationId xmlns:a16="http://schemas.microsoft.com/office/drawing/2014/main" id="{8AFF692B-8960-6397-DF01-4DE77DB1BBE6}"/>
                </a:ext>
              </a:extLst>
            </p:cNvPr>
            <p:cNvSpPr/>
            <p:nvPr/>
          </p:nvSpPr>
          <p:spPr>
            <a:xfrm>
              <a:off x="4666855" y="4179844"/>
              <a:ext cx="92719" cy="173373"/>
            </a:xfrm>
            <a:custGeom>
              <a:avLst/>
              <a:gdLst/>
              <a:ahLst/>
              <a:cxnLst/>
              <a:rect l="l" t="t" r="r" b="b"/>
              <a:pathLst>
                <a:path w="2313" h="4325" extrusionOk="0">
                  <a:moveTo>
                    <a:pt x="1741" y="1"/>
                  </a:moveTo>
                  <a:lnTo>
                    <a:pt x="1" y="4325"/>
                  </a:lnTo>
                  <a:lnTo>
                    <a:pt x="650" y="4325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5678;p36">
              <a:extLst>
                <a:ext uri="{FF2B5EF4-FFF2-40B4-BE49-F238E27FC236}">
                  <a16:creationId xmlns:a16="http://schemas.microsoft.com/office/drawing/2014/main" id="{E013AC0F-7BF2-3A61-06B1-C3056AF9C770}"/>
                </a:ext>
              </a:extLst>
            </p:cNvPr>
            <p:cNvSpPr/>
            <p:nvPr/>
          </p:nvSpPr>
          <p:spPr>
            <a:xfrm>
              <a:off x="4601756" y="4353134"/>
              <a:ext cx="329589" cy="22569"/>
            </a:xfrm>
            <a:custGeom>
              <a:avLst/>
              <a:gdLst/>
              <a:ahLst/>
              <a:cxnLst/>
              <a:rect l="l" t="t" r="r" b="b"/>
              <a:pathLst>
                <a:path w="8222" h="563" extrusionOk="0">
                  <a:moveTo>
                    <a:pt x="231" y="0"/>
                  </a:moveTo>
                  <a:cubicBezTo>
                    <a:pt x="105" y="0"/>
                    <a:pt x="1" y="105"/>
                    <a:pt x="1" y="231"/>
                  </a:cubicBezTo>
                  <a:lnTo>
                    <a:pt x="1" y="332"/>
                  </a:lnTo>
                  <a:cubicBezTo>
                    <a:pt x="1" y="460"/>
                    <a:pt x="105" y="563"/>
                    <a:pt x="231" y="563"/>
                  </a:cubicBezTo>
                  <a:lnTo>
                    <a:pt x="7991" y="563"/>
                  </a:lnTo>
                  <a:cubicBezTo>
                    <a:pt x="8118" y="563"/>
                    <a:pt x="8221" y="460"/>
                    <a:pt x="8221" y="332"/>
                  </a:cubicBezTo>
                  <a:lnTo>
                    <a:pt x="8221" y="231"/>
                  </a:lnTo>
                  <a:cubicBezTo>
                    <a:pt x="8221" y="105"/>
                    <a:pt x="8118" y="0"/>
                    <a:pt x="7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5679;p36">
              <a:extLst>
                <a:ext uri="{FF2B5EF4-FFF2-40B4-BE49-F238E27FC236}">
                  <a16:creationId xmlns:a16="http://schemas.microsoft.com/office/drawing/2014/main" id="{7EE2CFF6-6D52-946E-1DFD-53215DBB5BCD}"/>
                </a:ext>
              </a:extLst>
            </p:cNvPr>
            <p:cNvSpPr/>
            <p:nvPr/>
          </p:nvSpPr>
          <p:spPr>
            <a:xfrm>
              <a:off x="5100781" y="3198910"/>
              <a:ext cx="259999" cy="958020"/>
            </a:xfrm>
            <a:custGeom>
              <a:avLst/>
              <a:gdLst/>
              <a:ahLst/>
              <a:cxnLst/>
              <a:rect l="l" t="t" r="r" b="b"/>
              <a:pathLst>
                <a:path w="6486" h="23899" extrusionOk="0">
                  <a:moveTo>
                    <a:pt x="813" y="0"/>
                  </a:moveTo>
                  <a:lnTo>
                    <a:pt x="0" y="141"/>
                  </a:lnTo>
                  <a:lnTo>
                    <a:pt x="1400" y="5524"/>
                  </a:lnTo>
                  <a:cubicBezTo>
                    <a:pt x="1008" y="5637"/>
                    <a:pt x="772" y="6041"/>
                    <a:pt x="868" y="6442"/>
                  </a:cubicBezTo>
                  <a:lnTo>
                    <a:pt x="4883" y="23304"/>
                  </a:lnTo>
                  <a:cubicBezTo>
                    <a:pt x="4967" y="23660"/>
                    <a:pt x="5285" y="23899"/>
                    <a:pt x="5634" y="23899"/>
                  </a:cubicBezTo>
                  <a:cubicBezTo>
                    <a:pt x="5692" y="23899"/>
                    <a:pt x="5754" y="23892"/>
                    <a:pt x="5814" y="23877"/>
                  </a:cubicBezTo>
                  <a:cubicBezTo>
                    <a:pt x="6229" y="23780"/>
                    <a:pt x="6485" y="23362"/>
                    <a:pt x="6391" y="22946"/>
                  </a:cubicBezTo>
                  <a:lnTo>
                    <a:pt x="2405" y="6212"/>
                  </a:lnTo>
                  <a:lnTo>
                    <a:pt x="2338" y="5973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5680;p36">
              <a:extLst>
                <a:ext uri="{FF2B5EF4-FFF2-40B4-BE49-F238E27FC236}">
                  <a16:creationId xmlns:a16="http://schemas.microsoft.com/office/drawing/2014/main" id="{E4F2E662-ADF7-64FF-35C6-41A733790056}"/>
                </a:ext>
              </a:extLst>
            </p:cNvPr>
            <p:cNvSpPr/>
            <p:nvPr/>
          </p:nvSpPr>
          <p:spPr>
            <a:xfrm>
              <a:off x="5166120" y="3644862"/>
              <a:ext cx="184958" cy="399579"/>
            </a:xfrm>
            <a:custGeom>
              <a:avLst/>
              <a:gdLst/>
              <a:ahLst/>
              <a:cxnLst/>
              <a:rect l="l" t="t" r="r" b="b"/>
              <a:pathLst>
                <a:path w="4614" h="9968" extrusionOk="0">
                  <a:moveTo>
                    <a:pt x="1435" y="1"/>
                  </a:moveTo>
                  <a:cubicBezTo>
                    <a:pt x="1336" y="1"/>
                    <a:pt x="1234" y="12"/>
                    <a:pt x="1133" y="37"/>
                  </a:cubicBezTo>
                  <a:cubicBezTo>
                    <a:pt x="434" y="202"/>
                    <a:pt x="0" y="904"/>
                    <a:pt x="167" y="1603"/>
                  </a:cubicBezTo>
                  <a:lnTo>
                    <a:pt x="1914" y="8966"/>
                  </a:lnTo>
                  <a:cubicBezTo>
                    <a:pt x="2057" y="9564"/>
                    <a:pt x="2592" y="9967"/>
                    <a:pt x="3180" y="9967"/>
                  </a:cubicBezTo>
                  <a:cubicBezTo>
                    <a:pt x="3279" y="9967"/>
                    <a:pt x="3380" y="9956"/>
                    <a:pt x="3481" y="9932"/>
                  </a:cubicBezTo>
                  <a:cubicBezTo>
                    <a:pt x="4181" y="9766"/>
                    <a:pt x="4613" y="9066"/>
                    <a:pt x="4446" y="8366"/>
                  </a:cubicBezTo>
                  <a:lnTo>
                    <a:pt x="2699" y="1002"/>
                  </a:lnTo>
                  <a:cubicBezTo>
                    <a:pt x="2559" y="404"/>
                    <a:pt x="2025" y="1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5681;p36">
              <a:extLst>
                <a:ext uri="{FF2B5EF4-FFF2-40B4-BE49-F238E27FC236}">
                  <a16:creationId xmlns:a16="http://schemas.microsoft.com/office/drawing/2014/main" id="{F56B4895-7387-3444-01AC-B8531C5F4A2E}"/>
                </a:ext>
              </a:extLst>
            </p:cNvPr>
            <p:cNvSpPr/>
            <p:nvPr/>
          </p:nvSpPr>
          <p:spPr>
            <a:xfrm>
              <a:off x="5192456" y="3429883"/>
              <a:ext cx="96247" cy="266453"/>
            </a:xfrm>
            <a:custGeom>
              <a:avLst/>
              <a:gdLst/>
              <a:ahLst/>
              <a:cxnLst/>
              <a:rect l="l" t="t" r="r" b="b"/>
              <a:pathLst>
                <a:path w="2401" h="6647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160"/>
                    <a:pt x="68" y="316"/>
                    <a:pt x="106" y="474"/>
                  </a:cubicBezTo>
                  <a:cubicBezTo>
                    <a:pt x="312" y="546"/>
                    <a:pt x="559" y="662"/>
                    <a:pt x="801" y="842"/>
                  </a:cubicBezTo>
                  <a:cubicBezTo>
                    <a:pt x="1582" y="1418"/>
                    <a:pt x="1980" y="2362"/>
                    <a:pt x="1980" y="3648"/>
                  </a:cubicBezTo>
                  <a:cubicBezTo>
                    <a:pt x="1980" y="4664"/>
                    <a:pt x="1721" y="5533"/>
                    <a:pt x="1214" y="6226"/>
                  </a:cubicBezTo>
                  <a:cubicBezTo>
                    <a:pt x="1197" y="6252"/>
                    <a:pt x="1178" y="6275"/>
                    <a:pt x="1160" y="6297"/>
                  </a:cubicBezTo>
                  <a:cubicBezTo>
                    <a:pt x="1156" y="6473"/>
                    <a:pt x="1175" y="6632"/>
                    <a:pt x="1423" y="6647"/>
                  </a:cubicBezTo>
                  <a:cubicBezTo>
                    <a:pt x="1890" y="6078"/>
                    <a:pt x="2400" y="5121"/>
                    <a:pt x="2400" y="3645"/>
                  </a:cubicBezTo>
                  <a:cubicBezTo>
                    <a:pt x="2397" y="1858"/>
                    <a:pt x="1655" y="943"/>
                    <a:pt x="1031" y="490"/>
                  </a:cubicBezTo>
                  <a:cubicBezTo>
                    <a:pt x="648" y="211"/>
                    <a:pt x="264" y="7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5682;p36">
              <a:extLst>
                <a:ext uri="{FF2B5EF4-FFF2-40B4-BE49-F238E27FC236}">
                  <a16:creationId xmlns:a16="http://schemas.microsoft.com/office/drawing/2014/main" id="{2BBFB3AB-D815-29CC-D13A-62AB328BB685}"/>
                </a:ext>
              </a:extLst>
            </p:cNvPr>
            <p:cNvSpPr/>
            <p:nvPr/>
          </p:nvSpPr>
          <p:spPr>
            <a:xfrm>
              <a:off x="4204068" y="2463380"/>
              <a:ext cx="458145" cy="595961"/>
            </a:xfrm>
            <a:custGeom>
              <a:avLst/>
              <a:gdLst/>
              <a:ahLst/>
              <a:cxnLst/>
              <a:rect l="l" t="t" r="r" b="b"/>
              <a:pathLst>
                <a:path w="11429" h="14867" extrusionOk="0">
                  <a:moveTo>
                    <a:pt x="8070" y="1"/>
                  </a:moveTo>
                  <a:cubicBezTo>
                    <a:pt x="6910" y="1"/>
                    <a:pt x="5681" y="388"/>
                    <a:pt x="4794" y="1674"/>
                  </a:cubicBezTo>
                  <a:cubicBezTo>
                    <a:pt x="2562" y="4909"/>
                    <a:pt x="0" y="12964"/>
                    <a:pt x="4526" y="14727"/>
                  </a:cubicBezTo>
                  <a:cubicBezTo>
                    <a:pt x="4768" y="14822"/>
                    <a:pt x="5004" y="14866"/>
                    <a:pt x="5234" y="14866"/>
                  </a:cubicBezTo>
                  <a:cubicBezTo>
                    <a:pt x="9301" y="14866"/>
                    <a:pt x="11428" y="892"/>
                    <a:pt x="11428" y="892"/>
                  </a:cubicBezTo>
                  <a:cubicBezTo>
                    <a:pt x="11428" y="892"/>
                    <a:pt x="9829" y="1"/>
                    <a:pt x="8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5683;p36">
              <a:extLst>
                <a:ext uri="{FF2B5EF4-FFF2-40B4-BE49-F238E27FC236}">
                  <a16:creationId xmlns:a16="http://schemas.microsoft.com/office/drawing/2014/main" id="{4051BE45-671F-66B4-DE8F-A799C4E7088B}"/>
                </a:ext>
              </a:extLst>
            </p:cNvPr>
            <p:cNvSpPr/>
            <p:nvPr/>
          </p:nvSpPr>
          <p:spPr>
            <a:xfrm>
              <a:off x="4311417" y="2481820"/>
              <a:ext cx="307822" cy="532705"/>
            </a:xfrm>
            <a:custGeom>
              <a:avLst/>
              <a:gdLst/>
              <a:ahLst/>
              <a:cxnLst/>
              <a:rect l="l" t="t" r="r" b="b"/>
              <a:pathLst>
                <a:path w="7679" h="13289" extrusionOk="0">
                  <a:moveTo>
                    <a:pt x="5417" y="1"/>
                  </a:moveTo>
                  <a:cubicBezTo>
                    <a:pt x="4724" y="1"/>
                    <a:pt x="4003" y="140"/>
                    <a:pt x="3463" y="581"/>
                  </a:cubicBezTo>
                  <a:cubicBezTo>
                    <a:pt x="2392" y="1454"/>
                    <a:pt x="369" y="6200"/>
                    <a:pt x="186" y="9515"/>
                  </a:cubicBezTo>
                  <a:cubicBezTo>
                    <a:pt x="0" y="12846"/>
                    <a:pt x="1223" y="13272"/>
                    <a:pt x="1275" y="13288"/>
                  </a:cubicBezTo>
                  <a:lnTo>
                    <a:pt x="1326" y="13129"/>
                  </a:lnTo>
                  <a:cubicBezTo>
                    <a:pt x="1316" y="13126"/>
                    <a:pt x="174" y="12729"/>
                    <a:pt x="353" y="9524"/>
                  </a:cubicBezTo>
                  <a:cubicBezTo>
                    <a:pt x="534" y="6245"/>
                    <a:pt x="2519" y="1567"/>
                    <a:pt x="3568" y="709"/>
                  </a:cubicBezTo>
                  <a:cubicBezTo>
                    <a:pt x="4067" y="301"/>
                    <a:pt x="4747" y="172"/>
                    <a:pt x="5407" y="172"/>
                  </a:cubicBezTo>
                  <a:cubicBezTo>
                    <a:pt x="6535" y="172"/>
                    <a:pt x="7606" y="548"/>
                    <a:pt x="7624" y="554"/>
                  </a:cubicBezTo>
                  <a:lnTo>
                    <a:pt x="7679" y="397"/>
                  </a:lnTo>
                  <a:cubicBezTo>
                    <a:pt x="7609" y="373"/>
                    <a:pt x="6550" y="1"/>
                    <a:pt x="5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5684;p36">
              <a:extLst>
                <a:ext uri="{FF2B5EF4-FFF2-40B4-BE49-F238E27FC236}">
                  <a16:creationId xmlns:a16="http://schemas.microsoft.com/office/drawing/2014/main" id="{10460B29-B6D2-0422-AD5C-85A208EF8309}"/>
                </a:ext>
              </a:extLst>
            </p:cNvPr>
            <p:cNvSpPr/>
            <p:nvPr/>
          </p:nvSpPr>
          <p:spPr>
            <a:xfrm>
              <a:off x="4506433" y="2429508"/>
              <a:ext cx="115889" cy="61332"/>
            </a:xfrm>
            <a:custGeom>
              <a:avLst/>
              <a:gdLst/>
              <a:ahLst/>
              <a:cxnLst/>
              <a:rect l="l" t="t" r="r" b="b"/>
              <a:pathLst>
                <a:path w="2891" h="1530" extrusionOk="0">
                  <a:moveTo>
                    <a:pt x="1545" y="1"/>
                  </a:moveTo>
                  <a:cubicBezTo>
                    <a:pt x="1172" y="1"/>
                    <a:pt x="810" y="168"/>
                    <a:pt x="483" y="494"/>
                  </a:cubicBezTo>
                  <a:cubicBezTo>
                    <a:pt x="176" y="800"/>
                    <a:pt x="8" y="1141"/>
                    <a:pt x="0" y="1155"/>
                  </a:cubicBezTo>
                  <a:lnTo>
                    <a:pt x="302" y="1302"/>
                  </a:lnTo>
                  <a:cubicBezTo>
                    <a:pt x="307" y="1290"/>
                    <a:pt x="785" y="335"/>
                    <a:pt x="1548" y="335"/>
                  </a:cubicBezTo>
                  <a:cubicBezTo>
                    <a:pt x="1629" y="335"/>
                    <a:pt x="1713" y="346"/>
                    <a:pt x="1800" y="370"/>
                  </a:cubicBezTo>
                  <a:cubicBezTo>
                    <a:pt x="2074" y="445"/>
                    <a:pt x="2265" y="575"/>
                    <a:pt x="2364" y="761"/>
                  </a:cubicBezTo>
                  <a:cubicBezTo>
                    <a:pt x="2527" y="1063"/>
                    <a:pt x="2413" y="1419"/>
                    <a:pt x="2412" y="1424"/>
                  </a:cubicBezTo>
                  <a:lnTo>
                    <a:pt x="2730" y="1530"/>
                  </a:lnTo>
                  <a:cubicBezTo>
                    <a:pt x="2734" y="1511"/>
                    <a:pt x="2890" y="1037"/>
                    <a:pt x="2660" y="607"/>
                  </a:cubicBezTo>
                  <a:cubicBezTo>
                    <a:pt x="2515" y="336"/>
                    <a:pt x="2255" y="148"/>
                    <a:pt x="1888" y="48"/>
                  </a:cubicBezTo>
                  <a:cubicBezTo>
                    <a:pt x="1773" y="16"/>
                    <a:pt x="1658" y="1"/>
                    <a:pt x="1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5685;p36">
              <a:extLst>
                <a:ext uri="{FF2B5EF4-FFF2-40B4-BE49-F238E27FC236}">
                  <a16:creationId xmlns:a16="http://schemas.microsoft.com/office/drawing/2014/main" id="{38134E80-7BAC-A446-144E-F1C6FBFC6EEA}"/>
                </a:ext>
              </a:extLst>
            </p:cNvPr>
            <p:cNvSpPr/>
            <p:nvPr/>
          </p:nvSpPr>
          <p:spPr>
            <a:xfrm>
              <a:off x="4288648" y="3110040"/>
              <a:ext cx="544811" cy="272827"/>
            </a:xfrm>
            <a:custGeom>
              <a:avLst/>
              <a:gdLst/>
              <a:ahLst/>
              <a:cxnLst/>
              <a:rect l="l" t="t" r="r" b="b"/>
              <a:pathLst>
                <a:path w="13591" h="6806" extrusionOk="0">
                  <a:moveTo>
                    <a:pt x="10951" y="0"/>
                  </a:moveTo>
                  <a:lnTo>
                    <a:pt x="1247" y="212"/>
                  </a:lnTo>
                  <a:cubicBezTo>
                    <a:pt x="1247" y="212"/>
                    <a:pt x="0" y="4485"/>
                    <a:pt x="2072" y="5980"/>
                  </a:cubicBezTo>
                  <a:cubicBezTo>
                    <a:pt x="2884" y="6567"/>
                    <a:pt x="4347" y="6806"/>
                    <a:pt x="5921" y="6806"/>
                  </a:cubicBezTo>
                  <a:cubicBezTo>
                    <a:pt x="8359" y="6806"/>
                    <a:pt x="11061" y="6232"/>
                    <a:pt x="12017" y="5489"/>
                  </a:cubicBezTo>
                  <a:cubicBezTo>
                    <a:pt x="13590" y="4263"/>
                    <a:pt x="10951" y="0"/>
                    <a:pt x="109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5686;p36">
              <a:extLst>
                <a:ext uri="{FF2B5EF4-FFF2-40B4-BE49-F238E27FC236}">
                  <a16:creationId xmlns:a16="http://schemas.microsoft.com/office/drawing/2014/main" id="{A9E72B5F-DA0D-0D83-12B6-ADD7D75560F1}"/>
                </a:ext>
              </a:extLst>
            </p:cNvPr>
            <p:cNvSpPr/>
            <p:nvPr/>
          </p:nvSpPr>
          <p:spPr>
            <a:xfrm>
              <a:off x="4649017" y="4111418"/>
              <a:ext cx="100015" cy="118575"/>
            </a:xfrm>
            <a:custGeom>
              <a:avLst/>
              <a:gdLst/>
              <a:ahLst/>
              <a:cxnLst/>
              <a:rect l="l" t="t" r="r" b="b"/>
              <a:pathLst>
                <a:path w="2495" h="2958" extrusionOk="0">
                  <a:moveTo>
                    <a:pt x="321" y="1"/>
                  </a:moveTo>
                  <a:lnTo>
                    <a:pt x="1" y="2769"/>
                  </a:lnTo>
                  <a:cubicBezTo>
                    <a:pt x="1" y="2769"/>
                    <a:pt x="362" y="2958"/>
                    <a:pt x="881" y="2958"/>
                  </a:cubicBezTo>
                  <a:cubicBezTo>
                    <a:pt x="1174" y="2958"/>
                    <a:pt x="1518" y="2897"/>
                    <a:pt x="1874" y="2708"/>
                  </a:cubicBezTo>
                  <a:lnTo>
                    <a:pt x="2495" y="36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5687;p36">
              <a:extLst>
                <a:ext uri="{FF2B5EF4-FFF2-40B4-BE49-F238E27FC236}">
                  <a16:creationId xmlns:a16="http://schemas.microsoft.com/office/drawing/2014/main" id="{238C2F6E-9256-88F0-3443-1B57C5BAD388}"/>
                </a:ext>
              </a:extLst>
            </p:cNvPr>
            <p:cNvSpPr/>
            <p:nvPr/>
          </p:nvSpPr>
          <p:spPr>
            <a:xfrm>
              <a:off x="4618752" y="4211672"/>
              <a:ext cx="298201" cy="141544"/>
            </a:xfrm>
            <a:custGeom>
              <a:avLst/>
              <a:gdLst/>
              <a:ahLst/>
              <a:cxnLst/>
              <a:rect l="l" t="t" r="r" b="b"/>
              <a:pathLst>
                <a:path w="7439" h="3531" extrusionOk="0">
                  <a:moveTo>
                    <a:pt x="2580" y="1"/>
                  </a:moveTo>
                  <a:cubicBezTo>
                    <a:pt x="2242" y="1"/>
                    <a:pt x="1807" y="330"/>
                    <a:pt x="1366" y="330"/>
                  </a:cubicBezTo>
                  <a:cubicBezTo>
                    <a:pt x="1170" y="330"/>
                    <a:pt x="973" y="265"/>
                    <a:pt x="783" y="78"/>
                  </a:cubicBezTo>
                  <a:cubicBezTo>
                    <a:pt x="783" y="78"/>
                    <a:pt x="754" y="72"/>
                    <a:pt x="710" y="72"/>
                  </a:cubicBezTo>
                  <a:cubicBezTo>
                    <a:pt x="584" y="72"/>
                    <a:pt x="341" y="120"/>
                    <a:pt x="341" y="491"/>
                  </a:cubicBezTo>
                  <a:cubicBezTo>
                    <a:pt x="341" y="555"/>
                    <a:pt x="331" y="641"/>
                    <a:pt x="319" y="742"/>
                  </a:cubicBezTo>
                  <a:cubicBezTo>
                    <a:pt x="312" y="803"/>
                    <a:pt x="300" y="871"/>
                    <a:pt x="290" y="941"/>
                  </a:cubicBezTo>
                  <a:cubicBezTo>
                    <a:pt x="193" y="1554"/>
                    <a:pt x="0" y="2523"/>
                    <a:pt x="45" y="3132"/>
                  </a:cubicBezTo>
                  <a:cubicBezTo>
                    <a:pt x="55" y="3296"/>
                    <a:pt x="84" y="3434"/>
                    <a:pt x="139" y="3531"/>
                  </a:cubicBezTo>
                  <a:lnTo>
                    <a:pt x="7332" y="3531"/>
                  </a:lnTo>
                  <a:cubicBezTo>
                    <a:pt x="7332" y="3531"/>
                    <a:pt x="7439" y="3374"/>
                    <a:pt x="7391" y="3131"/>
                  </a:cubicBezTo>
                  <a:cubicBezTo>
                    <a:pt x="7333" y="2825"/>
                    <a:pt x="7030" y="2379"/>
                    <a:pt x="5963" y="1933"/>
                  </a:cubicBezTo>
                  <a:cubicBezTo>
                    <a:pt x="5136" y="1586"/>
                    <a:pt x="4165" y="1248"/>
                    <a:pt x="3593" y="735"/>
                  </a:cubicBezTo>
                  <a:cubicBezTo>
                    <a:pt x="3022" y="222"/>
                    <a:pt x="2816" y="74"/>
                    <a:pt x="2816" y="74"/>
                  </a:cubicBezTo>
                  <a:cubicBezTo>
                    <a:pt x="2745" y="21"/>
                    <a:pt x="2665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5688;p36">
              <a:extLst>
                <a:ext uri="{FF2B5EF4-FFF2-40B4-BE49-F238E27FC236}">
                  <a16:creationId xmlns:a16="http://schemas.microsoft.com/office/drawing/2014/main" id="{1813E10C-CD84-6100-F348-85003622B420}"/>
                </a:ext>
              </a:extLst>
            </p:cNvPr>
            <p:cNvSpPr/>
            <p:nvPr/>
          </p:nvSpPr>
          <p:spPr>
            <a:xfrm>
              <a:off x="4620516" y="4337220"/>
              <a:ext cx="296437" cy="15994"/>
            </a:xfrm>
            <a:custGeom>
              <a:avLst/>
              <a:gdLst/>
              <a:ahLst/>
              <a:cxnLst/>
              <a:rect l="l" t="t" r="r" b="b"/>
              <a:pathLst>
                <a:path w="7395" h="399" extrusionOk="0">
                  <a:moveTo>
                    <a:pt x="1" y="0"/>
                  </a:moveTo>
                  <a:cubicBezTo>
                    <a:pt x="11" y="164"/>
                    <a:pt x="40" y="302"/>
                    <a:pt x="95" y="399"/>
                  </a:cubicBezTo>
                  <a:lnTo>
                    <a:pt x="7288" y="399"/>
                  </a:lnTo>
                  <a:cubicBezTo>
                    <a:pt x="7288" y="399"/>
                    <a:pt x="7395" y="242"/>
                    <a:pt x="7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5689;p36">
              <a:extLst>
                <a:ext uri="{FF2B5EF4-FFF2-40B4-BE49-F238E27FC236}">
                  <a16:creationId xmlns:a16="http://schemas.microsoft.com/office/drawing/2014/main" id="{90D8AED7-1EA9-D151-5228-1EADC2599FB5}"/>
                </a:ext>
              </a:extLst>
            </p:cNvPr>
            <p:cNvSpPr/>
            <p:nvPr/>
          </p:nvSpPr>
          <p:spPr>
            <a:xfrm>
              <a:off x="4630257" y="4241415"/>
              <a:ext cx="38322" cy="111800"/>
            </a:xfrm>
            <a:custGeom>
              <a:avLst/>
              <a:gdLst/>
              <a:ahLst/>
              <a:cxnLst/>
              <a:rect l="l" t="t" r="r" b="b"/>
              <a:pathLst>
                <a:path w="956" h="2789" extrusionOk="0">
                  <a:moveTo>
                    <a:pt x="29" y="0"/>
                  </a:moveTo>
                  <a:cubicBezTo>
                    <a:pt x="22" y="61"/>
                    <a:pt x="12" y="129"/>
                    <a:pt x="0" y="199"/>
                  </a:cubicBezTo>
                  <a:cubicBezTo>
                    <a:pt x="297" y="450"/>
                    <a:pt x="724" y="928"/>
                    <a:pt x="759" y="1639"/>
                  </a:cubicBezTo>
                  <a:cubicBezTo>
                    <a:pt x="786" y="2171"/>
                    <a:pt x="586" y="2547"/>
                    <a:pt x="373" y="2789"/>
                  </a:cubicBezTo>
                  <a:lnTo>
                    <a:pt x="586" y="2789"/>
                  </a:lnTo>
                  <a:cubicBezTo>
                    <a:pt x="788" y="2519"/>
                    <a:pt x="956" y="2139"/>
                    <a:pt x="928" y="1629"/>
                  </a:cubicBezTo>
                  <a:cubicBezTo>
                    <a:pt x="888" y="778"/>
                    <a:pt x="348" y="245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5690;p36">
              <a:extLst>
                <a:ext uri="{FF2B5EF4-FFF2-40B4-BE49-F238E27FC236}">
                  <a16:creationId xmlns:a16="http://schemas.microsoft.com/office/drawing/2014/main" id="{607CFF03-9B35-A195-EB74-0B7219E44213}"/>
                </a:ext>
              </a:extLst>
            </p:cNvPr>
            <p:cNvSpPr/>
            <p:nvPr/>
          </p:nvSpPr>
          <p:spPr>
            <a:xfrm>
              <a:off x="4752598" y="4244061"/>
              <a:ext cx="28622" cy="14070"/>
            </a:xfrm>
            <a:custGeom>
              <a:avLst/>
              <a:gdLst/>
              <a:ahLst/>
              <a:cxnLst/>
              <a:rect l="l" t="t" r="r" b="b"/>
              <a:pathLst>
                <a:path w="714" h="351" extrusionOk="0">
                  <a:moveTo>
                    <a:pt x="582" y="0"/>
                  </a:moveTo>
                  <a:cubicBezTo>
                    <a:pt x="573" y="0"/>
                    <a:pt x="564" y="2"/>
                    <a:pt x="554" y="4"/>
                  </a:cubicBezTo>
                  <a:lnTo>
                    <a:pt x="105" y="117"/>
                  </a:lnTo>
                  <a:cubicBezTo>
                    <a:pt x="41" y="132"/>
                    <a:pt x="1" y="197"/>
                    <a:pt x="18" y="261"/>
                  </a:cubicBezTo>
                  <a:cubicBezTo>
                    <a:pt x="30" y="314"/>
                    <a:pt x="79" y="351"/>
                    <a:pt x="131" y="351"/>
                  </a:cubicBezTo>
                  <a:cubicBezTo>
                    <a:pt x="143" y="351"/>
                    <a:pt x="151" y="349"/>
                    <a:pt x="160" y="348"/>
                  </a:cubicBezTo>
                  <a:lnTo>
                    <a:pt x="610" y="234"/>
                  </a:lnTo>
                  <a:cubicBezTo>
                    <a:pt x="673" y="220"/>
                    <a:pt x="714" y="155"/>
                    <a:pt x="697" y="91"/>
                  </a:cubicBezTo>
                  <a:cubicBezTo>
                    <a:pt x="684" y="38"/>
                    <a:pt x="63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5691;p36">
              <a:extLst>
                <a:ext uri="{FF2B5EF4-FFF2-40B4-BE49-F238E27FC236}">
                  <a16:creationId xmlns:a16="http://schemas.microsoft.com/office/drawing/2014/main" id="{365DEBB6-DAFE-E7C6-45B6-126A669F8854}"/>
                </a:ext>
              </a:extLst>
            </p:cNvPr>
            <p:cNvSpPr/>
            <p:nvPr/>
          </p:nvSpPr>
          <p:spPr>
            <a:xfrm>
              <a:off x="4734760" y="4229069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0"/>
                  </a:moveTo>
                  <a:cubicBezTo>
                    <a:pt x="572" y="0"/>
                    <a:pt x="562" y="1"/>
                    <a:pt x="553" y="4"/>
                  </a:cubicBezTo>
                  <a:lnTo>
                    <a:pt x="103" y="115"/>
                  </a:lnTo>
                  <a:cubicBezTo>
                    <a:pt x="40" y="130"/>
                    <a:pt x="0" y="195"/>
                    <a:pt x="16" y="259"/>
                  </a:cubicBezTo>
                  <a:cubicBezTo>
                    <a:pt x="29" y="314"/>
                    <a:pt x="79" y="350"/>
                    <a:pt x="131" y="350"/>
                  </a:cubicBezTo>
                  <a:cubicBezTo>
                    <a:pt x="140" y="350"/>
                    <a:pt x="151" y="350"/>
                    <a:pt x="160" y="346"/>
                  </a:cubicBezTo>
                  <a:lnTo>
                    <a:pt x="609" y="233"/>
                  </a:lnTo>
                  <a:cubicBezTo>
                    <a:pt x="672" y="220"/>
                    <a:pt x="712" y="155"/>
                    <a:pt x="696" y="91"/>
                  </a:cubicBezTo>
                  <a:cubicBezTo>
                    <a:pt x="684" y="37"/>
                    <a:pt x="63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5692;p36">
              <a:extLst>
                <a:ext uri="{FF2B5EF4-FFF2-40B4-BE49-F238E27FC236}">
                  <a16:creationId xmlns:a16="http://schemas.microsoft.com/office/drawing/2014/main" id="{03B46F95-3FF0-D17D-FC48-0FC9147D6AE5}"/>
                </a:ext>
              </a:extLst>
            </p:cNvPr>
            <p:cNvSpPr/>
            <p:nvPr/>
          </p:nvSpPr>
          <p:spPr>
            <a:xfrm>
              <a:off x="4770636" y="4254523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0"/>
                  </a:moveTo>
                  <a:cubicBezTo>
                    <a:pt x="572" y="0"/>
                    <a:pt x="563" y="2"/>
                    <a:pt x="554" y="4"/>
                  </a:cubicBezTo>
                  <a:lnTo>
                    <a:pt x="103" y="117"/>
                  </a:lnTo>
                  <a:cubicBezTo>
                    <a:pt x="41" y="132"/>
                    <a:pt x="0" y="197"/>
                    <a:pt x="16" y="261"/>
                  </a:cubicBezTo>
                  <a:cubicBezTo>
                    <a:pt x="29" y="314"/>
                    <a:pt x="78" y="351"/>
                    <a:pt x="131" y="351"/>
                  </a:cubicBezTo>
                  <a:cubicBezTo>
                    <a:pt x="139" y="351"/>
                    <a:pt x="151" y="349"/>
                    <a:pt x="160" y="348"/>
                  </a:cubicBezTo>
                  <a:lnTo>
                    <a:pt x="609" y="235"/>
                  </a:lnTo>
                  <a:cubicBezTo>
                    <a:pt x="673" y="220"/>
                    <a:pt x="712" y="155"/>
                    <a:pt x="696" y="91"/>
                  </a:cubicBezTo>
                  <a:cubicBezTo>
                    <a:pt x="684" y="38"/>
                    <a:pt x="63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5693;p36">
              <a:extLst>
                <a:ext uri="{FF2B5EF4-FFF2-40B4-BE49-F238E27FC236}">
                  <a16:creationId xmlns:a16="http://schemas.microsoft.com/office/drawing/2014/main" id="{FC1F27FD-2F11-790D-996B-3252ADE89578}"/>
                </a:ext>
              </a:extLst>
            </p:cNvPr>
            <p:cNvSpPr/>
            <p:nvPr/>
          </p:nvSpPr>
          <p:spPr>
            <a:xfrm>
              <a:off x="4788635" y="4264585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3" y="0"/>
                  </a:moveTo>
                  <a:cubicBezTo>
                    <a:pt x="573" y="0"/>
                    <a:pt x="564" y="1"/>
                    <a:pt x="555" y="4"/>
                  </a:cubicBezTo>
                  <a:lnTo>
                    <a:pt x="105" y="117"/>
                  </a:lnTo>
                  <a:cubicBezTo>
                    <a:pt x="41" y="131"/>
                    <a:pt x="1" y="197"/>
                    <a:pt x="17" y="259"/>
                  </a:cubicBezTo>
                  <a:cubicBezTo>
                    <a:pt x="30" y="314"/>
                    <a:pt x="79" y="350"/>
                    <a:pt x="131" y="350"/>
                  </a:cubicBezTo>
                  <a:cubicBezTo>
                    <a:pt x="141" y="350"/>
                    <a:pt x="151" y="350"/>
                    <a:pt x="160" y="346"/>
                  </a:cubicBezTo>
                  <a:lnTo>
                    <a:pt x="610" y="234"/>
                  </a:lnTo>
                  <a:cubicBezTo>
                    <a:pt x="673" y="217"/>
                    <a:pt x="713" y="155"/>
                    <a:pt x="697" y="91"/>
                  </a:cubicBezTo>
                  <a:cubicBezTo>
                    <a:pt x="684" y="37"/>
                    <a:pt x="635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5694;p36">
              <a:extLst>
                <a:ext uri="{FF2B5EF4-FFF2-40B4-BE49-F238E27FC236}">
                  <a16:creationId xmlns:a16="http://schemas.microsoft.com/office/drawing/2014/main" id="{FC1F9DE7-0E13-2002-7BCA-3C8C03E182DC}"/>
                </a:ext>
              </a:extLst>
            </p:cNvPr>
            <p:cNvSpPr/>
            <p:nvPr/>
          </p:nvSpPr>
          <p:spPr>
            <a:xfrm>
              <a:off x="4808277" y="4273884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2" y="0"/>
                  </a:moveTo>
                  <a:cubicBezTo>
                    <a:pt x="573" y="0"/>
                    <a:pt x="563" y="1"/>
                    <a:pt x="553" y="4"/>
                  </a:cubicBezTo>
                  <a:lnTo>
                    <a:pt x="104" y="117"/>
                  </a:lnTo>
                  <a:cubicBezTo>
                    <a:pt x="40" y="130"/>
                    <a:pt x="1" y="197"/>
                    <a:pt x="17" y="259"/>
                  </a:cubicBezTo>
                  <a:cubicBezTo>
                    <a:pt x="30" y="314"/>
                    <a:pt x="79" y="350"/>
                    <a:pt x="131" y="350"/>
                  </a:cubicBezTo>
                  <a:cubicBezTo>
                    <a:pt x="141" y="350"/>
                    <a:pt x="152" y="350"/>
                    <a:pt x="160" y="346"/>
                  </a:cubicBezTo>
                  <a:lnTo>
                    <a:pt x="610" y="234"/>
                  </a:lnTo>
                  <a:cubicBezTo>
                    <a:pt x="672" y="220"/>
                    <a:pt x="713" y="155"/>
                    <a:pt x="697" y="91"/>
                  </a:cubicBezTo>
                  <a:cubicBezTo>
                    <a:pt x="684" y="37"/>
                    <a:pt x="636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5695;p36">
              <a:extLst>
                <a:ext uri="{FF2B5EF4-FFF2-40B4-BE49-F238E27FC236}">
                  <a16:creationId xmlns:a16="http://schemas.microsoft.com/office/drawing/2014/main" id="{3A19C7B1-69F1-ED96-9813-97045D2F495C}"/>
                </a:ext>
              </a:extLst>
            </p:cNvPr>
            <p:cNvSpPr/>
            <p:nvPr/>
          </p:nvSpPr>
          <p:spPr>
            <a:xfrm>
              <a:off x="4829562" y="4281861"/>
              <a:ext cx="28581" cy="14070"/>
            </a:xfrm>
            <a:custGeom>
              <a:avLst/>
              <a:gdLst/>
              <a:ahLst/>
              <a:cxnLst/>
              <a:rect l="l" t="t" r="r" b="b"/>
              <a:pathLst>
                <a:path w="713" h="351" extrusionOk="0">
                  <a:moveTo>
                    <a:pt x="581" y="0"/>
                  </a:moveTo>
                  <a:cubicBezTo>
                    <a:pt x="572" y="0"/>
                    <a:pt x="562" y="1"/>
                    <a:pt x="553" y="3"/>
                  </a:cubicBezTo>
                  <a:lnTo>
                    <a:pt x="103" y="117"/>
                  </a:lnTo>
                  <a:cubicBezTo>
                    <a:pt x="41" y="133"/>
                    <a:pt x="0" y="196"/>
                    <a:pt x="16" y="260"/>
                  </a:cubicBezTo>
                  <a:cubicBezTo>
                    <a:pt x="29" y="314"/>
                    <a:pt x="79" y="350"/>
                    <a:pt x="131" y="350"/>
                  </a:cubicBezTo>
                  <a:cubicBezTo>
                    <a:pt x="143" y="350"/>
                    <a:pt x="151" y="349"/>
                    <a:pt x="160" y="347"/>
                  </a:cubicBezTo>
                  <a:lnTo>
                    <a:pt x="609" y="234"/>
                  </a:lnTo>
                  <a:cubicBezTo>
                    <a:pt x="673" y="218"/>
                    <a:pt x="712" y="154"/>
                    <a:pt x="696" y="90"/>
                  </a:cubicBezTo>
                  <a:cubicBezTo>
                    <a:pt x="684" y="37"/>
                    <a:pt x="635" y="0"/>
                    <a:pt x="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5696;p36">
              <a:extLst>
                <a:ext uri="{FF2B5EF4-FFF2-40B4-BE49-F238E27FC236}">
                  <a16:creationId xmlns:a16="http://schemas.microsoft.com/office/drawing/2014/main" id="{FE9C04D7-D546-C51C-D3B1-CA50AB30C8E6}"/>
                </a:ext>
              </a:extLst>
            </p:cNvPr>
            <p:cNvSpPr/>
            <p:nvPr/>
          </p:nvSpPr>
          <p:spPr>
            <a:xfrm>
              <a:off x="4331780" y="3200634"/>
              <a:ext cx="579967" cy="964393"/>
            </a:xfrm>
            <a:custGeom>
              <a:avLst/>
              <a:gdLst/>
              <a:ahLst/>
              <a:cxnLst/>
              <a:rect l="l" t="t" r="r" b="b"/>
              <a:pathLst>
                <a:path w="14468" h="24058" extrusionOk="0">
                  <a:moveTo>
                    <a:pt x="5002" y="0"/>
                  </a:moveTo>
                  <a:cubicBezTo>
                    <a:pt x="2255" y="0"/>
                    <a:pt x="0" y="2218"/>
                    <a:pt x="0" y="2218"/>
                  </a:cubicBezTo>
                  <a:cubicBezTo>
                    <a:pt x="0" y="2218"/>
                    <a:pt x="0" y="4658"/>
                    <a:pt x="9872" y="10492"/>
                  </a:cubicBezTo>
                  <a:cubicBezTo>
                    <a:pt x="9872" y="10492"/>
                    <a:pt x="9134" y="10581"/>
                    <a:pt x="8682" y="13945"/>
                  </a:cubicBezTo>
                  <a:cubicBezTo>
                    <a:pt x="8363" y="16305"/>
                    <a:pt x="7777" y="23720"/>
                    <a:pt x="7777" y="23720"/>
                  </a:cubicBezTo>
                  <a:lnTo>
                    <a:pt x="10490" y="24057"/>
                  </a:lnTo>
                  <a:cubicBezTo>
                    <a:pt x="10490" y="24057"/>
                    <a:pt x="13428" y="14809"/>
                    <a:pt x="14282" y="10363"/>
                  </a:cubicBezTo>
                  <a:cubicBezTo>
                    <a:pt x="14467" y="9402"/>
                    <a:pt x="14309" y="8456"/>
                    <a:pt x="13790" y="7625"/>
                  </a:cubicBezTo>
                  <a:cubicBezTo>
                    <a:pt x="12582" y="5685"/>
                    <a:pt x="10543" y="2760"/>
                    <a:pt x="7859" y="911"/>
                  </a:cubicBezTo>
                  <a:cubicBezTo>
                    <a:pt x="6896" y="249"/>
                    <a:pt x="5922" y="0"/>
                    <a:pt x="5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5697;p36">
              <a:extLst>
                <a:ext uri="{FF2B5EF4-FFF2-40B4-BE49-F238E27FC236}">
                  <a16:creationId xmlns:a16="http://schemas.microsoft.com/office/drawing/2014/main" id="{4C895947-5E1A-F367-1A1F-CE48CC1DE6BC}"/>
                </a:ext>
              </a:extLst>
            </p:cNvPr>
            <p:cNvSpPr/>
            <p:nvPr/>
          </p:nvSpPr>
          <p:spPr>
            <a:xfrm>
              <a:off x="4679121" y="3189851"/>
              <a:ext cx="172932" cy="265210"/>
            </a:xfrm>
            <a:custGeom>
              <a:avLst/>
              <a:gdLst/>
              <a:ahLst/>
              <a:cxnLst/>
              <a:rect l="l" t="t" r="r" b="b"/>
              <a:pathLst>
                <a:path w="4314" h="6616" extrusionOk="0">
                  <a:moveTo>
                    <a:pt x="633" y="0"/>
                  </a:moveTo>
                  <a:cubicBezTo>
                    <a:pt x="628" y="0"/>
                    <a:pt x="622" y="1"/>
                    <a:pt x="617" y="2"/>
                  </a:cubicBezTo>
                  <a:cubicBezTo>
                    <a:pt x="562" y="10"/>
                    <a:pt x="521" y="62"/>
                    <a:pt x="530" y="120"/>
                  </a:cubicBezTo>
                  <a:cubicBezTo>
                    <a:pt x="649" y="882"/>
                    <a:pt x="34" y="1808"/>
                    <a:pt x="28" y="1817"/>
                  </a:cubicBezTo>
                  <a:cubicBezTo>
                    <a:pt x="1" y="1859"/>
                    <a:pt x="6" y="1911"/>
                    <a:pt x="40" y="1948"/>
                  </a:cubicBezTo>
                  <a:cubicBezTo>
                    <a:pt x="69" y="1981"/>
                    <a:pt x="3007" y="5113"/>
                    <a:pt x="4115" y="6573"/>
                  </a:cubicBezTo>
                  <a:cubicBezTo>
                    <a:pt x="4135" y="6601"/>
                    <a:pt x="4165" y="6615"/>
                    <a:pt x="4197" y="6615"/>
                  </a:cubicBezTo>
                  <a:cubicBezTo>
                    <a:pt x="4222" y="6615"/>
                    <a:pt x="4244" y="6608"/>
                    <a:pt x="4260" y="6592"/>
                  </a:cubicBezTo>
                  <a:cubicBezTo>
                    <a:pt x="4304" y="6557"/>
                    <a:pt x="4313" y="6491"/>
                    <a:pt x="4278" y="6446"/>
                  </a:cubicBezTo>
                  <a:cubicBezTo>
                    <a:pt x="3249" y="5087"/>
                    <a:pt x="659" y="2304"/>
                    <a:pt x="246" y="1863"/>
                  </a:cubicBezTo>
                  <a:cubicBezTo>
                    <a:pt x="395" y="1620"/>
                    <a:pt x="847" y="809"/>
                    <a:pt x="737" y="89"/>
                  </a:cubicBezTo>
                  <a:cubicBezTo>
                    <a:pt x="729" y="37"/>
                    <a:pt x="685" y="0"/>
                    <a:pt x="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5698;p36">
              <a:extLst>
                <a:ext uri="{FF2B5EF4-FFF2-40B4-BE49-F238E27FC236}">
                  <a16:creationId xmlns:a16="http://schemas.microsoft.com/office/drawing/2014/main" id="{9C9FE501-E036-865A-3231-430072BC9EB2}"/>
                </a:ext>
              </a:extLst>
            </p:cNvPr>
            <p:cNvSpPr/>
            <p:nvPr/>
          </p:nvSpPr>
          <p:spPr>
            <a:xfrm>
              <a:off x="4644487" y="4119234"/>
              <a:ext cx="113203" cy="24693"/>
            </a:xfrm>
            <a:custGeom>
              <a:avLst/>
              <a:gdLst/>
              <a:ahLst/>
              <a:cxnLst/>
              <a:rect l="l" t="t" r="r" b="b"/>
              <a:pathLst>
                <a:path w="2824" h="616" extrusionOk="0">
                  <a:moveTo>
                    <a:pt x="112" y="0"/>
                  </a:moveTo>
                  <a:cubicBezTo>
                    <a:pt x="62" y="0"/>
                    <a:pt x="18" y="37"/>
                    <a:pt x="11" y="89"/>
                  </a:cubicBezTo>
                  <a:cubicBezTo>
                    <a:pt x="0" y="144"/>
                    <a:pt x="40" y="199"/>
                    <a:pt x="98" y="208"/>
                  </a:cubicBezTo>
                  <a:lnTo>
                    <a:pt x="2695" y="614"/>
                  </a:lnTo>
                  <a:cubicBezTo>
                    <a:pt x="2700" y="615"/>
                    <a:pt x="2705" y="615"/>
                    <a:pt x="2711" y="615"/>
                  </a:cubicBezTo>
                  <a:cubicBezTo>
                    <a:pt x="2761" y="615"/>
                    <a:pt x="2806" y="579"/>
                    <a:pt x="2814" y="527"/>
                  </a:cubicBezTo>
                  <a:cubicBezTo>
                    <a:pt x="2824" y="470"/>
                    <a:pt x="2785" y="416"/>
                    <a:pt x="2727" y="408"/>
                  </a:cubicBezTo>
                  <a:lnTo>
                    <a:pt x="129" y="2"/>
                  </a:lnTo>
                  <a:cubicBezTo>
                    <a:pt x="123" y="1"/>
                    <a:pt x="11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5699;p36">
              <a:extLst>
                <a:ext uri="{FF2B5EF4-FFF2-40B4-BE49-F238E27FC236}">
                  <a16:creationId xmlns:a16="http://schemas.microsoft.com/office/drawing/2014/main" id="{ED2FCF5B-5799-238A-37CA-B7B6CBE793E6}"/>
                </a:ext>
              </a:extLst>
            </p:cNvPr>
            <p:cNvSpPr/>
            <p:nvPr/>
          </p:nvSpPr>
          <p:spPr>
            <a:xfrm>
              <a:off x="4350019" y="3168044"/>
              <a:ext cx="429764" cy="962750"/>
            </a:xfrm>
            <a:custGeom>
              <a:avLst/>
              <a:gdLst/>
              <a:ahLst/>
              <a:cxnLst/>
              <a:rect l="l" t="t" r="r" b="b"/>
              <a:pathLst>
                <a:path w="10721" h="24017" extrusionOk="0">
                  <a:moveTo>
                    <a:pt x="475" y="1"/>
                  </a:moveTo>
                  <a:cubicBezTo>
                    <a:pt x="424" y="1"/>
                    <a:pt x="379" y="36"/>
                    <a:pt x="372" y="89"/>
                  </a:cubicBezTo>
                  <a:cubicBezTo>
                    <a:pt x="356" y="192"/>
                    <a:pt x="0" y="2608"/>
                    <a:pt x="1191" y="4119"/>
                  </a:cubicBezTo>
                  <a:cubicBezTo>
                    <a:pt x="2302" y="5527"/>
                    <a:pt x="9407" y="10174"/>
                    <a:pt x="10444" y="10848"/>
                  </a:cubicBezTo>
                  <a:cubicBezTo>
                    <a:pt x="10104" y="11183"/>
                    <a:pt x="9063" y="12436"/>
                    <a:pt x="8707" y="15547"/>
                  </a:cubicBezTo>
                  <a:cubicBezTo>
                    <a:pt x="8112" y="20725"/>
                    <a:pt x="7803" y="23871"/>
                    <a:pt x="7800" y="23902"/>
                  </a:cubicBezTo>
                  <a:cubicBezTo>
                    <a:pt x="7794" y="23960"/>
                    <a:pt x="7837" y="24011"/>
                    <a:pt x="7895" y="24016"/>
                  </a:cubicBezTo>
                  <a:lnTo>
                    <a:pt x="7905" y="24016"/>
                  </a:lnTo>
                  <a:cubicBezTo>
                    <a:pt x="7960" y="24016"/>
                    <a:pt x="8005" y="23974"/>
                    <a:pt x="8005" y="23921"/>
                  </a:cubicBezTo>
                  <a:cubicBezTo>
                    <a:pt x="8009" y="23890"/>
                    <a:pt x="8317" y="20745"/>
                    <a:pt x="8911" y="15568"/>
                  </a:cubicBezTo>
                  <a:cubicBezTo>
                    <a:pt x="9319" y="12007"/>
                    <a:pt x="10664" y="10927"/>
                    <a:pt x="10677" y="10915"/>
                  </a:cubicBezTo>
                  <a:cubicBezTo>
                    <a:pt x="10703" y="10895"/>
                    <a:pt x="10721" y="10863"/>
                    <a:pt x="10718" y="10828"/>
                  </a:cubicBezTo>
                  <a:cubicBezTo>
                    <a:pt x="10718" y="10795"/>
                    <a:pt x="10700" y="10763"/>
                    <a:pt x="10671" y="10745"/>
                  </a:cubicBezTo>
                  <a:cubicBezTo>
                    <a:pt x="10590" y="10692"/>
                    <a:pt x="2506" y="5448"/>
                    <a:pt x="1355" y="3988"/>
                  </a:cubicBezTo>
                  <a:cubicBezTo>
                    <a:pt x="222" y="2552"/>
                    <a:pt x="575" y="145"/>
                    <a:pt x="579" y="121"/>
                  </a:cubicBezTo>
                  <a:cubicBezTo>
                    <a:pt x="588" y="63"/>
                    <a:pt x="550" y="10"/>
                    <a:pt x="492" y="2"/>
                  </a:cubicBezTo>
                  <a:cubicBezTo>
                    <a:pt x="486" y="1"/>
                    <a:pt x="481" y="1"/>
                    <a:pt x="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5700;p36">
              <a:extLst>
                <a:ext uri="{FF2B5EF4-FFF2-40B4-BE49-F238E27FC236}">
                  <a16:creationId xmlns:a16="http://schemas.microsoft.com/office/drawing/2014/main" id="{11D0E735-1872-2844-0161-F34DCA4C7A5D}"/>
                </a:ext>
              </a:extLst>
            </p:cNvPr>
            <p:cNvSpPr/>
            <p:nvPr/>
          </p:nvSpPr>
          <p:spPr>
            <a:xfrm>
              <a:off x="4302277" y="2486951"/>
              <a:ext cx="575878" cy="735341"/>
            </a:xfrm>
            <a:custGeom>
              <a:avLst/>
              <a:gdLst/>
              <a:ahLst/>
              <a:cxnLst/>
              <a:rect l="l" t="t" r="r" b="b"/>
              <a:pathLst>
                <a:path w="14366" h="18344" extrusionOk="0">
                  <a:moveTo>
                    <a:pt x="10610" y="1"/>
                  </a:moveTo>
                  <a:cubicBezTo>
                    <a:pt x="10610" y="1"/>
                    <a:pt x="9805" y="59"/>
                    <a:pt x="8903" y="117"/>
                  </a:cubicBezTo>
                  <a:cubicBezTo>
                    <a:pt x="7979" y="176"/>
                    <a:pt x="6954" y="189"/>
                    <a:pt x="6587" y="237"/>
                  </a:cubicBezTo>
                  <a:cubicBezTo>
                    <a:pt x="5572" y="363"/>
                    <a:pt x="4980" y="771"/>
                    <a:pt x="3880" y="2842"/>
                  </a:cubicBezTo>
                  <a:cubicBezTo>
                    <a:pt x="2778" y="4911"/>
                    <a:pt x="2436" y="6091"/>
                    <a:pt x="1780" y="8258"/>
                  </a:cubicBezTo>
                  <a:cubicBezTo>
                    <a:pt x="1246" y="10030"/>
                    <a:pt x="220" y="14486"/>
                    <a:pt x="101" y="16198"/>
                  </a:cubicBezTo>
                  <a:cubicBezTo>
                    <a:pt x="0" y="17630"/>
                    <a:pt x="2573" y="18344"/>
                    <a:pt x="4937" y="18344"/>
                  </a:cubicBezTo>
                  <a:cubicBezTo>
                    <a:pt x="5400" y="18344"/>
                    <a:pt x="5855" y="18316"/>
                    <a:pt x="6280" y="18262"/>
                  </a:cubicBezTo>
                  <a:cubicBezTo>
                    <a:pt x="8877" y="17928"/>
                    <a:pt x="10747" y="16359"/>
                    <a:pt x="10907" y="15725"/>
                  </a:cubicBezTo>
                  <a:cubicBezTo>
                    <a:pt x="11066" y="15090"/>
                    <a:pt x="10494" y="14201"/>
                    <a:pt x="10614" y="13607"/>
                  </a:cubicBezTo>
                  <a:cubicBezTo>
                    <a:pt x="10731" y="13012"/>
                    <a:pt x="11362" y="11010"/>
                    <a:pt x="12064" y="10481"/>
                  </a:cubicBezTo>
                  <a:cubicBezTo>
                    <a:pt x="12764" y="9951"/>
                    <a:pt x="13758" y="9342"/>
                    <a:pt x="13784" y="7563"/>
                  </a:cubicBezTo>
                  <a:cubicBezTo>
                    <a:pt x="13800" y="6372"/>
                    <a:pt x="14213" y="5597"/>
                    <a:pt x="14256" y="4473"/>
                  </a:cubicBezTo>
                  <a:cubicBezTo>
                    <a:pt x="14300" y="3349"/>
                    <a:pt x="14365" y="2734"/>
                    <a:pt x="13562" y="2254"/>
                  </a:cubicBezTo>
                  <a:cubicBezTo>
                    <a:pt x="13308" y="2103"/>
                    <a:pt x="12924" y="1827"/>
                    <a:pt x="12515" y="1515"/>
                  </a:cubicBezTo>
                  <a:cubicBezTo>
                    <a:pt x="11622" y="835"/>
                    <a:pt x="10610" y="1"/>
                    <a:pt x="106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5701;p36">
              <a:extLst>
                <a:ext uri="{FF2B5EF4-FFF2-40B4-BE49-F238E27FC236}">
                  <a16:creationId xmlns:a16="http://schemas.microsoft.com/office/drawing/2014/main" id="{FE670C6B-1202-5D1B-5050-25D19305644E}"/>
                </a:ext>
              </a:extLst>
            </p:cNvPr>
            <p:cNvSpPr/>
            <p:nvPr/>
          </p:nvSpPr>
          <p:spPr>
            <a:xfrm>
              <a:off x="4659118" y="2486911"/>
              <a:ext cx="144751" cy="134970"/>
            </a:xfrm>
            <a:custGeom>
              <a:avLst/>
              <a:gdLst/>
              <a:ahLst/>
              <a:cxnLst/>
              <a:rect l="l" t="t" r="r" b="b"/>
              <a:pathLst>
                <a:path w="3611" h="3367" extrusionOk="0">
                  <a:moveTo>
                    <a:pt x="1708" y="0"/>
                  </a:moveTo>
                  <a:cubicBezTo>
                    <a:pt x="1708" y="0"/>
                    <a:pt x="903" y="58"/>
                    <a:pt x="1" y="116"/>
                  </a:cubicBezTo>
                  <a:cubicBezTo>
                    <a:pt x="121" y="720"/>
                    <a:pt x="1035" y="2870"/>
                    <a:pt x="2108" y="3304"/>
                  </a:cubicBezTo>
                  <a:cubicBezTo>
                    <a:pt x="2215" y="3347"/>
                    <a:pt x="2317" y="3367"/>
                    <a:pt x="2413" y="3367"/>
                  </a:cubicBezTo>
                  <a:cubicBezTo>
                    <a:pt x="3173" y="3367"/>
                    <a:pt x="3575" y="2122"/>
                    <a:pt x="3610" y="1514"/>
                  </a:cubicBezTo>
                  <a:cubicBezTo>
                    <a:pt x="2717" y="836"/>
                    <a:pt x="1708" y="0"/>
                    <a:pt x="1708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5702;p36">
              <a:extLst>
                <a:ext uri="{FF2B5EF4-FFF2-40B4-BE49-F238E27FC236}">
                  <a16:creationId xmlns:a16="http://schemas.microsoft.com/office/drawing/2014/main" id="{02072D68-0045-2BB3-51E0-F8567FF222FA}"/>
                </a:ext>
              </a:extLst>
            </p:cNvPr>
            <p:cNvSpPr/>
            <p:nvPr/>
          </p:nvSpPr>
          <p:spPr>
            <a:xfrm>
              <a:off x="4592296" y="2193845"/>
              <a:ext cx="376008" cy="335000"/>
            </a:xfrm>
            <a:custGeom>
              <a:avLst/>
              <a:gdLst/>
              <a:ahLst/>
              <a:cxnLst/>
              <a:rect l="l" t="t" r="r" b="b"/>
              <a:pathLst>
                <a:path w="9380" h="8357" extrusionOk="0">
                  <a:moveTo>
                    <a:pt x="4942" y="1"/>
                  </a:moveTo>
                  <a:cubicBezTo>
                    <a:pt x="4613" y="1"/>
                    <a:pt x="4237" y="114"/>
                    <a:pt x="3888" y="482"/>
                  </a:cubicBezTo>
                  <a:cubicBezTo>
                    <a:pt x="3888" y="482"/>
                    <a:pt x="3667" y="404"/>
                    <a:pt x="3369" y="404"/>
                  </a:cubicBezTo>
                  <a:cubicBezTo>
                    <a:pt x="2784" y="404"/>
                    <a:pt x="1901" y="700"/>
                    <a:pt x="1791" y="2452"/>
                  </a:cubicBezTo>
                  <a:cubicBezTo>
                    <a:pt x="1791" y="2452"/>
                    <a:pt x="505" y="2512"/>
                    <a:pt x="548" y="4337"/>
                  </a:cubicBezTo>
                  <a:cubicBezTo>
                    <a:pt x="548" y="4337"/>
                    <a:pt x="141" y="4566"/>
                    <a:pt x="31" y="5196"/>
                  </a:cubicBezTo>
                  <a:cubicBezTo>
                    <a:pt x="0" y="5370"/>
                    <a:pt x="96" y="5535"/>
                    <a:pt x="251" y="5616"/>
                  </a:cubicBezTo>
                  <a:cubicBezTo>
                    <a:pt x="2772" y="6940"/>
                    <a:pt x="5875" y="8356"/>
                    <a:pt x="7194" y="8356"/>
                  </a:cubicBezTo>
                  <a:cubicBezTo>
                    <a:pt x="7252" y="8356"/>
                    <a:pt x="7306" y="8354"/>
                    <a:pt x="7356" y="8348"/>
                  </a:cubicBezTo>
                  <a:cubicBezTo>
                    <a:pt x="7356" y="8348"/>
                    <a:pt x="8399" y="7920"/>
                    <a:pt x="7848" y="7017"/>
                  </a:cubicBezTo>
                  <a:cubicBezTo>
                    <a:pt x="7848" y="7017"/>
                    <a:pt x="9379" y="5624"/>
                    <a:pt x="8203" y="4442"/>
                  </a:cubicBezTo>
                  <a:cubicBezTo>
                    <a:pt x="8203" y="4442"/>
                    <a:pt x="9218" y="3158"/>
                    <a:pt x="8341" y="1605"/>
                  </a:cubicBezTo>
                  <a:cubicBezTo>
                    <a:pt x="7654" y="389"/>
                    <a:pt x="6406" y="288"/>
                    <a:pt x="6009" y="288"/>
                  </a:cubicBezTo>
                  <a:cubicBezTo>
                    <a:pt x="5929" y="288"/>
                    <a:pt x="5883" y="292"/>
                    <a:pt x="5883" y="292"/>
                  </a:cubicBezTo>
                  <a:cubicBezTo>
                    <a:pt x="5883" y="292"/>
                    <a:pt x="5471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5703;p36">
              <a:extLst>
                <a:ext uri="{FF2B5EF4-FFF2-40B4-BE49-F238E27FC236}">
                  <a16:creationId xmlns:a16="http://schemas.microsoft.com/office/drawing/2014/main" id="{99693873-DD73-7EF1-766A-2A77B07D417B}"/>
                </a:ext>
              </a:extLst>
            </p:cNvPr>
            <p:cNvSpPr/>
            <p:nvPr/>
          </p:nvSpPr>
          <p:spPr>
            <a:xfrm>
              <a:off x="4671625" y="2395115"/>
              <a:ext cx="139540" cy="175457"/>
            </a:xfrm>
            <a:custGeom>
              <a:avLst/>
              <a:gdLst/>
              <a:ahLst/>
              <a:cxnLst/>
              <a:rect l="l" t="t" r="r" b="b"/>
              <a:pathLst>
                <a:path w="3481" h="4377" extrusionOk="0">
                  <a:moveTo>
                    <a:pt x="968" y="1"/>
                  </a:moveTo>
                  <a:cubicBezTo>
                    <a:pt x="968" y="1"/>
                    <a:pt x="781" y="1232"/>
                    <a:pt x="69" y="2404"/>
                  </a:cubicBezTo>
                  <a:cubicBezTo>
                    <a:pt x="0" y="2796"/>
                    <a:pt x="996" y="4377"/>
                    <a:pt x="1987" y="4377"/>
                  </a:cubicBezTo>
                  <a:cubicBezTo>
                    <a:pt x="2277" y="4377"/>
                    <a:pt x="2567" y="4241"/>
                    <a:pt x="2830" y="3899"/>
                  </a:cubicBezTo>
                  <a:cubicBezTo>
                    <a:pt x="2866" y="3680"/>
                    <a:pt x="2912" y="3471"/>
                    <a:pt x="2969" y="3271"/>
                  </a:cubicBezTo>
                  <a:cubicBezTo>
                    <a:pt x="3086" y="2849"/>
                    <a:pt x="3236" y="2459"/>
                    <a:pt x="3384" y="2080"/>
                  </a:cubicBezTo>
                  <a:cubicBezTo>
                    <a:pt x="3417" y="1998"/>
                    <a:pt x="3447" y="1915"/>
                    <a:pt x="3481" y="1834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5704;p36">
              <a:extLst>
                <a:ext uri="{FF2B5EF4-FFF2-40B4-BE49-F238E27FC236}">
                  <a16:creationId xmlns:a16="http://schemas.microsoft.com/office/drawing/2014/main" id="{811FC980-0F37-D72A-90F4-DB0ED4042A16}"/>
                </a:ext>
              </a:extLst>
            </p:cNvPr>
            <p:cNvSpPr/>
            <p:nvPr/>
          </p:nvSpPr>
          <p:spPr>
            <a:xfrm>
              <a:off x="4670543" y="2488033"/>
              <a:ext cx="123586" cy="97730"/>
            </a:xfrm>
            <a:custGeom>
              <a:avLst/>
              <a:gdLst/>
              <a:ahLst/>
              <a:cxnLst/>
              <a:rect l="l" t="t" r="r" b="b"/>
              <a:pathLst>
                <a:path w="3083" h="2438" extrusionOk="0">
                  <a:moveTo>
                    <a:pt x="94" y="0"/>
                  </a:moveTo>
                  <a:cubicBezTo>
                    <a:pt x="83" y="0"/>
                    <a:pt x="72" y="2"/>
                    <a:pt x="61" y="7"/>
                  </a:cubicBezTo>
                  <a:cubicBezTo>
                    <a:pt x="20" y="25"/>
                    <a:pt x="0" y="74"/>
                    <a:pt x="17" y="117"/>
                  </a:cubicBezTo>
                  <a:cubicBezTo>
                    <a:pt x="52" y="202"/>
                    <a:pt x="899" y="2140"/>
                    <a:pt x="1776" y="2385"/>
                  </a:cubicBezTo>
                  <a:cubicBezTo>
                    <a:pt x="1900" y="2420"/>
                    <a:pt x="2017" y="2438"/>
                    <a:pt x="2126" y="2438"/>
                  </a:cubicBezTo>
                  <a:cubicBezTo>
                    <a:pt x="2319" y="2438"/>
                    <a:pt x="2485" y="2384"/>
                    <a:pt x="2626" y="2274"/>
                  </a:cubicBezTo>
                  <a:cubicBezTo>
                    <a:pt x="3077" y="1931"/>
                    <a:pt x="3083" y="1167"/>
                    <a:pt x="3083" y="1134"/>
                  </a:cubicBezTo>
                  <a:cubicBezTo>
                    <a:pt x="3083" y="1089"/>
                    <a:pt x="3047" y="1051"/>
                    <a:pt x="3000" y="1051"/>
                  </a:cubicBezTo>
                  <a:cubicBezTo>
                    <a:pt x="2954" y="1051"/>
                    <a:pt x="2916" y="1088"/>
                    <a:pt x="2916" y="1134"/>
                  </a:cubicBezTo>
                  <a:cubicBezTo>
                    <a:pt x="2916" y="1141"/>
                    <a:pt x="2910" y="1847"/>
                    <a:pt x="2525" y="2140"/>
                  </a:cubicBezTo>
                  <a:cubicBezTo>
                    <a:pt x="2415" y="2225"/>
                    <a:pt x="2282" y="2267"/>
                    <a:pt x="2126" y="2267"/>
                  </a:cubicBezTo>
                  <a:cubicBezTo>
                    <a:pt x="2032" y="2267"/>
                    <a:pt x="1931" y="2252"/>
                    <a:pt x="1821" y="2221"/>
                  </a:cubicBezTo>
                  <a:cubicBezTo>
                    <a:pt x="1021" y="1998"/>
                    <a:pt x="181" y="71"/>
                    <a:pt x="171" y="51"/>
                  </a:cubicBezTo>
                  <a:cubicBezTo>
                    <a:pt x="158" y="19"/>
                    <a:pt x="12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5705;p36">
              <a:extLst>
                <a:ext uri="{FF2B5EF4-FFF2-40B4-BE49-F238E27FC236}">
                  <a16:creationId xmlns:a16="http://schemas.microsoft.com/office/drawing/2014/main" id="{F65222DF-17F8-2D46-71C7-E6E232E54730}"/>
                </a:ext>
              </a:extLst>
            </p:cNvPr>
            <p:cNvSpPr/>
            <p:nvPr/>
          </p:nvSpPr>
          <p:spPr>
            <a:xfrm>
              <a:off x="4715358" y="2422613"/>
              <a:ext cx="91918" cy="103583"/>
            </a:xfrm>
            <a:custGeom>
              <a:avLst/>
              <a:gdLst/>
              <a:ahLst/>
              <a:cxnLst/>
              <a:rect l="l" t="t" r="r" b="b"/>
              <a:pathLst>
                <a:path w="2293" h="2584" extrusionOk="0">
                  <a:moveTo>
                    <a:pt x="0" y="1"/>
                  </a:moveTo>
                  <a:cubicBezTo>
                    <a:pt x="0" y="1"/>
                    <a:pt x="499" y="1823"/>
                    <a:pt x="1878" y="2583"/>
                  </a:cubicBezTo>
                  <a:cubicBezTo>
                    <a:pt x="1994" y="2161"/>
                    <a:pt x="2143" y="1773"/>
                    <a:pt x="2293" y="13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5706;p36">
              <a:extLst>
                <a:ext uri="{FF2B5EF4-FFF2-40B4-BE49-F238E27FC236}">
                  <a16:creationId xmlns:a16="http://schemas.microsoft.com/office/drawing/2014/main" id="{0935E791-8581-3E7D-750B-BB05F0FFC688}"/>
                </a:ext>
              </a:extLst>
            </p:cNvPr>
            <p:cNvSpPr/>
            <p:nvPr/>
          </p:nvSpPr>
          <p:spPr>
            <a:xfrm>
              <a:off x="4851609" y="2370903"/>
              <a:ext cx="62494" cy="80734"/>
            </a:xfrm>
            <a:custGeom>
              <a:avLst/>
              <a:gdLst/>
              <a:ahLst/>
              <a:cxnLst/>
              <a:rect l="l" t="t" r="r" b="b"/>
              <a:pathLst>
                <a:path w="1559" h="2014" extrusionOk="0">
                  <a:moveTo>
                    <a:pt x="770" y="0"/>
                  </a:moveTo>
                  <a:cubicBezTo>
                    <a:pt x="392" y="0"/>
                    <a:pt x="122" y="409"/>
                    <a:pt x="122" y="409"/>
                  </a:cubicBezTo>
                  <a:lnTo>
                    <a:pt x="0" y="1965"/>
                  </a:lnTo>
                  <a:cubicBezTo>
                    <a:pt x="95" y="1998"/>
                    <a:pt x="186" y="2013"/>
                    <a:pt x="273" y="2013"/>
                  </a:cubicBezTo>
                  <a:cubicBezTo>
                    <a:pt x="1164" y="2013"/>
                    <a:pt x="1558" y="390"/>
                    <a:pt x="1076" y="93"/>
                  </a:cubicBezTo>
                  <a:cubicBezTo>
                    <a:pt x="969" y="27"/>
                    <a:pt x="866" y="0"/>
                    <a:pt x="770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5707;p36">
              <a:extLst>
                <a:ext uri="{FF2B5EF4-FFF2-40B4-BE49-F238E27FC236}">
                  <a16:creationId xmlns:a16="http://schemas.microsoft.com/office/drawing/2014/main" id="{A075A075-B2A9-C983-7271-2EDD79B69C91}"/>
                </a:ext>
              </a:extLst>
            </p:cNvPr>
            <p:cNvSpPr/>
            <p:nvPr/>
          </p:nvSpPr>
          <p:spPr>
            <a:xfrm>
              <a:off x="4827798" y="2433476"/>
              <a:ext cx="63897" cy="59287"/>
            </a:xfrm>
            <a:custGeom>
              <a:avLst/>
              <a:gdLst/>
              <a:ahLst/>
              <a:cxnLst/>
              <a:rect l="l" t="t" r="r" b="b"/>
              <a:pathLst>
                <a:path w="1594" h="1479" extrusionOk="0">
                  <a:moveTo>
                    <a:pt x="440" y="1"/>
                  </a:moveTo>
                  <a:cubicBezTo>
                    <a:pt x="184" y="139"/>
                    <a:pt x="1" y="417"/>
                    <a:pt x="13" y="723"/>
                  </a:cubicBezTo>
                  <a:cubicBezTo>
                    <a:pt x="27" y="1145"/>
                    <a:pt x="376" y="1479"/>
                    <a:pt x="795" y="1479"/>
                  </a:cubicBezTo>
                  <a:cubicBezTo>
                    <a:pt x="804" y="1479"/>
                    <a:pt x="813" y="1479"/>
                    <a:pt x="822" y="1478"/>
                  </a:cubicBezTo>
                  <a:cubicBezTo>
                    <a:pt x="1254" y="1464"/>
                    <a:pt x="1593" y="1100"/>
                    <a:pt x="1577" y="668"/>
                  </a:cubicBezTo>
                  <a:cubicBezTo>
                    <a:pt x="1568" y="391"/>
                    <a:pt x="1415" y="150"/>
                    <a:pt x="1190" y="20"/>
                  </a:cubicBezTo>
                  <a:cubicBezTo>
                    <a:pt x="1173" y="52"/>
                    <a:pt x="1161" y="92"/>
                    <a:pt x="1151" y="131"/>
                  </a:cubicBezTo>
                  <a:cubicBezTo>
                    <a:pt x="1332" y="246"/>
                    <a:pt x="1455" y="443"/>
                    <a:pt x="1463" y="672"/>
                  </a:cubicBezTo>
                  <a:cubicBezTo>
                    <a:pt x="1474" y="1038"/>
                    <a:pt x="1187" y="1348"/>
                    <a:pt x="819" y="1361"/>
                  </a:cubicBezTo>
                  <a:cubicBezTo>
                    <a:pt x="811" y="1361"/>
                    <a:pt x="803" y="1361"/>
                    <a:pt x="795" y="1361"/>
                  </a:cubicBezTo>
                  <a:cubicBezTo>
                    <a:pt x="439" y="1361"/>
                    <a:pt x="143" y="1077"/>
                    <a:pt x="130" y="717"/>
                  </a:cubicBezTo>
                  <a:cubicBezTo>
                    <a:pt x="121" y="450"/>
                    <a:pt x="288" y="207"/>
                    <a:pt x="510" y="92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5708;p36">
              <a:extLst>
                <a:ext uri="{FF2B5EF4-FFF2-40B4-BE49-F238E27FC236}">
                  <a16:creationId xmlns:a16="http://schemas.microsoft.com/office/drawing/2014/main" id="{A9C01660-F6DC-7C0A-267B-8FD7247F880A}"/>
                </a:ext>
              </a:extLst>
            </p:cNvPr>
            <p:cNvSpPr/>
            <p:nvPr/>
          </p:nvSpPr>
          <p:spPr>
            <a:xfrm>
              <a:off x="4705417" y="2237378"/>
              <a:ext cx="211134" cy="253144"/>
            </a:xfrm>
            <a:custGeom>
              <a:avLst/>
              <a:gdLst/>
              <a:ahLst/>
              <a:cxnLst/>
              <a:rect l="l" t="t" r="r" b="b"/>
              <a:pathLst>
                <a:path w="5267" h="6315" extrusionOk="0">
                  <a:moveTo>
                    <a:pt x="2534" y="0"/>
                  </a:moveTo>
                  <a:cubicBezTo>
                    <a:pt x="2183" y="0"/>
                    <a:pt x="1833" y="94"/>
                    <a:pt x="1511" y="308"/>
                  </a:cubicBezTo>
                  <a:cubicBezTo>
                    <a:pt x="1511" y="308"/>
                    <a:pt x="721" y="931"/>
                    <a:pt x="358" y="2394"/>
                  </a:cubicBezTo>
                  <a:cubicBezTo>
                    <a:pt x="0" y="3853"/>
                    <a:pt x="61" y="3630"/>
                    <a:pt x="116" y="4230"/>
                  </a:cubicBezTo>
                  <a:cubicBezTo>
                    <a:pt x="188" y="5016"/>
                    <a:pt x="1649" y="6314"/>
                    <a:pt x="2536" y="6314"/>
                  </a:cubicBezTo>
                  <a:cubicBezTo>
                    <a:pt x="2585" y="6314"/>
                    <a:pt x="2632" y="6310"/>
                    <a:pt x="2677" y="6302"/>
                  </a:cubicBezTo>
                  <a:cubicBezTo>
                    <a:pt x="3200" y="6205"/>
                    <a:pt x="3734" y="5867"/>
                    <a:pt x="4230" y="4928"/>
                  </a:cubicBezTo>
                  <a:cubicBezTo>
                    <a:pt x="4233" y="4922"/>
                    <a:pt x="4236" y="4917"/>
                    <a:pt x="4237" y="4913"/>
                  </a:cubicBezTo>
                  <a:cubicBezTo>
                    <a:pt x="4266" y="4857"/>
                    <a:pt x="4295" y="4803"/>
                    <a:pt x="4321" y="4748"/>
                  </a:cubicBezTo>
                  <a:cubicBezTo>
                    <a:pt x="4371" y="4651"/>
                    <a:pt x="4416" y="4552"/>
                    <a:pt x="4455" y="4461"/>
                  </a:cubicBezTo>
                  <a:lnTo>
                    <a:pt x="4482" y="4395"/>
                  </a:lnTo>
                  <a:cubicBezTo>
                    <a:pt x="4505" y="4337"/>
                    <a:pt x="4530" y="4279"/>
                    <a:pt x="4549" y="4224"/>
                  </a:cubicBezTo>
                  <a:cubicBezTo>
                    <a:pt x="4575" y="4158"/>
                    <a:pt x="4597" y="4092"/>
                    <a:pt x="4614" y="4030"/>
                  </a:cubicBezTo>
                  <a:cubicBezTo>
                    <a:pt x="4911" y="3032"/>
                    <a:pt x="5267" y="1917"/>
                    <a:pt x="4561" y="1046"/>
                  </a:cubicBezTo>
                  <a:cubicBezTo>
                    <a:pt x="4075" y="447"/>
                    <a:pt x="3302" y="0"/>
                    <a:pt x="2534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5709;p36">
              <a:extLst>
                <a:ext uri="{FF2B5EF4-FFF2-40B4-BE49-F238E27FC236}">
                  <a16:creationId xmlns:a16="http://schemas.microsoft.com/office/drawing/2014/main" id="{D6C51212-5F27-F978-EFF1-D8B3298F8F5F}"/>
                </a:ext>
              </a:extLst>
            </p:cNvPr>
            <p:cNvSpPr/>
            <p:nvPr/>
          </p:nvSpPr>
          <p:spPr>
            <a:xfrm>
              <a:off x="4862352" y="2341801"/>
              <a:ext cx="37000" cy="25294"/>
            </a:xfrm>
            <a:custGeom>
              <a:avLst/>
              <a:gdLst/>
              <a:ahLst/>
              <a:cxnLst/>
              <a:rect l="l" t="t" r="r" b="b"/>
              <a:pathLst>
                <a:path w="923" h="631" extrusionOk="0">
                  <a:moveTo>
                    <a:pt x="264" y="1"/>
                  </a:moveTo>
                  <a:cubicBezTo>
                    <a:pt x="9" y="1"/>
                    <a:pt x="0" y="291"/>
                    <a:pt x="221" y="304"/>
                  </a:cubicBezTo>
                  <a:cubicBezTo>
                    <a:pt x="473" y="320"/>
                    <a:pt x="705" y="458"/>
                    <a:pt x="863" y="630"/>
                  </a:cubicBezTo>
                  <a:cubicBezTo>
                    <a:pt x="863" y="630"/>
                    <a:pt x="923" y="163"/>
                    <a:pt x="377" y="17"/>
                  </a:cubicBezTo>
                  <a:cubicBezTo>
                    <a:pt x="335" y="6"/>
                    <a:pt x="29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5710;p36">
              <a:extLst>
                <a:ext uri="{FF2B5EF4-FFF2-40B4-BE49-F238E27FC236}">
                  <a16:creationId xmlns:a16="http://schemas.microsoft.com/office/drawing/2014/main" id="{5D63A22A-1672-6FCF-AF3A-EB8BE21429FD}"/>
                </a:ext>
              </a:extLst>
            </p:cNvPr>
            <p:cNvSpPr/>
            <p:nvPr/>
          </p:nvSpPr>
          <p:spPr>
            <a:xfrm>
              <a:off x="4792924" y="2318591"/>
              <a:ext cx="48424" cy="18440"/>
            </a:xfrm>
            <a:custGeom>
              <a:avLst/>
              <a:gdLst/>
              <a:ahLst/>
              <a:cxnLst/>
              <a:rect l="l" t="t" r="r" b="b"/>
              <a:pathLst>
                <a:path w="1208" h="460" extrusionOk="0">
                  <a:moveTo>
                    <a:pt x="555" y="0"/>
                  </a:moveTo>
                  <a:cubicBezTo>
                    <a:pt x="228" y="0"/>
                    <a:pt x="1" y="210"/>
                    <a:pt x="1" y="210"/>
                  </a:cubicBezTo>
                  <a:cubicBezTo>
                    <a:pt x="27" y="209"/>
                    <a:pt x="55" y="208"/>
                    <a:pt x="85" y="208"/>
                  </a:cubicBezTo>
                  <a:cubicBezTo>
                    <a:pt x="328" y="208"/>
                    <a:pt x="672" y="267"/>
                    <a:pt x="851" y="413"/>
                  </a:cubicBezTo>
                  <a:cubicBezTo>
                    <a:pt x="891" y="446"/>
                    <a:pt x="932" y="459"/>
                    <a:pt x="970" y="459"/>
                  </a:cubicBezTo>
                  <a:cubicBezTo>
                    <a:pt x="1119" y="459"/>
                    <a:pt x="1208" y="240"/>
                    <a:pt x="932" y="96"/>
                  </a:cubicBezTo>
                  <a:cubicBezTo>
                    <a:pt x="798" y="26"/>
                    <a:pt x="670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5711;p36">
              <a:extLst>
                <a:ext uri="{FF2B5EF4-FFF2-40B4-BE49-F238E27FC236}">
                  <a16:creationId xmlns:a16="http://schemas.microsoft.com/office/drawing/2014/main" id="{7CE372DB-7666-D2E2-F480-916EF8ED17FB}"/>
                </a:ext>
              </a:extLst>
            </p:cNvPr>
            <p:cNvSpPr/>
            <p:nvPr/>
          </p:nvSpPr>
          <p:spPr>
            <a:xfrm>
              <a:off x="4793926" y="2402931"/>
              <a:ext cx="45337" cy="38563"/>
            </a:xfrm>
            <a:custGeom>
              <a:avLst/>
              <a:gdLst/>
              <a:ahLst/>
              <a:cxnLst/>
              <a:rect l="l" t="t" r="r" b="b"/>
              <a:pathLst>
                <a:path w="1131" h="962" extrusionOk="0">
                  <a:moveTo>
                    <a:pt x="58" y="1"/>
                  </a:moveTo>
                  <a:cubicBezTo>
                    <a:pt x="55" y="1"/>
                    <a:pt x="53" y="1"/>
                    <a:pt x="50" y="2"/>
                  </a:cubicBezTo>
                  <a:cubicBezTo>
                    <a:pt x="21" y="7"/>
                    <a:pt x="1" y="36"/>
                    <a:pt x="6" y="65"/>
                  </a:cubicBezTo>
                  <a:cubicBezTo>
                    <a:pt x="11" y="86"/>
                    <a:pt x="99" y="538"/>
                    <a:pt x="434" y="799"/>
                  </a:cubicBezTo>
                  <a:cubicBezTo>
                    <a:pt x="499" y="848"/>
                    <a:pt x="562" y="885"/>
                    <a:pt x="621" y="911"/>
                  </a:cubicBezTo>
                  <a:cubicBezTo>
                    <a:pt x="712" y="949"/>
                    <a:pt x="795" y="961"/>
                    <a:pt x="865" y="961"/>
                  </a:cubicBezTo>
                  <a:cubicBezTo>
                    <a:pt x="1001" y="961"/>
                    <a:pt x="1089" y="914"/>
                    <a:pt x="1095" y="912"/>
                  </a:cubicBezTo>
                  <a:cubicBezTo>
                    <a:pt x="1121" y="898"/>
                    <a:pt x="1130" y="863"/>
                    <a:pt x="1116" y="837"/>
                  </a:cubicBezTo>
                  <a:cubicBezTo>
                    <a:pt x="1106" y="820"/>
                    <a:pt x="1087" y="811"/>
                    <a:pt x="1068" y="811"/>
                  </a:cubicBezTo>
                  <a:cubicBezTo>
                    <a:pt x="1059" y="811"/>
                    <a:pt x="1050" y="813"/>
                    <a:pt x="1042" y="818"/>
                  </a:cubicBezTo>
                  <a:cubicBezTo>
                    <a:pt x="1041" y="818"/>
                    <a:pt x="975" y="853"/>
                    <a:pt x="869" y="853"/>
                  </a:cubicBezTo>
                  <a:cubicBezTo>
                    <a:pt x="773" y="853"/>
                    <a:pt x="644" y="824"/>
                    <a:pt x="501" y="714"/>
                  </a:cubicBezTo>
                  <a:cubicBezTo>
                    <a:pt x="199" y="479"/>
                    <a:pt x="114" y="49"/>
                    <a:pt x="114" y="45"/>
                  </a:cubicBezTo>
                  <a:cubicBezTo>
                    <a:pt x="108" y="19"/>
                    <a:pt x="8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5712;p36">
              <a:extLst>
                <a:ext uri="{FF2B5EF4-FFF2-40B4-BE49-F238E27FC236}">
                  <a16:creationId xmlns:a16="http://schemas.microsoft.com/office/drawing/2014/main" id="{30D2C624-20AC-E49B-5597-75F5505ECC8D}"/>
                </a:ext>
              </a:extLst>
            </p:cNvPr>
            <p:cNvSpPr/>
            <p:nvPr/>
          </p:nvSpPr>
          <p:spPr>
            <a:xfrm>
              <a:off x="4795329" y="2435882"/>
              <a:ext cx="23571" cy="18239"/>
            </a:xfrm>
            <a:custGeom>
              <a:avLst/>
              <a:gdLst/>
              <a:ahLst/>
              <a:cxnLst/>
              <a:rect l="l" t="t" r="r" b="b"/>
              <a:pathLst>
                <a:path w="588" h="455" extrusionOk="0">
                  <a:moveTo>
                    <a:pt x="83" y="0"/>
                  </a:moveTo>
                  <a:cubicBezTo>
                    <a:pt x="74" y="0"/>
                    <a:pt x="64" y="2"/>
                    <a:pt x="55" y="6"/>
                  </a:cubicBezTo>
                  <a:cubicBezTo>
                    <a:pt x="19" y="21"/>
                    <a:pt x="0" y="64"/>
                    <a:pt x="16" y="100"/>
                  </a:cubicBezTo>
                  <a:cubicBezTo>
                    <a:pt x="122" y="353"/>
                    <a:pt x="348" y="427"/>
                    <a:pt x="454" y="447"/>
                  </a:cubicBezTo>
                  <a:cubicBezTo>
                    <a:pt x="485" y="453"/>
                    <a:pt x="505" y="454"/>
                    <a:pt x="508" y="454"/>
                  </a:cubicBezTo>
                  <a:cubicBezTo>
                    <a:pt x="510" y="454"/>
                    <a:pt x="513" y="455"/>
                    <a:pt x="515" y="455"/>
                  </a:cubicBezTo>
                  <a:cubicBezTo>
                    <a:pt x="553" y="455"/>
                    <a:pt x="583" y="424"/>
                    <a:pt x="585" y="387"/>
                  </a:cubicBezTo>
                  <a:cubicBezTo>
                    <a:pt x="588" y="347"/>
                    <a:pt x="557" y="313"/>
                    <a:pt x="519" y="311"/>
                  </a:cubicBezTo>
                  <a:cubicBezTo>
                    <a:pt x="508" y="309"/>
                    <a:pt x="251" y="287"/>
                    <a:pt x="150" y="45"/>
                  </a:cubicBezTo>
                  <a:cubicBezTo>
                    <a:pt x="139" y="18"/>
                    <a:pt x="111" y="0"/>
                    <a:pt x="83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5713;p36">
              <a:extLst>
                <a:ext uri="{FF2B5EF4-FFF2-40B4-BE49-F238E27FC236}">
                  <a16:creationId xmlns:a16="http://schemas.microsoft.com/office/drawing/2014/main" id="{34608E07-1A6F-76BE-6645-43610590FFE8}"/>
                </a:ext>
              </a:extLst>
            </p:cNvPr>
            <p:cNvSpPr/>
            <p:nvPr/>
          </p:nvSpPr>
          <p:spPr>
            <a:xfrm>
              <a:off x="4707622" y="2212725"/>
              <a:ext cx="219873" cy="127915"/>
            </a:xfrm>
            <a:custGeom>
              <a:avLst/>
              <a:gdLst/>
              <a:ahLst/>
              <a:cxnLst/>
              <a:rect l="l" t="t" r="r" b="b"/>
              <a:pathLst>
                <a:path w="5485" h="3191" extrusionOk="0">
                  <a:moveTo>
                    <a:pt x="2286" y="1"/>
                  </a:moveTo>
                  <a:cubicBezTo>
                    <a:pt x="1065" y="1"/>
                    <a:pt x="0" y="644"/>
                    <a:pt x="702" y="1691"/>
                  </a:cubicBezTo>
                  <a:cubicBezTo>
                    <a:pt x="1140" y="2345"/>
                    <a:pt x="1676" y="2540"/>
                    <a:pt x="2159" y="2540"/>
                  </a:cubicBezTo>
                  <a:cubicBezTo>
                    <a:pt x="2872" y="2540"/>
                    <a:pt x="3470" y="2115"/>
                    <a:pt x="3470" y="2115"/>
                  </a:cubicBezTo>
                  <a:cubicBezTo>
                    <a:pt x="4069" y="2980"/>
                    <a:pt x="4582" y="3191"/>
                    <a:pt x="4941" y="3191"/>
                  </a:cubicBezTo>
                  <a:cubicBezTo>
                    <a:pt x="5283" y="3191"/>
                    <a:pt x="5484" y="2999"/>
                    <a:pt x="5484" y="2999"/>
                  </a:cubicBezTo>
                  <a:cubicBezTo>
                    <a:pt x="5484" y="2999"/>
                    <a:pt x="4888" y="694"/>
                    <a:pt x="3369" y="176"/>
                  </a:cubicBezTo>
                  <a:cubicBezTo>
                    <a:pt x="3022" y="57"/>
                    <a:pt x="2647" y="1"/>
                    <a:pt x="2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5714;p36">
              <a:extLst>
                <a:ext uri="{FF2B5EF4-FFF2-40B4-BE49-F238E27FC236}">
                  <a16:creationId xmlns:a16="http://schemas.microsoft.com/office/drawing/2014/main" id="{E95A6165-DD55-0B9F-D4D0-D15F7D832D67}"/>
                </a:ext>
              </a:extLst>
            </p:cNvPr>
            <p:cNvSpPr/>
            <p:nvPr/>
          </p:nvSpPr>
          <p:spPr>
            <a:xfrm>
              <a:off x="4720048" y="2122613"/>
              <a:ext cx="131483" cy="120980"/>
            </a:xfrm>
            <a:custGeom>
              <a:avLst/>
              <a:gdLst/>
              <a:ahLst/>
              <a:cxnLst/>
              <a:rect l="l" t="t" r="r" b="b"/>
              <a:pathLst>
                <a:path w="3280" h="3018" extrusionOk="0">
                  <a:moveTo>
                    <a:pt x="1628" y="1"/>
                  </a:moveTo>
                  <a:cubicBezTo>
                    <a:pt x="1429" y="1"/>
                    <a:pt x="1209" y="39"/>
                    <a:pt x="969" y="124"/>
                  </a:cubicBezTo>
                  <a:cubicBezTo>
                    <a:pt x="376" y="331"/>
                    <a:pt x="51" y="816"/>
                    <a:pt x="34" y="1244"/>
                  </a:cubicBezTo>
                  <a:cubicBezTo>
                    <a:pt x="1" y="2012"/>
                    <a:pt x="501" y="2712"/>
                    <a:pt x="1236" y="2940"/>
                  </a:cubicBezTo>
                  <a:cubicBezTo>
                    <a:pt x="1407" y="2994"/>
                    <a:pt x="1572" y="3017"/>
                    <a:pt x="1728" y="3017"/>
                  </a:cubicBezTo>
                  <a:cubicBezTo>
                    <a:pt x="2354" y="3017"/>
                    <a:pt x="2831" y="2635"/>
                    <a:pt x="2963" y="2266"/>
                  </a:cubicBezTo>
                  <a:cubicBezTo>
                    <a:pt x="3280" y="1376"/>
                    <a:pt x="2821" y="1"/>
                    <a:pt x="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5715;p36">
              <a:extLst>
                <a:ext uri="{FF2B5EF4-FFF2-40B4-BE49-F238E27FC236}">
                  <a16:creationId xmlns:a16="http://schemas.microsoft.com/office/drawing/2014/main" id="{20D9C0B1-744D-60F5-F355-090508F3B6D6}"/>
                </a:ext>
              </a:extLst>
            </p:cNvPr>
            <p:cNvSpPr/>
            <p:nvPr/>
          </p:nvSpPr>
          <p:spPr>
            <a:xfrm>
              <a:off x="4728346" y="2189556"/>
              <a:ext cx="113805" cy="23210"/>
            </a:xfrm>
            <a:custGeom>
              <a:avLst/>
              <a:gdLst/>
              <a:ahLst/>
              <a:cxnLst/>
              <a:rect l="l" t="t" r="r" b="b"/>
              <a:pathLst>
                <a:path w="2839" h="579" extrusionOk="0">
                  <a:moveTo>
                    <a:pt x="1719" y="1"/>
                  </a:moveTo>
                  <a:cubicBezTo>
                    <a:pt x="787" y="1"/>
                    <a:pt x="1" y="391"/>
                    <a:pt x="1" y="391"/>
                  </a:cubicBezTo>
                  <a:lnTo>
                    <a:pt x="110" y="578"/>
                  </a:lnTo>
                  <a:cubicBezTo>
                    <a:pt x="667" y="337"/>
                    <a:pt x="1233" y="266"/>
                    <a:pt x="1701" y="266"/>
                  </a:cubicBezTo>
                  <a:cubicBezTo>
                    <a:pt x="2348" y="266"/>
                    <a:pt x="2810" y="400"/>
                    <a:pt x="2810" y="400"/>
                  </a:cubicBezTo>
                  <a:lnTo>
                    <a:pt x="2839" y="225"/>
                  </a:lnTo>
                  <a:cubicBezTo>
                    <a:pt x="2468" y="60"/>
                    <a:pt x="2083" y="1"/>
                    <a:pt x="1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5716;p36">
              <a:extLst>
                <a:ext uri="{FF2B5EF4-FFF2-40B4-BE49-F238E27FC236}">
                  <a16:creationId xmlns:a16="http://schemas.microsoft.com/office/drawing/2014/main" id="{EF5ECA93-7201-956E-964D-A2DEFC107B39}"/>
                </a:ext>
              </a:extLst>
            </p:cNvPr>
            <p:cNvSpPr/>
            <p:nvPr/>
          </p:nvSpPr>
          <p:spPr>
            <a:xfrm>
              <a:off x="4726743" y="2095475"/>
              <a:ext cx="65260" cy="100135"/>
            </a:xfrm>
            <a:custGeom>
              <a:avLst/>
              <a:gdLst/>
              <a:ahLst/>
              <a:cxnLst/>
              <a:rect l="l" t="t" r="r" b="b"/>
              <a:pathLst>
                <a:path w="1628" h="2498" extrusionOk="0">
                  <a:moveTo>
                    <a:pt x="514" y="166"/>
                  </a:moveTo>
                  <a:cubicBezTo>
                    <a:pt x="530" y="166"/>
                    <a:pt x="550" y="172"/>
                    <a:pt x="577" y="186"/>
                  </a:cubicBezTo>
                  <a:cubicBezTo>
                    <a:pt x="888" y="352"/>
                    <a:pt x="1353" y="1313"/>
                    <a:pt x="1384" y="2106"/>
                  </a:cubicBezTo>
                  <a:cubicBezTo>
                    <a:pt x="802" y="1239"/>
                    <a:pt x="319" y="310"/>
                    <a:pt x="473" y="180"/>
                  </a:cubicBezTo>
                  <a:cubicBezTo>
                    <a:pt x="480" y="175"/>
                    <a:pt x="492" y="166"/>
                    <a:pt x="514" y="166"/>
                  </a:cubicBezTo>
                  <a:close/>
                  <a:moveTo>
                    <a:pt x="516" y="0"/>
                  </a:moveTo>
                  <a:cubicBezTo>
                    <a:pt x="448" y="0"/>
                    <a:pt x="399" y="30"/>
                    <a:pt x="370" y="54"/>
                  </a:cubicBezTo>
                  <a:cubicBezTo>
                    <a:pt x="0" y="359"/>
                    <a:pt x="1062" y="1935"/>
                    <a:pt x="1395" y="2411"/>
                  </a:cubicBezTo>
                  <a:lnTo>
                    <a:pt x="1455" y="2498"/>
                  </a:lnTo>
                  <a:lnTo>
                    <a:pt x="1533" y="2498"/>
                  </a:lnTo>
                  <a:lnTo>
                    <a:pt x="1545" y="2370"/>
                  </a:lnTo>
                  <a:cubicBezTo>
                    <a:pt x="1627" y="1515"/>
                    <a:pt x="1094" y="272"/>
                    <a:pt x="659" y="40"/>
                  </a:cubicBezTo>
                  <a:cubicBezTo>
                    <a:pt x="605" y="11"/>
                    <a:pt x="557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5717;p36">
              <a:extLst>
                <a:ext uri="{FF2B5EF4-FFF2-40B4-BE49-F238E27FC236}">
                  <a16:creationId xmlns:a16="http://schemas.microsoft.com/office/drawing/2014/main" id="{9E7B263D-C074-2D22-402B-E6702F53F9E1}"/>
                </a:ext>
              </a:extLst>
            </p:cNvPr>
            <p:cNvSpPr/>
            <p:nvPr/>
          </p:nvSpPr>
          <p:spPr>
            <a:xfrm>
              <a:off x="4783103" y="2100486"/>
              <a:ext cx="66663" cy="95125"/>
            </a:xfrm>
            <a:custGeom>
              <a:avLst/>
              <a:gdLst/>
              <a:ahLst/>
              <a:cxnLst/>
              <a:rect l="l" t="t" r="r" b="b"/>
              <a:pathLst>
                <a:path w="1663" h="2373" extrusionOk="0">
                  <a:moveTo>
                    <a:pt x="1154" y="166"/>
                  </a:moveTo>
                  <a:cubicBezTo>
                    <a:pt x="1178" y="166"/>
                    <a:pt x="1190" y="177"/>
                    <a:pt x="1196" y="183"/>
                  </a:cubicBezTo>
                  <a:cubicBezTo>
                    <a:pt x="1347" y="315"/>
                    <a:pt x="833" y="1229"/>
                    <a:pt x="221" y="2074"/>
                  </a:cubicBezTo>
                  <a:cubicBezTo>
                    <a:pt x="279" y="1285"/>
                    <a:pt x="777" y="338"/>
                    <a:pt x="1093" y="185"/>
                  </a:cubicBezTo>
                  <a:cubicBezTo>
                    <a:pt x="1120" y="171"/>
                    <a:pt x="1139" y="166"/>
                    <a:pt x="1154" y="166"/>
                  </a:cubicBezTo>
                  <a:close/>
                  <a:moveTo>
                    <a:pt x="1154" y="0"/>
                  </a:moveTo>
                  <a:cubicBezTo>
                    <a:pt x="1116" y="0"/>
                    <a:pt x="1071" y="10"/>
                    <a:pt x="1020" y="35"/>
                  </a:cubicBezTo>
                  <a:cubicBezTo>
                    <a:pt x="575" y="253"/>
                    <a:pt x="1" y="1478"/>
                    <a:pt x="53" y="2335"/>
                  </a:cubicBezTo>
                  <a:lnTo>
                    <a:pt x="56" y="2373"/>
                  </a:lnTo>
                  <a:lnTo>
                    <a:pt x="208" y="2373"/>
                  </a:lnTo>
                  <a:cubicBezTo>
                    <a:pt x="563" y="1901"/>
                    <a:pt x="1663" y="374"/>
                    <a:pt x="1306" y="60"/>
                  </a:cubicBezTo>
                  <a:cubicBezTo>
                    <a:pt x="1277" y="33"/>
                    <a:pt x="1226" y="0"/>
                    <a:pt x="1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5718;p36">
              <a:extLst>
                <a:ext uri="{FF2B5EF4-FFF2-40B4-BE49-F238E27FC236}">
                  <a16:creationId xmlns:a16="http://schemas.microsoft.com/office/drawing/2014/main" id="{53B34021-5D4C-76E6-1C18-F734202E5875}"/>
                </a:ext>
              </a:extLst>
            </p:cNvPr>
            <p:cNvSpPr/>
            <p:nvPr/>
          </p:nvSpPr>
          <p:spPr>
            <a:xfrm>
              <a:off x="4718525" y="2263874"/>
              <a:ext cx="45577" cy="58003"/>
            </a:xfrm>
            <a:custGeom>
              <a:avLst/>
              <a:gdLst/>
              <a:ahLst/>
              <a:cxnLst/>
              <a:rect l="l" t="t" r="r" b="b"/>
              <a:pathLst>
                <a:path w="1137" h="1447" extrusionOk="0">
                  <a:moveTo>
                    <a:pt x="498" y="0"/>
                  </a:moveTo>
                  <a:lnTo>
                    <a:pt x="1" y="1236"/>
                  </a:lnTo>
                  <a:cubicBezTo>
                    <a:pt x="1" y="1236"/>
                    <a:pt x="169" y="1446"/>
                    <a:pt x="394" y="1446"/>
                  </a:cubicBezTo>
                  <a:cubicBezTo>
                    <a:pt x="506" y="1446"/>
                    <a:pt x="631" y="1395"/>
                    <a:pt x="756" y="1240"/>
                  </a:cubicBezTo>
                  <a:cubicBezTo>
                    <a:pt x="1136" y="776"/>
                    <a:pt x="1126" y="312"/>
                    <a:pt x="1126" y="312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5719;p36">
              <a:extLst>
                <a:ext uri="{FF2B5EF4-FFF2-40B4-BE49-F238E27FC236}">
                  <a16:creationId xmlns:a16="http://schemas.microsoft.com/office/drawing/2014/main" id="{3261619D-E698-6845-BCE8-3B42A79E93BE}"/>
                </a:ext>
              </a:extLst>
            </p:cNvPr>
            <p:cNvSpPr/>
            <p:nvPr/>
          </p:nvSpPr>
          <p:spPr>
            <a:xfrm>
              <a:off x="4808357" y="2350379"/>
              <a:ext cx="13750" cy="17397"/>
            </a:xfrm>
            <a:custGeom>
              <a:avLst/>
              <a:gdLst/>
              <a:ahLst/>
              <a:cxnLst/>
              <a:rect l="l" t="t" r="r" b="b"/>
              <a:pathLst>
                <a:path w="343" h="434" extrusionOk="0">
                  <a:moveTo>
                    <a:pt x="230" y="0"/>
                  </a:moveTo>
                  <a:cubicBezTo>
                    <a:pt x="167" y="0"/>
                    <a:pt x="92" y="66"/>
                    <a:pt x="49" y="166"/>
                  </a:cubicBezTo>
                  <a:cubicBezTo>
                    <a:pt x="0" y="282"/>
                    <a:pt x="15" y="399"/>
                    <a:pt x="84" y="428"/>
                  </a:cubicBezTo>
                  <a:cubicBezTo>
                    <a:pt x="94" y="432"/>
                    <a:pt x="105" y="434"/>
                    <a:pt x="115" y="434"/>
                  </a:cubicBezTo>
                  <a:cubicBezTo>
                    <a:pt x="179" y="434"/>
                    <a:pt x="254" y="368"/>
                    <a:pt x="296" y="268"/>
                  </a:cubicBezTo>
                  <a:cubicBezTo>
                    <a:pt x="342" y="152"/>
                    <a:pt x="328" y="35"/>
                    <a:pt x="261" y="6"/>
                  </a:cubicBezTo>
                  <a:cubicBezTo>
                    <a:pt x="251" y="2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5720;p36">
              <a:extLst>
                <a:ext uri="{FF2B5EF4-FFF2-40B4-BE49-F238E27FC236}">
                  <a16:creationId xmlns:a16="http://schemas.microsoft.com/office/drawing/2014/main" id="{9965A95B-9AAE-1D59-B01E-57378B3B4054}"/>
                </a:ext>
              </a:extLst>
            </p:cNvPr>
            <p:cNvSpPr/>
            <p:nvPr/>
          </p:nvSpPr>
          <p:spPr>
            <a:xfrm>
              <a:off x="4862392" y="2374992"/>
              <a:ext cx="13870" cy="17437"/>
            </a:xfrm>
            <a:custGeom>
              <a:avLst/>
              <a:gdLst/>
              <a:ahLst/>
              <a:cxnLst/>
              <a:rect l="l" t="t" r="r" b="b"/>
              <a:pathLst>
                <a:path w="346" h="435" extrusionOk="0">
                  <a:moveTo>
                    <a:pt x="231" y="1"/>
                  </a:moveTo>
                  <a:cubicBezTo>
                    <a:pt x="167" y="1"/>
                    <a:pt x="92" y="67"/>
                    <a:pt x="50" y="166"/>
                  </a:cubicBezTo>
                  <a:cubicBezTo>
                    <a:pt x="1" y="282"/>
                    <a:pt x="15" y="400"/>
                    <a:pt x="85" y="429"/>
                  </a:cubicBezTo>
                  <a:cubicBezTo>
                    <a:pt x="95" y="433"/>
                    <a:pt x="105" y="435"/>
                    <a:pt x="116" y="435"/>
                  </a:cubicBezTo>
                  <a:cubicBezTo>
                    <a:pt x="179" y="435"/>
                    <a:pt x="254" y="368"/>
                    <a:pt x="297" y="269"/>
                  </a:cubicBezTo>
                  <a:cubicBezTo>
                    <a:pt x="346" y="153"/>
                    <a:pt x="328" y="36"/>
                    <a:pt x="262" y="7"/>
                  </a:cubicBezTo>
                  <a:cubicBezTo>
                    <a:pt x="252" y="3"/>
                    <a:pt x="241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5721;p36">
              <a:extLst>
                <a:ext uri="{FF2B5EF4-FFF2-40B4-BE49-F238E27FC236}">
                  <a16:creationId xmlns:a16="http://schemas.microsoft.com/office/drawing/2014/main" id="{D963BC24-EC77-C0C0-881A-180F2011E187}"/>
                </a:ext>
              </a:extLst>
            </p:cNvPr>
            <p:cNvSpPr/>
            <p:nvPr/>
          </p:nvSpPr>
          <p:spPr>
            <a:xfrm>
              <a:off x="4823469" y="2358476"/>
              <a:ext cx="24974" cy="56121"/>
            </a:xfrm>
            <a:custGeom>
              <a:avLst/>
              <a:gdLst/>
              <a:ahLst/>
              <a:cxnLst/>
              <a:rect l="l" t="t" r="r" b="b"/>
              <a:pathLst>
                <a:path w="623" h="1400" extrusionOk="0">
                  <a:moveTo>
                    <a:pt x="501" y="1"/>
                  </a:moveTo>
                  <a:cubicBezTo>
                    <a:pt x="466" y="1"/>
                    <a:pt x="435" y="26"/>
                    <a:pt x="429" y="64"/>
                  </a:cubicBezTo>
                  <a:cubicBezTo>
                    <a:pt x="424" y="98"/>
                    <a:pt x="325" y="861"/>
                    <a:pt x="451" y="1216"/>
                  </a:cubicBezTo>
                  <a:cubicBezTo>
                    <a:pt x="409" y="1235"/>
                    <a:pt x="345" y="1256"/>
                    <a:pt x="267" y="1256"/>
                  </a:cubicBezTo>
                  <a:cubicBezTo>
                    <a:pt x="219" y="1256"/>
                    <a:pt x="166" y="1248"/>
                    <a:pt x="110" y="1225"/>
                  </a:cubicBezTo>
                  <a:cubicBezTo>
                    <a:pt x="101" y="1221"/>
                    <a:pt x="92" y="1219"/>
                    <a:pt x="82" y="1219"/>
                  </a:cubicBezTo>
                  <a:cubicBezTo>
                    <a:pt x="54" y="1219"/>
                    <a:pt x="27" y="1236"/>
                    <a:pt x="16" y="1263"/>
                  </a:cubicBezTo>
                  <a:cubicBezTo>
                    <a:pt x="0" y="1302"/>
                    <a:pt x="18" y="1343"/>
                    <a:pt x="54" y="1357"/>
                  </a:cubicBezTo>
                  <a:cubicBezTo>
                    <a:pt x="93" y="1372"/>
                    <a:pt x="129" y="1383"/>
                    <a:pt x="165" y="1390"/>
                  </a:cubicBezTo>
                  <a:cubicBezTo>
                    <a:pt x="200" y="1397"/>
                    <a:pt x="233" y="1400"/>
                    <a:pt x="265" y="1400"/>
                  </a:cubicBezTo>
                  <a:cubicBezTo>
                    <a:pt x="446" y="1400"/>
                    <a:pt x="576" y="1310"/>
                    <a:pt x="583" y="1305"/>
                  </a:cubicBezTo>
                  <a:cubicBezTo>
                    <a:pt x="612" y="1285"/>
                    <a:pt x="622" y="1245"/>
                    <a:pt x="605" y="1212"/>
                  </a:cubicBezTo>
                  <a:cubicBezTo>
                    <a:pt x="482" y="984"/>
                    <a:pt x="538" y="319"/>
                    <a:pt x="572" y="81"/>
                  </a:cubicBezTo>
                  <a:cubicBezTo>
                    <a:pt x="576" y="43"/>
                    <a:pt x="550" y="7"/>
                    <a:pt x="509" y="1"/>
                  </a:cubicBezTo>
                  <a:cubicBezTo>
                    <a:pt x="506" y="1"/>
                    <a:pt x="50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5722;p36">
              <a:extLst>
                <a:ext uri="{FF2B5EF4-FFF2-40B4-BE49-F238E27FC236}">
                  <a16:creationId xmlns:a16="http://schemas.microsoft.com/office/drawing/2014/main" id="{3C42735B-3533-F908-BA46-9C74CAEF194D}"/>
                </a:ext>
              </a:extLst>
            </p:cNvPr>
            <p:cNvSpPr/>
            <p:nvPr/>
          </p:nvSpPr>
          <p:spPr>
            <a:xfrm>
              <a:off x="4854776" y="2414195"/>
              <a:ext cx="35516" cy="25615"/>
            </a:xfrm>
            <a:custGeom>
              <a:avLst/>
              <a:gdLst/>
              <a:ahLst/>
              <a:cxnLst/>
              <a:rect l="l" t="t" r="r" b="b"/>
              <a:pathLst>
                <a:path w="886" h="639" extrusionOk="0">
                  <a:moveTo>
                    <a:pt x="383" y="0"/>
                  </a:moveTo>
                  <a:cubicBezTo>
                    <a:pt x="205" y="0"/>
                    <a:pt x="76" y="47"/>
                    <a:pt x="47" y="137"/>
                  </a:cubicBezTo>
                  <a:cubicBezTo>
                    <a:pt x="1" y="285"/>
                    <a:pt x="260" y="517"/>
                    <a:pt x="624" y="638"/>
                  </a:cubicBezTo>
                  <a:cubicBezTo>
                    <a:pt x="655" y="582"/>
                    <a:pt x="691" y="509"/>
                    <a:pt x="719" y="456"/>
                  </a:cubicBezTo>
                  <a:cubicBezTo>
                    <a:pt x="771" y="356"/>
                    <a:pt x="814" y="256"/>
                    <a:pt x="856" y="160"/>
                  </a:cubicBezTo>
                  <a:cubicBezTo>
                    <a:pt x="866" y="138"/>
                    <a:pt x="877" y="115"/>
                    <a:pt x="885" y="93"/>
                  </a:cubicBezTo>
                  <a:cubicBezTo>
                    <a:pt x="869" y="87"/>
                    <a:pt x="843" y="80"/>
                    <a:pt x="827" y="74"/>
                  </a:cubicBezTo>
                  <a:cubicBezTo>
                    <a:pt x="667" y="24"/>
                    <a:pt x="512" y="0"/>
                    <a:pt x="383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5723;p36">
              <a:extLst>
                <a:ext uri="{FF2B5EF4-FFF2-40B4-BE49-F238E27FC236}">
                  <a16:creationId xmlns:a16="http://schemas.microsoft.com/office/drawing/2014/main" id="{559CAED1-3017-293E-547A-F8E820A0AA45}"/>
                </a:ext>
              </a:extLst>
            </p:cNvPr>
            <p:cNvSpPr/>
            <p:nvPr/>
          </p:nvSpPr>
          <p:spPr>
            <a:xfrm>
              <a:off x="4741254" y="2362645"/>
              <a:ext cx="58045" cy="32911"/>
            </a:xfrm>
            <a:custGeom>
              <a:avLst/>
              <a:gdLst/>
              <a:ahLst/>
              <a:cxnLst/>
              <a:rect l="l" t="t" r="r" b="b"/>
              <a:pathLst>
                <a:path w="1448" h="821" extrusionOk="0">
                  <a:moveTo>
                    <a:pt x="304" y="1"/>
                  </a:moveTo>
                  <a:cubicBezTo>
                    <a:pt x="188" y="1"/>
                    <a:pt x="103" y="32"/>
                    <a:pt x="72" y="96"/>
                  </a:cubicBezTo>
                  <a:cubicBezTo>
                    <a:pt x="1" y="241"/>
                    <a:pt x="237" y="499"/>
                    <a:pt x="598" y="673"/>
                  </a:cubicBezTo>
                  <a:cubicBezTo>
                    <a:pt x="799" y="770"/>
                    <a:pt x="997" y="820"/>
                    <a:pt x="1145" y="820"/>
                  </a:cubicBezTo>
                  <a:cubicBezTo>
                    <a:pt x="1261" y="820"/>
                    <a:pt x="1346" y="789"/>
                    <a:pt x="1377" y="725"/>
                  </a:cubicBezTo>
                  <a:cubicBezTo>
                    <a:pt x="1448" y="580"/>
                    <a:pt x="1212" y="322"/>
                    <a:pt x="852" y="148"/>
                  </a:cubicBezTo>
                  <a:cubicBezTo>
                    <a:pt x="650" y="51"/>
                    <a:pt x="452" y="1"/>
                    <a:pt x="304" y="1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5724;p36">
              <a:extLst>
                <a:ext uri="{FF2B5EF4-FFF2-40B4-BE49-F238E27FC236}">
                  <a16:creationId xmlns:a16="http://schemas.microsoft.com/office/drawing/2014/main" id="{A5A0C258-CECF-A550-142D-F5080EABF263}"/>
                </a:ext>
              </a:extLst>
            </p:cNvPr>
            <p:cNvSpPr/>
            <p:nvPr/>
          </p:nvSpPr>
          <p:spPr>
            <a:xfrm>
              <a:off x="4666093" y="2313300"/>
              <a:ext cx="65060" cy="88270"/>
            </a:xfrm>
            <a:custGeom>
              <a:avLst/>
              <a:gdLst/>
              <a:ahLst/>
              <a:cxnLst/>
              <a:rect l="l" t="t" r="r" b="b"/>
              <a:pathLst>
                <a:path w="1623" h="2202" extrusionOk="0">
                  <a:moveTo>
                    <a:pt x="949" y="0"/>
                  </a:moveTo>
                  <a:cubicBezTo>
                    <a:pt x="915" y="0"/>
                    <a:pt x="880" y="3"/>
                    <a:pt x="843" y="7"/>
                  </a:cubicBezTo>
                  <a:cubicBezTo>
                    <a:pt x="218" y="86"/>
                    <a:pt x="1" y="2097"/>
                    <a:pt x="1154" y="2201"/>
                  </a:cubicBezTo>
                  <a:lnTo>
                    <a:pt x="1622" y="566"/>
                  </a:lnTo>
                  <a:cubicBezTo>
                    <a:pt x="1622" y="566"/>
                    <a:pt x="1486" y="0"/>
                    <a:pt x="949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5725;p36">
              <a:extLst>
                <a:ext uri="{FF2B5EF4-FFF2-40B4-BE49-F238E27FC236}">
                  <a16:creationId xmlns:a16="http://schemas.microsoft.com/office/drawing/2014/main" id="{8F56E484-E0C0-BD58-47F4-DC5F2FFD46E8}"/>
                </a:ext>
              </a:extLst>
            </p:cNvPr>
            <p:cNvSpPr/>
            <p:nvPr/>
          </p:nvSpPr>
          <p:spPr>
            <a:xfrm>
              <a:off x="4648015" y="2370662"/>
              <a:ext cx="61572" cy="57844"/>
            </a:xfrm>
            <a:custGeom>
              <a:avLst/>
              <a:gdLst/>
              <a:ahLst/>
              <a:cxnLst/>
              <a:rect l="l" t="t" r="r" b="b"/>
              <a:pathLst>
                <a:path w="1536" h="1443" extrusionOk="0">
                  <a:moveTo>
                    <a:pt x="817" y="0"/>
                  </a:moveTo>
                  <a:cubicBezTo>
                    <a:pt x="728" y="0"/>
                    <a:pt x="637" y="17"/>
                    <a:pt x="549" y="52"/>
                  </a:cubicBezTo>
                  <a:cubicBezTo>
                    <a:pt x="181" y="202"/>
                    <a:pt x="1" y="622"/>
                    <a:pt x="150" y="992"/>
                  </a:cubicBezTo>
                  <a:cubicBezTo>
                    <a:pt x="263" y="1273"/>
                    <a:pt x="534" y="1443"/>
                    <a:pt x="820" y="1443"/>
                  </a:cubicBezTo>
                  <a:cubicBezTo>
                    <a:pt x="909" y="1443"/>
                    <a:pt x="1000" y="1426"/>
                    <a:pt x="1088" y="1391"/>
                  </a:cubicBezTo>
                  <a:cubicBezTo>
                    <a:pt x="1349" y="1285"/>
                    <a:pt x="1515" y="1028"/>
                    <a:pt x="1535" y="762"/>
                  </a:cubicBezTo>
                  <a:lnTo>
                    <a:pt x="1434" y="738"/>
                  </a:lnTo>
                  <a:cubicBezTo>
                    <a:pt x="1420" y="969"/>
                    <a:pt x="1277" y="1201"/>
                    <a:pt x="1049" y="1291"/>
                  </a:cubicBezTo>
                  <a:cubicBezTo>
                    <a:pt x="974" y="1321"/>
                    <a:pt x="896" y="1336"/>
                    <a:pt x="820" y="1336"/>
                  </a:cubicBezTo>
                  <a:cubicBezTo>
                    <a:pt x="577" y="1336"/>
                    <a:pt x="346" y="1191"/>
                    <a:pt x="250" y="952"/>
                  </a:cubicBezTo>
                  <a:cubicBezTo>
                    <a:pt x="123" y="638"/>
                    <a:pt x="275" y="280"/>
                    <a:pt x="588" y="153"/>
                  </a:cubicBezTo>
                  <a:cubicBezTo>
                    <a:pt x="664" y="122"/>
                    <a:pt x="741" y="108"/>
                    <a:pt x="818" y="108"/>
                  </a:cubicBezTo>
                  <a:cubicBezTo>
                    <a:pt x="940" y="108"/>
                    <a:pt x="1059" y="145"/>
                    <a:pt x="1159" y="212"/>
                  </a:cubicBezTo>
                  <a:cubicBezTo>
                    <a:pt x="1188" y="189"/>
                    <a:pt x="1217" y="166"/>
                    <a:pt x="1239" y="137"/>
                  </a:cubicBezTo>
                  <a:cubicBezTo>
                    <a:pt x="1117" y="49"/>
                    <a:pt x="969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5726;p36">
              <a:extLst>
                <a:ext uri="{FF2B5EF4-FFF2-40B4-BE49-F238E27FC236}">
                  <a16:creationId xmlns:a16="http://schemas.microsoft.com/office/drawing/2014/main" id="{BBE39166-7A4A-B101-6BC1-F625C8CA8C04}"/>
                </a:ext>
              </a:extLst>
            </p:cNvPr>
            <p:cNvSpPr/>
            <p:nvPr/>
          </p:nvSpPr>
          <p:spPr>
            <a:xfrm>
              <a:off x="4714356" y="2299350"/>
              <a:ext cx="38443" cy="123385"/>
            </a:xfrm>
            <a:custGeom>
              <a:avLst/>
              <a:gdLst/>
              <a:ahLst/>
              <a:cxnLst/>
              <a:rect l="l" t="t" r="r" b="b"/>
              <a:pathLst>
                <a:path w="959" h="3078" extrusionOk="0">
                  <a:moveTo>
                    <a:pt x="959" y="0"/>
                  </a:moveTo>
                  <a:lnTo>
                    <a:pt x="261" y="471"/>
                  </a:lnTo>
                  <a:cubicBezTo>
                    <a:pt x="0" y="2316"/>
                    <a:pt x="754" y="3077"/>
                    <a:pt x="754" y="3077"/>
                  </a:cubicBezTo>
                  <a:cubicBezTo>
                    <a:pt x="343" y="1473"/>
                    <a:pt x="959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5727;p36">
              <a:extLst>
                <a:ext uri="{FF2B5EF4-FFF2-40B4-BE49-F238E27FC236}">
                  <a16:creationId xmlns:a16="http://schemas.microsoft.com/office/drawing/2014/main" id="{8785F59D-E6DB-5995-3B70-C595790EE675}"/>
                </a:ext>
              </a:extLst>
            </p:cNvPr>
            <p:cNvSpPr/>
            <p:nvPr/>
          </p:nvSpPr>
          <p:spPr>
            <a:xfrm>
              <a:off x="4694193" y="2335988"/>
              <a:ext cx="22448" cy="37280"/>
            </a:xfrm>
            <a:custGeom>
              <a:avLst/>
              <a:gdLst/>
              <a:ahLst/>
              <a:cxnLst/>
              <a:rect l="l" t="t" r="r" b="b"/>
              <a:pathLst>
                <a:path w="560" h="930" extrusionOk="0">
                  <a:moveTo>
                    <a:pt x="61" y="0"/>
                  </a:moveTo>
                  <a:cubicBezTo>
                    <a:pt x="42" y="0"/>
                    <a:pt x="23" y="11"/>
                    <a:pt x="13" y="30"/>
                  </a:cubicBezTo>
                  <a:cubicBezTo>
                    <a:pt x="0" y="55"/>
                    <a:pt x="10" y="88"/>
                    <a:pt x="36" y="103"/>
                  </a:cubicBezTo>
                  <a:cubicBezTo>
                    <a:pt x="164" y="168"/>
                    <a:pt x="251" y="268"/>
                    <a:pt x="311" y="372"/>
                  </a:cubicBezTo>
                  <a:cubicBezTo>
                    <a:pt x="173" y="438"/>
                    <a:pt x="63" y="501"/>
                    <a:pt x="57" y="504"/>
                  </a:cubicBezTo>
                  <a:cubicBezTo>
                    <a:pt x="32" y="519"/>
                    <a:pt x="22" y="554"/>
                    <a:pt x="36" y="580"/>
                  </a:cubicBezTo>
                  <a:cubicBezTo>
                    <a:pt x="47" y="591"/>
                    <a:pt x="58" y="601"/>
                    <a:pt x="71" y="604"/>
                  </a:cubicBezTo>
                  <a:cubicBezTo>
                    <a:pt x="75" y="606"/>
                    <a:pt x="80" y="606"/>
                    <a:pt x="84" y="606"/>
                  </a:cubicBezTo>
                  <a:cubicBezTo>
                    <a:pt x="93" y="606"/>
                    <a:pt x="103" y="603"/>
                    <a:pt x="110" y="598"/>
                  </a:cubicBezTo>
                  <a:cubicBezTo>
                    <a:pt x="113" y="597"/>
                    <a:pt x="224" y="533"/>
                    <a:pt x="360" y="471"/>
                  </a:cubicBezTo>
                  <a:cubicBezTo>
                    <a:pt x="442" y="674"/>
                    <a:pt x="437" y="870"/>
                    <a:pt x="437" y="873"/>
                  </a:cubicBezTo>
                  <a:cubicBezTo>
                    <a:pt x="435" y="897"/>
                    <a:pt x="454" y="922"/>
                    <a:pt x="477" y="928"/>
                  </a:cubicBezTo>
                  <a:cubicBezTo>
                    <a:pt x="482" y="929"/>
                    <a:pt x="485" y="929"/>
                    <a:pt x="487" y="929"/>
                  </a:cubicBezTo>
                  <a:cubicBezTo>
                    <a:pt x="519" y="929"/>
                    <a:pt x="543" y="907"/>
                    <a:pt x="544" y="877"/>
                  </a:cubicBezTo>
                  <a:cubicBezTo>
                    <a:pt x="544" y="851"/>
                    <a:pt x="560" y="249"/>
                    <a:pt x="86" y="7"/>
                  </a:cubicBezTo>
                  <a:cubicBezTo>
                    <a:pt x="78" y="2"/>
                    <a:pt x="70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5728;p36">
              <a:extLst>
                <a:ext uri="{FF2B5EF4-FFF2-40B4-BE49-F238E27FC236}">
                  <a16:creationId xmlns:a16="http://schemas.microsoft.com/office/drawing/2014/main" id="{F9991D44-5B83-E220-1B4B-AE58952C2A06}"/>
                </a:ext>
              </a:extLst>
            </p:cNvPr>
            <p:cNvSpPr/>
            <p:nvPr/>
          </p:nvSpPr>
          <p:spPr>
            <a:xfrm>
              <a:off x="4566320" y="2712953"/>
              <a:ext cx="96127" cy="62935"/>
            </a:xfrm>
            <a:custGeom>
              <a:avLst/>
              <a:gdLst/>
              <a:ahLst/>
              <a:cxnLst/>
              <a:rect l="l" t="t" r="r" b="b"/>
              <a:pathLst>
                <a:path w="2398" h="1570" extrusionOk="0">
                  <a:moveTo>
                    <a:pt x="351" y="1"/>
                  </a:moveTo>
                  <a:lnTo>
                    <a:pt x="0" y="763"/>
                  </a:lnTo>
                  <a:cubicBezTo>
                    <a:pt x="0" y="763"/>
                    <a:pt x="1427" y="1464"/>
                    <a:pt x="2130" y="1570"/>
                  </a:cubicBezTo>
                  <a:lnTo>
                    <a:pt x="2397" y="827"/>
                  </a:lnTo>
                  <a:cubicBezTo>
                    <a:pt x="1694" y="684"/>
                    <a:pt x="1012" y="400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5729;p36">
              <a:extLst>
                <a:ext uri="{FF2B5EF4-FFF2-40B4-BE49-F238E27FC236}">
                  <a16:creationId xmlns:a16="http://schemas.microsoft.com/office/drawing/2014/main" id="{0170422F-9A03-AFDE-9CD3-2977999B52E8}"/>
                </a:ext>
              </a:extLst>
            </p:cNvPr>
            <p:cNvSpPr/>
            <p:nvPr/>
          </p:nvSpPr>
          <p:spPr>
            <a:xfrm>
              <a:off x="4619434" y="2654749"/>
              <a:ext cx="216345" cy="96848"/>
            </a:xfrm>
            <a:custGeom>
              <a:avLst/>
              <a:gdLst/>
              <a:ahLst/>
              <a:cxnLst/>
              <a:rect l="l" t="t" r="r" b="b"/>
              <a:pathLst>
                <a:path w="5397" h="2416" extrusionOk="0">
                  <a:moveTo>
                    <a:pt x="101" y="1"/>
                  </a:moveTo>
                  <a:cubicBezTo>
                    <a:pt x="78" y="1"/>
                    <a:pt x="56" y="9"/>
                    <a:pt x="38" y="26"/>
                  </a:cubicBezTo>
                  <a:cubicBezTo>
                    <a:pt x="2" y="61"/>
                    <a:pt x="0" y="119"/>
                    <a:pt x="35" y="155"/>
                  </a:cubicBezTo>
                  <a:cubicBezTo>
                    <a:pt x="102" y="223"/>
                    <a:pt x="1674" y="1867"/>
                    <a:pt x="2677" y="2185"/>
                  </a:cubicBezTo>
                  <a:cubicBezTo>
                    <a:pt x="2867" y="2244"/>
                    <a:pt x="3047" y="2292"/>
                    <a:pt x="3214" y="2326"/>
                  </a:cubicBezTo>
                  <a:cubicBezTo>
                    <a:pt x="3520" y="2390"/>
                    <a:pt x="3789" y="2416"/>
                    <a:pt x="4023" y="2416"/>
                  </a:cubicBezTo>
                  <a:cubicBezTo>
                    <a:pt x="4951" y="2416"/>
                    <a:pt x="5337" y="2011"/>
                    <a:pt x="5363" y="1986"/>
                  </a:cubicBezTo>
                  <a:cubicBezTo>
                    <a:pt x="5396" y="1949"/>
                    <a:pt x="5393" y="1892"/>
                    <a:pt x="5357" y="1859"/>
                  </a:cubicBezTo>
                  <a:cubicBezTo>
                    <a:pt x="5340" y="1843"/>
                    <a:pt x="5317" y="1835"/>
                    <a:pt x="5295" y="1835"/>
                  </a:cubicBezTo>
                  <a:cubicBezTo>
                    <a:pt x="5270" y="1835"/>
                    <a:pt x="5246" y="1844"/>
                    <a:pt x="5228" y="1863"/>
                  </a:cubicBezTo>
                  <a:cubicBezTo>
                    <a:pt x="5223" y="1868"/>
                    <a:pt x="4869" y="2232"/>
                    <a:pt x="4011" y="2232"/>
                  </a:cubicBezTo>
                  <a:cubicBezTo>
                    <a:pt x="3669" y="2232"/>
                    <a:pt x="3246" y="2174"/>
                    <a:pt x="2734" y="2012"/>
                  </a:cubicBezTo>
                  <a:cubicBezTo>
                    <a:pt x="1775" y="1709"/>
                    <a:pt x="183" y="46"/>
                    <a:pt x="167" y="29"/>
                  </a:cubicBezTo>
                  <a:cubicBezTo>
                    <a:pt x="149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5730;p36">
              <a:extLst>
                <a:ext uri="{FF2B5EF4-FFF2-40B4-BE49-F238E27FC236}">
                  <a16:creationId xmlns:a16="http://schemas.microsoft.com/office/drawing/2014/main" id="{3FF224B8-4525-7E31-A814-40A324F83998}"/>
                </a:ext>
              </a:extLst>
            </p:cNvPr>
            <p:cNvSpPr/>
            <p:nvPr/>
          </p:nvSpPr>
          <p:spPr>
            <a:xfrm>
              <a:off x="4477772" y="2915585"/>
              <a:ext cx="266894" cy="55038"/>
            </a:xfrm>
            <a:custGeom>
              <a:avLst/>
              <a:gdLst/>
              <a:ahLst/>
              <a:cxnLst/>
              <a:rect l="l" t="t" r="r" b="b"/>
              <a:pathLst>
                <a:path w="6658" h="1373" extrusionOk="0">
                  <a:moveTo>
                    <a:pt x="6566" y="1"/>
                  </a:moveTo>
                  <a:cubicBezTo>
                    <a:pt x="6565" y="1"/>
                    <a:pt x="6564" y="1"/>
                    <a:pt x="6564" y="1"/>
                  </a:cubicBezTo>
                  <a:cubicBezTo>
                    <a:pt x="6522" y="2"/>
                    <a:pt x="2390" y="92"/>
                    <a:pt x="66" y="1198"/>
                  </a:cubicBezTo>
                  <a:cubicBezTo>
                    <a:pt x="19" y="1220"/>
                    <a:pt x="1" y="1275"/>
                    <a:pt x="22" y="1320"/>
                  </a:cubicBezTo>
                  <a:cubicBezTo>
                    <a:pt x="34" y="1348"/>
                    <a:pt x="59" y="1365"/>
                    <a:pt x="85" y="1371"/>
                  </a:cubicBezTo>
                  <a:cubicBezTo>
                    <a:pt x="91" y="1372"/>
                    <a:pt x="97" y="1373"/>
                    <a:pt x="103" y="1373"/>
                  </a:cubicBezTo>
                  <a:cubicBezTo>
                    <a:pt x="117" y="1373"/>
                    <a:pt x="131" y="1369"/>
                    <a:pt x="143" y="1362"/>
                  </a:cubicBezTo>
                  <a:cubicBezTo>
                    <a:pt x="2434" y="270"/>
                    <a:pt x="6526" y="182"/>
                    <a:pt x="6567" y="182"/>
                  </a:cubicBezTo>
                  <a:cubicBezTo>
                    <a:pt x="6616" y="182"/>
                    <a:pt x="6658" y="140"/>
                    <a:pt x="6656" y="89"/>
                  </a:cubicBezTo>
                  <a:cubicBezTo>
                    <a:pt x="6656" y="42"/>
                    <a:pt x="6616" y="1"/>
                    <a:pt x="6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5731;p36">
              <a:extLst>
                <a:ext uri="{FF2B5EF4-FFF2-40B4-BE49-F238E27FC236}">
                  <a16:creationId xmlns:a16="http://schemas.microsoft.com/office/drawing/2014/main" id="{4D10FC89-51C2-31BB-53B4-3789E6C2ADC3}"/>
                </a:ext>
              </a:extLst>
            </p:cNvPr>
            <p:cNvSpPr/>
            <p:nvPr/>
          </p:nvSpPr>
          <p:spPr>
            <a:xfrm>
              <a:off x="4561190" y="2963448"/>
              <a:ext cx="122864" cy="73478"/>
            </a:xfrm>
            <a:custGeom>
              <a:avLst/>
              <a:gdLst/>
              <a:ahLst/>
              <a:cxnLst/>
              <a:rect l="l" t="t" r="r" b="b"/>
              <a:pathLst>
                <a:path w="3065" h="1833" extrusionOk="0">
                  <a:moveTo>
                    <a:pt x="2969" y="1"/>
                  </a:moveTo>
                  <a:cubicBezTo>
                    <a:pt x="2966" y="1"/>
                    <a:pt x="2962" y="1"/>
                    <a:pt x="2959" y="2"/>
                  </a:cubicBezTo>
                  <a:cubicBezTo>
                    <a:pt x="2890" y="10"/>
                    <a:pt x="1295" y="207"/>
                    <a:pt x="34" y="1681"/>
                  </a:cubicBezTo>
                  <a:cubicBezTo>
                    <a:pt x="0" y="1720"/>
                    <a:pt x="5" y="1778"/>
                    <a:pt x="44" y="1810"/>
                  </a:cubicBezTo>
                  <a:cubicBezTo>
                    <a:pt x="54" y="1821"/>
                    <a:pt x="69" y="1827"/>
                    <a:pt x="83" y="1830"/>
                  </a:cubicBezTo>
                  <a:cubicBezTo>
                    <a:pt x="90" y="1832"/>
                    <a:pt x="97" y="1832"/>
                    <a:pt x="104" y="1832"/>
                  </a:cubicBezTo>
                  <a:cubicBezTo>
                    <a:pt x="130" y="1832"/>
                    <a:pt x="154" y="1821"/>
                    <a:pt x="174" y="1800"/>
                  </a:cubicBezTo>
                  <a:cubicBezTo>
                    <a:pt x="1388" y="384"/>
                    <a:pt x="2963" y="184"/>
                    <a:pt x="2980" y="183"/>
                  </a:cubicBezTo>
                  <a:cubicBezTo>
                    <a:pt x="3028" y="176"/>
                    <a:pt x="3064" y="132"/>
                    <a:pt x="3060" y="81"/>
                  </a:cubicBezTo>
                  <a:cubicBezTo>
                    <a:pt x="3053" y="35"/>
                    <a:pt x="3015" y="1"/>
                    <a:pt x="2969" y="1"/>
                  </a:cubicBezTo>
                  <a:close/>
                </a:path>
              </a:pathLst>
            </a:custGeom>
            <a:solidFill>
              <a:srgbClr val="4B5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5732;p36">
              <a:extLst>
                <a:ext uri="{FF2B5EF4-FFF2-40B4-BE49-F238E27FC236}">
                  <a16:creationId xmlns:a16="http://schemas.microsoft.com/office/drawing/2014/main" id="{E3BDDB57-496B-7629-4125-6A05E154CBE3}"/>
                </a:ext>
              </a:extLst>
            </p:cNvPr>
            <p:cNvSpPr/>
            <p:nvPr/>
          </p:nvSpPr>
          <p:spPr>
            <a:xfrm>
              <a:off x="4338394" y="2579388"/>
              <a:ext cx="161106" cy="568061"/>
            </a:xfrm>
            <a:custGeom>
              <a:avLst/>
              <a:gdLst/>
              <a:ahLst/>
              <a:cxnLst/>
              <a:rect l="l" t="t" r="r" b="b"/>
              <a:pathLst>
                <a:path w="4019" h="14171" extrusionOk="0">
                  <a:moveTo>
                    <a:pt x="3915" y="0"/>
                  </a:moveTo>
                  <a:cubicBezTo>
                    <a:pt x="3882" y="0"/>
                    <a:pt x="3850" y="19"/>
                    <a:pt x="3834" y="51"/>
                  </a:cubicBezTo>
                  <a:cubicBezTo>
                    <a:pt x="3824" y="67"/>
                    <a:pt x="3019" y="1717"/>
                    <a:pt x="2149" y="4256"/>
                  </a:cubicBezTo>
                  <a:cubicBezTo>
                    <a:pt x="1347" y="6601"/>
                    <a:pt x="324" y="10206"/>
                    <a:pt x="5" y="14073"/>
                  </a:cubicBezTo>
                  <a:cubicBezTo>
                    <a:pt x="0" y="14120"/>
                    <a:pt x="34" y="14160"/>
                    <a:pt x="77" y="14171"/>
                  </a:cubicBezTo>
                  <a:lnTo>
                    <a:pt x="89" y="14169"/>
                  </a:lnTo>
                  <a:cubicBezTo>
                    <a:pt x="91" y="14169"/>
                    <a:pt x="94" y="14169"/>
                    <a:pt x="97" y="14169"/>
                  </a:cubicBezTo>
                  <a:cubicBezTo>
                    <a:pt x="143" y="14169"/>
                    <a:pt x="183" y="14134"/>
                    <a:pt x="187" y="14086"/>
                  </a:cubicBezTo>
                  <a:cubicBezTo>
                    <a:pt x="503" y="10239"/>
                    <a:pt x="1523" y="6649"/>
                    <a:pt x="2322" y="4316"/>
                  </a:cubicBezTo>
                  <a:cubicBezTo>
                    <a:pt x="3186" y="1788"/>
                    <a:pt x="3989" y="147"/>
                    <a:pt x="3997" y="131"/>
                  </a:cubicBezTo>
                  <a:cubicBezTo>
                    <a:pt x="4018" y="86"/>
                    <a:pt x="4001" y="31"/>
                    <a:pt x="3955" y="9"/>
                  </a:cubicBezTo>
                  <a:cubicBezTo>
                    <a:pt x="3942" y="3"/>
                    <a:pt x="3929" y="0"/>
                    <a:pt x="39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5733;p36">
              <a:extLst>
                <a:ext uri="{FF2B5EF4-FFF2-40B4-BE49-F238E27FC236}">
                  <a16:creationId xmlns:a16="http://schemas.microsoft.com/office/drawing/2014/main" id="{AD48219D-E60D-C8EB-6390-229D3A7D1845}"/>
                </a:ext>
              </a:extLst>
            </p:cNvPr>
            <p:cNvSpPr/>
            <p:nvPr/>
          </p:nvSpPr>
          <p:spPr>
            <a:xfrm>
              <a:off x="4345610" y="2577103"/>
              <a:ext cx="530220" cy="339169"/>
            </a:xfrm>
            <a:custGeom>
              <a:avLst/>
              <a:gdLst/>
              <a:ahLst/>
              <a:cxnLst/>
              <a:rect l="l" t="t" r="r" b="b"/>
              <a:pathLst>
                <a:path w="13227" h="8461" extrusionOk="0">
                  <a:moveTo>
                    <a:pt x="12544" y="1"/>
                  </a:moveTo>
                  <a:cubicBezTo>
                    <a:pt x="12523" y="1"/>
                    <a:pt x="12501" y="2"/>
                    <a:pt x="12479" y="5"/>
                  </a:cubicBezTo>
                  <a:cubicBezTo>
                    <a:pt x="12479" y="5"/>
                    <a:pt x="10870" y="4792"/>
                    <a:pt x="7903" y="6136"/>
                  </a:cubicBezTo>
                  <a:cubicBezTo>
                    <a:pt x="6694" y="6683"/>
                    <a:pt x="5250" y="6846"/>
                    <a:pt x="3963" y="6846"/>
                  </a:cubicBezTo>
                  <a:cubicBezTo>
                    <a:pt x="2093" y="6846"/>
                    <a:pt x="556" y="6503"/>
                    <a:pt x="556" y="6503"/>
                  </a:cubicBezTo>
                  <a:cubicBezTo>
                    <a:pt x="123" y="6987"/>
                    <a:pt x="0" y="7530"/>
                    <a:pt x="139" y="8116"/>
                  </a:cubicBezTo>
                  <a:cubicBezTo>
                    <a:pt x="139" y="8116"/>
                    <a:pt x="1635" y="8461"/>
                    <a:pt x="3587" y="8461"/>
                  </a:cubicBezTo>
                  <a:cubicBezTo>
                    <a:pt x="5329" y="8461"/>
                    <a:pt x="7436" y="8186"/>
                    <a:pt x="9166" y="7144"/>
                  </a:cubicBezTo>
                  <a:cubicBezTo>
                    <a:pt x="12835" y="4934"/>
                    <a:pt x="13226" y="1119"/>
                    <a:pt x="13226" y="1119"/>
                  </a:cubicBezTo>
                  <a:cubicBezTo>
                    <a:pt x="13226" y="1119"/>
                    <a:pt x="13126" y="1"/>
                    <a:pt x="1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5734;p36">
              <a:extLst>
                <a:ext uri="{FF2B5EF4-FFF2-40B4-BE49-F238E27FC236}">
                  <a16:creationId xmlns:a16="http://schemas.microsoft.com/office/drawing/2014/main" id="{5A85727C-A05D-1713-3F60-6EE3FBD0659B}"/>
                </a:ext>
              </a:extLst>
            </p:cNvPr>
            <p:cNvSpPr/>
            <p:nvPr/>
          </p:nvSpPr>
          <p:spPr>
            <a:xfrm>
              <a:off x="4761216" y="2725620"/>
              <a:ext cx="57444" cy="53876"/>
            </a:xfrm>
            <a:custGeom>
              <a:avLst/>
              <a:gdLst/>
              <a:ahLst/>
              <a:cxnLst/>
              <a:rect l="l" t="t" r="r" b="b"/>
              <a:pathLst>
                <a:path w="1433" h="1344" extrusionOk="0">
                  <a:moveTo>
                    <a:pt x="238" y="1"/>
                  </a:moveTo>
                  <a:cubicBezTo>
                    <a:pt x="174" y="1"/>
                    <a:pt x="111" y="30"/>
                    <a:pt x="70" y="85"/>
                  </a:cubicBezTo>
                  <a:cubicBezTo>
                    <a:pt x="0" y="178"/>
                    <a:pt x="19" y="310"/>
                    <a:pt x="112" y="379"/>
                  </a:cubicBezTo>
                  <a:cubicBezTo>
                    <a:pt x="118" y="382"/>
                    <a:pt x="706" y="826"/>
                    <a:pt x="1027" y="1258"/>
                  </a:cubicBezTo>
                  <a:cubicBezTo>
                    <a:pt x="1069" y="1315"/>
                    <a:pt x="1133" y="1344"/>
                    <a:pt x="1196" y="1344"/>
                  </a:cubicBezTo>
                  <a:cubicBezTo>
                    <a:pt x="1240" y="1344"/>
                    <a:pt x="1283" y="1331"/>
                    <a:pt x="1321" y="1302"/>
                  </a:cubicBezTo>
                  <a:cubicBezTo>
                    <a:pt x="1414" y="1232"/>
                    <a:pt x="1433" y="1100"/>
                    <a:pt x="1365" y="1007"/>
                  </a:cubicBezTo>
                  <a:cubicBezTo>
                    <a:pt x="1009" y="529"/>
                    <a:pt x="389" y="63"/>
                    <a:pt x="364" y="43"/>
                  </a:cubicBezTo>
                  <a:cubicBezTo>
                    <a:pt x="326" y="15"/>
                    <a:pt x="282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5735;p36">
              <a:extLst>
                <a:ext uri="{FF2B5EF4-FFF2-40B4-BE49-F238E27FC236}">
                  <a16:creationId xmlns:a16="http://schemas.microsoft.com/office/drawing/2014/main" id="{FD485801-C2DB-9299-A220-63F0C3F27849}"/>
                </a:ext>
              </a:extLst>
            </p:cNvPr>
            <p:cNvSpPr/>
            <p:nvPr/>
          </p:nvSpPr>
          <p:spPr>
            <a:xfrm>
              <a:off x="4792924" y="2676315"/>
              <a:ext cx="57564" cy="53836"/>
            </a:xfrm>
            <a:custGeom>
              <a:avLst/>
              <a:gdLst/>
              <a:ahLst/>
              <a:cxnLst/>
              <a:rect l="l" t="t" r="r" b="b"/>
              <a:pathLst>
                <a:path w="1436" h="1343" extrusionOk="0">
                  <a:moveTo>
                    <a:pt x="239" y="1"/>
                  </a:moveTo>
                  <a:cubicBezTo>
                    <a:pt x="175" y="1"/>
                    <a:pt x="112" y="30"/>
                    <a:pt x="72" y="84"/>
                  </a:cubicBezTo>
                  <a:cubicBezTo>
                    <a:pt x="1" y="177"/>
                    <a:pt x="21" y="309"/>
                    <a:pt x="113" y="378"/>
                  </a:cubicBezTo>
                  <a:cubicBezTo>
                    <a:pt x="118" y="381"/>
                    <a:pt x="707" y="826"/>
                    <a:pt x="1029" y="1257"/>
                  </a:cubicBezTo>
                  <a:cubicBezTo>
                    <a:pt x="1070" y="1314"/>
                    <a:pt x="1133" y="1343"/>
                    <a:pt x="1197" y="1343"/>
                  </a:cubicBezTo>
                  <a:cubicBezTo>
                    <a:pt x="1241" y="1343"/>
                    <a:pt x="1284" y="1328"/>
                    <a:pt x="1322" y="1300"/>
                  </a:cubicBezTo>
                  <a:cubicBezTo>
                    <a:pt x="1415" y="1231"/>
                    <a:pt x="1435" y="1099"/>
                    <a:pt x="1365" y="1008"/>
                  </a:cubicBezTo>
                  <a:cubicBezTo>
                    <a:pt x="1010" y="529"/>
                    <a:pt x="391" y="62"/>
                    <a:pt x="365" y="43"/>
                  </a:cubicBezTo>
                  <a:cubicBezTo>
                    <a:pt x="327" y="14"/>
                    <a:pt x="283" y="1"/>
                    <a:pt x="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5736;p36">
              <a:extLst>
                <a:ext uri="{FF2B5EF4-FFF2-40B4-BE49-F238E27FC236}">
                  <a16:creationId xmlns:a16="http://schemas.microsoft.com/office/drawing/2014/main" id="{5CC4525C-1B2C-06DA-D192-DCB2375C5D0D}"/>
                </a:ext>
              </a:extLst>
            </p:cNvPr>
            <p:cNvSpPr/>
            <p:nvPr/>
          </p:nvSpPr>
          <p:spPr>
            <a:xfrm>
              <a:off x="4478533" y="2514730"/>
              <a:ext cx="476585" cy="696778"/>
            </a:xfrm>
            <a:custGeom>
              <a:avLst/>
              <a:gdLst/>
              <a:ahLst/>
              <a:cxnLst/>
              <a:rect l="l" t="t" r="r" b="b"/>
              <a:pathLst>
                <a:path w="11889" h="17382" extrusionOk="0">
                  <a:moveTo>
                    <a:pt x="2256" y="0"/>
                  </a:moveTo>
                  <a:cubicBezTo>
                    <a:pt x="1489" y="0"/>
                    <a:pt x="778" y="494"/>
                    <a:pt x="536" y="1264"/>
                  </a:cubicBezTo>
                  <a:cubicBezTo>
                    <a:pt x="385" y="1744"/>
                    <a:pt x="289" y="2201"/>
                    <a:pt x="215" y="2650"/>
                  </a:cubicBezTo>
                  <a:cubicBezTo>
                    <a:pt x="138" y="3100"/>
                    <a:pt x="93" y="3541"/>
                    <a:pt x="58" y="3977"/>
                  </a:cubicBezTo>
                  <a:cubicBezTo>
                    <a:pt x="25" y="4412"/>
                    <a:pt x="12" y="4846"/>
                    <a:pt x="6" y="5275"/>
                  </a:cubicBezTo>
                  <a:cubicBezTo>
                    <a:pt x="0" y="5706"/>
                    <a:pt x="12" y="6133"/>
                    <a:pt x="34" y="6561"/>
                  </a:cubicBezTo>
                  <a:cubicBezTo>
                    <a:pt x="79" y="7414"/>
                    <a:pt x="166" y="8265"/>
                    <a:pt x="319" y="9129"/>
                  </a:cubicBezTo>
                  <a:cubicBezTo>
                    <a:pt x="398" y="9563"/>
                    <a:pt x="491" y="9998"/>
                    <a:pt x="615" y="10449"/>
                  </a:cubicBezTo>
                  <a:cubicBezTo>
                    <a:pt x="678" y="10675"/>
                    <a:pt x="747" y="10906"/>
                    <a:pt x="834" y="11145"/>
                  </a:cubicBezTo>
                  <a:cubicBezTo>
                    <a:pt x="921" y="11384"/>
                    <a:pt x="1023" y="11636"/>
                    <a:pt x="1168" y="11913"/>
                  </a:cubicBezTo>
                  <a:cubicBezTo>
                    <a:pt x="1245" y="12054"/>
                    <a:pt x="1330" y="12203"/>
                    <a:pt x="1443" y="12369"/>
                  </a:cubicBezTo>
                  <a:cubicBezTo>
                    <a:pt x="1475" y="12412"/>
                    <a:pt x="1506" y="12451"/>
                    <a:pt x="1538" y="12495"/>
                  </a:cubicBezTo>
                  <a:cubicBezTo>
                    <a:pt x="1574" y="12543"/>
                    <a:pt x="1610" y="12588"/>
                    <a:pt x="1649" y="12631"/>
                  </a:cubicBezTo>
                  <a:cubicBezTo>
                    <a:pt x="1693" y="12680"/>
                    <a:pt x="1738" y="12727"/>
                    <a:pt x="1783" y="12775"/>
                  </a:cubicBezTo>
                  <a:cubicBezTo>
                    <a:pt x="1819" y="12808"/>
                    <a:pt x="1855" y="12844"/>
                    <a:pt x="1891" y="12878"/>
                  </a:cubicBezTo>
                  <a:lnTo>
                    <a:pt x="1987" y="12960"/>
                  </a:lnTo>
                  <a:lnTo>
                    <a:pt x="2074" y="13031"/>
                  </a:lnTo>
                  <a:cubicBezTo>
                    <a:pt x="2103" y="13055"/>
                    <a:pt x="2129" y="13073"/>
                    <a:pt x="2157" y="13095"/>
                  </a:cubicBezTo>
                  <a:lnTo>
                    <a:pt x="2196" y="13126"/>
                  </a:lnTo>
                  <a:lnTo>
                    <a:pt x="2234" y="13155"/>
                  </a:lnTo>
                  <a:cubicBezTo>
                    <a:pt x="2338" y="13233"/>
                    <a:pt x="2434" y="13300"/>
                    <a:pt x="2529" y="13365"/>
                  </a:cubicBezTo>
                  <a:cubicBezTo>
                    <a:pt x="2719" y="13494"/>
                    <a:pt x="2901" y="13610"/>
                    <a:pt x="3082" y="13722"/>
                  </a:cubicBezTo>
                  <a:cubicBezTo>
                    <a:pt x="3263" y="13835"/>
                    <a:pt x="3443" y="13942"/>
                    <a:pt x="3621" y="14046"/>
                  </a:cubicBezTo>
                  <a:cubicBezTo>
                    <a:pt x="4333" y="14464"/>
                    <a:pt x="5042" y="14848"/>
                    <a:pt x="5756" y="15219"/>
                  </a:cubicBezTo>
                  <a:cubicBezTo>
                    <a:pt x="6113" y="15407"/>
                    <a:pt x="6471" y="15588"/>
                    <a:pt x="6829" y="15766"/>
                  </a:cubicBezTo>
                  <a:lnTo>
                    <a:pt x="7908" y="16294"/>
                  </a:lnTo>
                  <a:cubicBezTo>
                    <a:pt x="8631" y="16636"/>
                    <a:pt x="9352" y="16974"/>
                    <a:pt x="10096" y="17289"/>
                  </a:cubicBezTo>
                  <a:cubicBezTo>
                    <a:pt x="10243" y="17351"/>
                    <a:pt x="10398" y="17382"/>
                    <a:pt x="10553" y="17382"/>
                  </a:cubicBezTo>
                  <a:cubicBezTo>
                    <a:pt x="10920" y="17382"/>
                    <a:pt x="11282" y="17211"/>
                    <a:pt x="11511" y="16890"/>
                  </a:cubicBezTo>
                  <a:cubicBezTo>
                    <a:pt x="11888" y="16361"/>
                    <a:pt x="11766" y="15626"/>
                    <a:pt x="11237" y="15248"/>
                  </a:cubicBezTo>
                  <a:lnTo>
                    <a:pt x="11231" y="15244"/>
                  </a:lnTo>
                  <a:cubicBezTo>
                    <a:pt x="10590" y="14787"/>
                    <a:pt x="9933" y="14342"/>
                    <a:pt x="9285" y="13896"/>
                  </a:cubicBezTo>
                  <a:lnTo>
                    <a:pt x="7335" y="12569"/>
                  </a:lnTo>
                  <a:cubicBezTo>
                    <a:pt x="7012" y="12348"/>
                    <a:pt x="6690" y="12129"/>
                    <a:pt x="6371" y="11908"/>
                  </a:cubicBezTo>
                  <a:cubicBezTo>
                    <a:pt x="6052" y="11689"/>
                    <a:pt x="5734" y="11465"/>
                    <a:pt x="5427" y="11246"/>
                  </a:cubicBezTo>
                  <a:cubicBezTo>
                    <a:pt x="5271" y="11136"/>
                    <a:pt x="5119" y="11027"/>
                    <a:pt x="4973" y="10916"/>
                  </a:cubicBezTo>
                  <a:cubicBezTo>
                    <a:pt x="4826" y="10805"/>
                    <a:pt x="4683" y="10698"/>
                    <a:pt x="4552" y="10594"/>
                  </a:cubicBezTo>
                  <a:cubicBezTo>
                    <a:pt x="4488" y="10543"/>
                    <a:pt x="4426" y="10491"/>
                    <a:pt x="4375" y="10444"/>
                  </a:cubicBezTo>
                  <a:lnTo>
                    <a:pt x="4355" y="10427"/>
                  </a:lnTo>
                  <a:lnTo>
                    <a:pt x="4339" y="10411"/>
                  </a:lnTo>
                  <a:cubicBezTo>
                    <a:pt x="4327" y="10399"/>
                    <a:pt x="4314" y="10389"/>
                    <a:pt x="4306" y="10379"/>
                  </a:cubicBezTo>
                  <a:lnTo>
                    <a:pt x="4281" y="10355"/>
                  </a:lnTo>
                  <a:cubicBezTo>
                    <a:pt x="4275" y="10349"/>
                    <a:pt x="4271" y="10343"/>
                    <a:pt x="4267" y="10339"/>
                  </a:cubicBezTo>
                  <a:cubicBezTo>
                    <a:pt x="4267" y="10338"/>
                    <a:pt x="4267" y="10337"/>
                    <a:pt x="4267" y="10337"/>
                  </a:cubicBezTo>
                  <a:cubicBezTo>
                    <a:pt x="4268" y="10337"/>
                    <a:pt x="4269" y="10339"/>
                    <a:pt x="4269" y="10339"/>
                  </a:cubicBezTo>
                  <a:cubicBezTo>
                    <a:pt x="4283" y="10349"/>
                    <a:pt x="4293" y="10360"/>
                    <a:pt x="4304" y="10372"/>
                  </a:cubicBezTo>
                  <a:cubicBezTo>
                    <a:pt x="4312" y="10378"/>
                    <a:pt x="4316" y="10384"/>
                    <a:pt x="4322" y="10391"/>
                  </a:cubicBezTo>
                  <a:cubicBezTo>
                    <a:pt x="4326" y="10392"/>
                    <a:pt x="4327" y="10394"/>
                    <a:pt x="4329" y="10397"/>
                  </a:cubicBezTo>
                  <a:cubicBezTo>
                    <a:pt x="4333" y="10397"/>
                    <a:pt x="4320" y="10370"/>
                    <a:pt x="4306" y="10336"/>
                  </a:cubicBezTo>
                  <a:cubicBezTo>
                    <a:pt x="4272" y="10259"/>
                    <a:pt x="4232" y="10140"/>
                    <a:pt x="4191" y="10005"/>
                  </a:cubicBezTo>
                  <a:cubicBezTo>
                    <a:pt x="4152" y="9869"/>
                    <a:pt x="4111" y="9718"/>
                    <a:pt x="4077" y="9560"/>
                  </a:cubicBezTo>
                  <a:cubicBezTo>
                    <a:pt x="4043" y="9403"/>
                    <a:pt x="4010" y="9238"/>
                    <a:pt x="3981" y="9070"/>
                  </a:cubicBezTo>
                  <a:cubicBezTo>
                    <a:pt x="3950" y="8900"/>
                    <a:pt x="3923" y="8726"/>
                    <a:pt x="3900" y="8552"/>
                  </a:cubicBezTo>
                  <a:cubicBezTo>
                    <a:pt x="3805" y="7852"/>
                    <a:pt x="3746" y="7122"/>
                    <a:pt x="3720" y="6394"/>
                  </a:cubicBezTo>
                  <a:cubicBezTo>
                    <a:pt x="3692" y="5666"/>
                    <a:pt x="3697" y="4937"/>
                    <a:pt x="3740" y="4228"/>
                  </a:cubicBezTo>
                  <a:cubicBezTo>
                    <a:pt x="3750" y="4050"/>
                    <a:pt x="3763" y="3874"/>
                    <a:pt x="3779" y="3702"/>
                  </a:cubicBezTo>
                  <a:cubicBezTo>
                    <a:pt x="3797" y="3528"/>
                    <a:pt x="3816" y="3358"/>
                    <a:pt x="3836" y="3191"/>
                  </a:cubicBezTo>
                  <a:cubicBezTo>
                    <a:pt x="3879" y="2858"/>
                    <a:pt x="3934" y="2534"/>
                    <a:pt x="4001" y="2252"/>
                  </a:cubicBezTo>
                  <a:lnTo>
                    <a:pt x="4016" y="2208"/>
                  </a:lnTo>
                  <a:cubicBezTo>
                    <a:pt x="4226" y="1300"/>
                    <a:pt x="3702" y="369"/>
                    <a:pt x="2798" y="84"/>
                  </a:cubicBezTo>
                  <a:cubicBezTo>
                    <a:pt x="2618" y="27"/>
                    <a:pt x="2436" y="0"/>
                    <a:pt x="2256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5737;p36">
              <a:extLst>
                <a:ext uri="{FF2B5EF4-FFF2-40B4-BE49-F238E27FC236}">
                  <a16:creationId xmlns:a16="http://schemas.microsoft.com/office/drawing/2014/main" id="{BC8ABA61-36C6-0349-2220-B68646FEDA46}"/>
                </a:ext>
              </a:extLst>
            </p:cNvPr>
            <p:cNvSpPr/>
            <p:nvPr/>
          </p:nvSpPr>
          <p:spPr>
            <a:xfrm>
              <a:off x="4600874" y="2927771"/>
              <a:ext cx="52954" cy="22208"/>
            </a:xfrm>
            <a:custGeom>
              <a:avLst/>
              <a:gdLst/>
              <a:ahLst/>
              <a:cxnLst/>
              <a:rect l="l" t="t" r="r" b="b"/>
              <a:pathLst>
                <a:path w="1321" h="554" extrusionOk="0">
                  <a:moveTo>
                    <a:pt x="1206" y="1"/>
                  </a:moveTo>
                  <a:cubicBezTo>
                    <a:pt x="1200" y="1"/>
                    <a:pt x="1193" y="2"/>
                    <a:pt x="1187" y="3"/>
                  </a:cubicBezTo>
                  <a:cubicBezTo>
                    <a:pt x="1158" y="8"/>
                    <a:pt x="491" y="145"/>
                    <a:pt x="73" y="355"/>
                  </a:cubicBezTo>
                  <a:cubicBezTo>
                    <a:pt x="21" y="383"/>
                    <a:pt x="1" y="443"/>
                    <a:pt x="27" y="496"/>
                  </a:cubicBezTo>
                  <a:cubicBezTo>
                    <a:pt x="44" y="532"/>
                    <a:pt x="82" y="554"/>
                    <a:pt x="121" y="554"/>
                  </a:cubicBezTo>
                  <a:cubicBezTo>
                    <a:pt x="137" y="554"/>
                    <a:pt x="153" y="551"/>
                    <a:pt x="168" y="542"/>
                  </a:cubicBezTo>
                  <a:cubicBezTo>
                    <a:pt x="562" y="343"/>
                    <a:pt x="1222" y="210"/>
                    <a:pt x="1229" y="209"/>
                  </a:cubicBezTo>
                  <a:cubicBezTo>
                    <a:pt x="1284" y="197"/>
                    <a:pt x="1320" y="140"/>
                    <a:pt x="1310" y="85"/>
                  </a:cubicBezTo>
                  <a:cubicBezTo>
                    <a:pt x="1300" y="35"/>
                    <a:pt x="1255" y="1"/>
                    <a:pt x="1206" y="1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5738;p36">
              <a:extLst>
                <a:ext uri="{FF2B5EF4-FFF2-40B4-BE49-F238E27FC236}">
                  <a16:creationId xmlns:a16="http://schemas.microsoft.com/office/drawing/2014/main" id="{7B4ACFEC-1CF4-0D62-04EC-61F6F7CE3C1D}"/>
                </a:ext>
              </a:extLst>
            </p:cNvPr>
            <p:cNvSpPr/>
            <p:nvPr/>
          </p:nvSpPr>
          <p:spPr>
            <a:xfrm>
              <a:off x="4610655" y="2916347"/>
              <a:ext cx="35276" cy="19923"/>
            </a:xfrm>
            <a:custGeom>
              <a:avLst/>
              <a:gdLst/>
              <a:ahLst/>
              <a:cxnLst/>
              <a:rect l="l" t="t" r="r" b="b"/>
              <a:pathLst>
                <a:path w="880" h="497" extrusionOk="0">
                  <a:moveTo>
                    <a:pt x="115" y="0"/>
                  </a:moveTo>
                  <a:cubicBezTo>
                    <a:pt x="69" y="0"/>
                    <a:pt x="27" y="32"/>
                    <a:pt x="15" y="80"/>
                  </a:cubicBezTo>
                  <a:cubicBezTo>
                    <a:pt x="0" y="135"/>
                    <a:pt x="34" y="192"/>
                    <a:pt x="90" y="206"/>
                  </a:cubicBezTo>
                  <a:cubicBezTo>
                    <a:pt x="95" y="206"/>
                    <a:pt x="491" y="308"/>
                    <a:pt x="694" y="473"/>
                  </a:cubicBezTo>
                  <a:cubicBezTo>
                    <a:pt x="712" y="489"/>
                    <a:pt x="736" y="496"/>
                    <a:pt x="759" y="496"/>
                  </a:cubicBezTo>
                  <a:cubicBezTo>
                    <a:pt x="791" y="496"/>
                    <a:pt x="820" y="482"/>
                    <a:pt x="842" y="459"/>
                  </a:cubicBezTo>
                  <a:cubicBezTo>
                    <a:pt x="879" y="415"/>
                    <a:pt x="872" y="349"/>
                    <a:pt x="827" y="312"/>
                  </a:cubicBezTo>
                  <a:cubicBezTo>
                    <a:pt x="588" y="117"/>
                    <a:pt x="160" y="9"/>
                    <a:pt x="141" y="3"/>
                  </a:cubicBezTo>
                  <a:cubicBezTo>
                    <a:pt x="132" y="1"/>
                    <a:pt x="124" y="0"/>
                    <a:pt x="115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5739;p36">
              <a:extLst>
                <a:ext uri="{FF2B5EF4-FFF2-40B4-BE49-F238E27FC236}">
                  <a16:creationId xmlns:a16="http://schemas.microsoft.com/office/drawing/2014/main" id="{04FECD4A-BC4A-AC34-F98E-8AB6FB589917}"/>
                </a:ext>
              </a:extLst>
            </p:cNvPr>
            <p:cNvSpPr/>
            <p:nvPr/>
          </p:nvSpPr>
          <p:spPr>
            <a:xfrm>
              <a:off x="4949939" y="3174618"/>
              <a:ext cx="394889" cy="38683"/>
            </a:xfrm>
            <a:custGeom>
              <a:avLst/>
              <a:gdLst/>
              <a:ahLst/>
              <a:cxnLst/>
              <a:rect l="l" t="t" r="r" b="b"/>
              <a:pathLst>
                <a:path w="9851" h="965" extrusionOk="0">
                  <a:moveTo>
                    <a:pt x="483" y="0"/>
                  </a:moveTo>
                  <a:cubicBezTo>
                    <a:pt x="217" y="0"/>
                    <a:pt x="1" y="216"/>
                    <a:pt x="1" y="483"/>
                  </a:cubicBezTo>
                  <a:cubicBezTo>
                    <a:pt x="1" y="750"/>
                    <a:pt x="217" y="964"/>
                    <a:pt x="483" y="964"/>
                  </a:cubicBezTo>
                  <a:lnTo>
                    <a:pt x="9368" y="964"/>
                  </a:lnTo>
                  <a:cubicBezTo>
                    <a:pt x="9635" y="964"/>
                    <a:pt x="9851" y="750"/>
                    <a:pt x="9851" y="483"/>
                  </a:cubicBezTo>
                  <a:cubicBezTo>
                    <a:pt x="9851" y="216"/>
                    <a:pt x="9635" y="0"/>
                    <a:pt x="9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5740;p36">
              <a:extLst>
                <a:ext uri="{FF2B5EF4-FFF2-40B4-BE49-F238E27FC236}">
                  <a16:creationId xmlns:a16="http://schemas.microsoft.com/office/drawing/2014/main" id="{3058C558-C516-7A4C-1082-D292B87C5E59}"/>
                </a:ext>
              </a:extLst>
            </p:cNvPr>
            <p:cNvSpPr/>
            <p:nvPr/>
          </p:nvSpPr>
          <p:spPr>
            <a:xfrm>
              <a:off x="4819380" y="3157742"/>
              <a:ext cx="209891" cy="72396"/>
            </a:xfrm>
            <a:custGeom>
              <a:avLst/>
              <a:gdLst/>
              <a:ahLst/>
              <a:cxnLst/>
              <a:rect l="l" t="t" r="r" b="b"/>
              <a:pathLst>
                <a:path w="5236" h="1806" extrusionOk="0">
                  <a:moveTo>
                    <a:pt x="904" y="1"/>
                  </a:moveTo>
                  <a:cubicBezTo>
                    <a:pt x="405" y="1"/>
                    <a:pt x="1" y="405"/>
                    <a:pt x="1" y="904"/>
                  </a:cubicBezTo>
                  <a:cubicBezTo>
                    <a:pt x="1" y="1403"/>
                    <a:pt x="405" y="1806"/>
                    <a:pt x="904" y="1806"/>
                  </a:cubicBezTo>
                  <a:lnTo>
                    <a:pt x="4333" y="1806"/>
                  </a:lnTo>
                  <a:cubicBezTo>
                    <a:pt x="4831" y="1806"/>
                    <a:pt x="5235" y="1403"/>
                    <a:pt x="5235" y="904"/>
                  </a:cubicBezTo>
                  <a:cubicBezTo>
                    <a:pt x="5235" y="405"/>
                    <a:pt x="4831" y="1"/>
                    <a:pt x="4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5741;p36">
              <a:extLst>
                <a:ext uri="{FF2B5EF4-FFF2-40B4-BE49-F238E27FC236}">
                  <a16:creationId xmlns:a16="http://schemas.microsoft.com/office/drawing/2014/main" id="{C2178394-7B69-2794-4312-670847631C79}"/>
                </a:ext>
              </a:extLst>
            </p:cNvPr>
            <p:cNvSpPr/>
            <p:nvPr/>
          </p:nvSpPr>
          <p:spPr>
            <a:xfrm>
              <a:off x="5191574" y="3157061"/>
              <a:ext cx="209009" cy="73077"/>
            </a:xfrm>
            <a:custGeom>
              <a:avLst/>
              <a:gdLst/>
              <a:ahLst/>
              <a:cxnLst/>
              <a:rect l="l" t="t" r="r" b="b"/>
              <a:pathLst>
                <a:path w="5214" h="1823" extrusionOk="0">
                  <a:moveTo>
                    <a:pt x="907" y="0"/>
                  </a:moveTo>
                  <a:cubicBezTo>
                    <a:pt x="409" y="0"/>
                    <a:pt x="5" y="400"/>
                    <a:pt x="3" y="898"/>
                  </a:cubicBezTo>
                  <a:cubicBezTo>
                    <a:pt x="0" y="1395"/>
                    <a:pt x="402" y="1804"/>
                    <a:pt x="901" y="1806"/>
                  </a:cubicBezTo>
                  <a:lnTo>
                    <a:pt x="4301" y="1823"/>
                  </a:lnTo>
                  <a:lnTo>
                    <a:pt x="4307" y="1823"/>
                  </a:lnTo>
                  <a:cubicBezTo>
                    <a:pt x="4803" y="1823"/>
                    <a:pt x="5208" y="1423"/>
                    <a:pt x="5209" y="927"/>
                  </a:cubicBezTo>
                  <a:cubicBezTo>
                    <a:pt x="5214" y="428"/>
                    <a:pt x="4810" y="21"/>
                    <a:pt x="4312" y="18"/>
                  </a:cubicBez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5742;p36">
              <a:extLst>
                <a:ext uri="{FF2B5EF4-FFF2-40B4-BE49-F238E27FC236}">
                  <a16:creationId xmlns:a16="http://schemas.microsoft.com/office/drawing/2014/main" id="{55BA6EDA-4C27-2E64-CC43-2877C365E591}"/>
                </a:ext>
              </a:extLst>
            </p:cNvPr>
            <p:cNvSpPr/>
            <p:nvPr/>
          </p:nvSpPr>
          <p:spPr>
            <a:xfrm>
              <a:off x="4921117" y="3128881"/>
              <a:ext cx="101538" cy="43333"/>
            </a:xfrm>
            <a:custGeom>
              <a:avLst/>
              <a:gdLst/>
              <a:ahLst/>
              <a:cxnLst/>
              <a:rect l="l" t="t" r="r" b="b"/>
              <a:pathLst>
                <a:path w="2533" h="1081" extrusionOk="0">
                  <a:moveTo>
                    <a:pt x="479" y="1"/>
                  </a:moveTo>
                  <a:cubicBezTo>
                    <a:pt x="198" y="1"/>
                    <a:pt x="0" y="20"/>
                    <a:pt x="0" y="20"/>
                  </a:cubicBezTo>
                  <a:lnTo>
                    <a:pt x="1829" y="1080"/>
                  </a:lnTo>
                  <a:lnTo>
                    <a:pt x="2165" y="1080"/>
                  </a:lnTo>
                  <a:cubicBezTo>
                    <a:pt x="2165" y="1080"/>
                    <a:pt x="2532" y="576"/>
                    <a:pt x="1861" y="241"/>
                  </a:cubicBezTo>
                  <a:cubicBezTo>
                    <a:pt x="1463" y="42"/>
                    <a:pt x="885" y="1"/>
                    <a:pt x="479" y="1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5743;p36">
              <a:extLst>
                <a:ext uri="{FF2B5EF4-FFF2-40B4-BE49-F238E27FC236}">
                  <a16:creationId xmlns:a16="http://schemas.microsoft.com/office/drawing/2014/main" id="{DC390DC6-8281-0E5A-BF56-02ADC9BC2938}"/>
                </a:ext>
              </a:extLst>
            </p:cNvPr>
            <p:cNvSpPr/>
            <p:nvPr/>
          </p:nvSpPr>
          <p:spPr>
            <a:xfrm>
              <a:off x="4824672" y="3123710"/>
              <a:ext cx="191692" cy="129118"/>
            </a:xfrm>
            <a:custGeom>
              <a:avLst/>
              <a:gdLst/>
              <a:ahLst/>
              <a:cxnLst/>
              <a:rect l="l" t="t" r="r" b="b"/>
              <a:pathLst>
                <a:path w="4782" h="3221" extrusionOk="0">
                  <a:moveTo>
                    <a:pt x="1085" y="1"/>
                  </a:moveTo>
                  <a:cubicBezTo>
                    <a:pt x="474" y="1"/>
                    <a:pt x="1" y="35"/>
                    <a:pt x="1" y="35"/>
                  </a:cubicBezTo>
                  <a:cubicBezTo>
                    <a:pt x="295" y="455"/>
                    <a:pt x="1135" y="958"/>
                    <a:pt x="1135" y="958"/>
                  </a:cubicBezTo>
                  <a:cubicBezTo>
                    <a:pt x="1135" y="958"/>
                    <a:pt x="1762" y="1256"/>
                    <a:pt x="1722" y="1756"/>
                  </a:cubicBezTo>
                  <a:cubicBezTo>
                    <a:pt x="1691" y="2108"/>
                    <a:pt x="1658" y="2423"/>
                    <a:pt x="1716" y="2652"/>
                  </a:cubicBezTo>
                  <a:lnTo>
                    <a:pt x="1245" y="2652"/>
                  </a:lnTo>
                  <a:cubicBezTo>
                    <a:pt x="1245" y="2652"/>
                    <a:pt x="1616" y="3161"/>
                    <a:pt x="2348" y="3161"/>
                  </a:cubicBezTo>
                  <a:cubicBezTo>
                    <a:pt x="2368" y="3161"/>
                    <a:pt x="2389" y="3160"/>
                    <a:pt x="2411" y="3160"/>
                  </a:cubicBezTo>
                  <a:cubicBezTo>
                    <a:pt x="2414" y="3160"/>
                    <a:pt x="2418" y="3161"/>
                    <a:pt x="2421" y="3161"/>
                  </a:cubicBezTo>
                  <a:cubicBezTo>
                    <a:pt x="2493" y="3177"/>
                    <a:pt x="2567" y="3190"/>
                    <a:pt x="2644" y="3199"/>
                  </a:cubicBezTo>
                  <a:cubicBezTo>
                    <a:pt x="2765" y="3214"/>
                    <a:pt x="2891" y="3221"/>
                    <a:pt x="3017" y="3221"/>
                  </a:cubicBezTo>
                  <a:cubicBezTo>
                    <a:pt x="3064" y="3221"/>
                    <a:pt x="3112" y="3220"/>
                    <a:pt x="3159" y="3218"/>
                  </a:cubicBezTo>
                  <a:lnTo>
                    <a:pt x="3162" y="3218"/>
                  </a:lnTo>
                  <a:cubicBezTo>
                    <a:pt x="3249" y="3213"/>
                    <a:pt x="3336" y="3206"/>
                    <a:pt x="3421" y="3197"/>
                  </a:cubicBezTo>
                  <a:cubicBezTo>
                    <a:pt x="3532" y="3184"/>
                    <a:pt x="3640" y="3168"/>
                    <a:pt x="3742" y="3148"/>
                  </a:cubicBezTo>
                  <a:cubicBezTo>
                    <a:pt x="3864" y="3125"/>
                    <a:pt x="3978" y="3097"/>
                    <a:pt x="4080" y="3065"/>
                  </a:cubicBezTo>
                  <a:cubicBezTo>
                    <a:pt x="4246" y="3013"/>
                    <a:pt x="4376" y="2951"/>
                    <a:pt x="4445" y="2890"/>
                  </a:cubicBezTo>
                  <a:cubicBezTo>
                    <a:pt x="4782" y="2596"/>
                    <a:pt x="4655" y="1756"/>
                    <a:pt x="4579" y="1085"/>
                  </a:cubicBezTo>
                  <a:cubicBezTo>
                    <a:pt x="4481" y="319"/>
                    <a:pt x="3781" y="245"/>
                    <a:pt x="2479" y="77"/>
                  </a:cubicBezTo>
                  <a:cubicBezTo>
                    <a:pt x="2024" y="18"/>
                    <a:pt x="1520" y="1"/>
                    <a:pt x="1085" y="1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5744;p36">
              <a:extLst>
                <a:ext uri="{FF2B5EF4-FFF2-40B4-BE49-F238E27FC236}">
                  <a16:creationId xmlns:a16="http://schemas.microsoft.com/office/drawing/2014/main" id="{8092389E-8ECA-B300-145E-D733C00911A4}"/>
                </a:ext>
              </a:extLst>
            </p:cNvPr>
            <p:cNvSpPr/>
            <p:nvPr/>
          </p:nvSpPr>
          <p:spPr>
            <a:xfrm>
              <a:off x="4794407" y="3096532"/>
              <a:ext cx="111800" cy="89993"/>
            </a:xfrm>
            <a:custGeom>
              <a:avLst/>
              <a:gdLst/>
              <a:ahLst/>
              <a:cxnLst/>
              <a:rect l="l" t="t" r="r" b="b"/>
              <a:pathLst>
                <a:path w="2789" h="2245" extrusionOk="0">
                  <a:moveTo>
                    <a:pt x="2209" y="1"/>
                  </a:moveTo>
                  <a:cubicBezTo>
                    <a:pt x="777" y="1"/>
                    <a:pt x="0" y="1918"/>
                    <a:pt x="0" y="1918"/>
                  </a:cubicBezTo>
                  <a:cubicBezTo>
                    <a:pt x="144" y="2127"/>
                    <a:pt x="325" y="2245"/>
                    <a:pt x="554" y="2245"/>
                  </a:cubicBezTo>
                  <a:cubicBezTo>
                    <a:pt x="599" y="2245"/>
                    <a:pt x="646" y="2240"/>
                    <a:pt x="695" y="2231"/>
                  </a:cubicBezTo>
                  <a:cubicBezTo>
                    <a:pt x="1176" y="808"/>
                    <a:pt x="2789" y="392"/>
                    <a:pt x="2789" y="392"/>
                  </a:cubicBezTo>
                  <a:cubicBezTo>
                    <a:pt x="2565" y="107"/>
                    <a:pt x="2209" y="1"/>
                    <a:pt x="2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5745;p36">
              <a:extLst>
                <a:ext uri="{FF2B5EF4-FFF2-40B4-BE49-F238E27FC236}">
                  <a16:creationId xmlns:a16="http://schemas.microsoft.com/office/drawing/2014/main" id="{A738C2AF-DF77-500E-0E04-9D60EC35D454}"/>
                </a:ext>
              </a:extLst>
            </p:cNvPr>
            <p:cNvSpPr/>
            <p:nvPr/>
          </p:nvSpPr>
          <p:spPr>
            <a:xfrm>
              <a:off x="4884479" y="3230017"/>
              <a:ext cx="19803" cy="7296"/>
            </a:xfrm>
            <a:custGeom>
              <a:avLst/>
              <a:gdLst/>
              <a:ahLst/>
              <a:cxnLst/>
              <a:rect l="l" t="t" r="r" b="b"/>
              <a:pathLst>
                <a:path w="494" h="182" extrusionOk="0">
                  <a:moveTo>
                    <a:pt x="1" y="0"/>
                  </a:moveTo>
                  <a:cubicBezTo>
                    <a:pt x="4" y="9"/>
                    <a:pt x="12" y="16"/>
                    <a:pt x="18" y="23"/>
                  </a:cubicBezTo>
                  <a:cubicBezTo>
                    <a:pt x="27" y="29"/>
                    <a:pt x="205" y="176"/>
                    <a:pt x="429" y="181"/>
                  </a:cubicBezTo>
                  <a:lnTo>
                    <a:pt x="430" y="181"/>
                  </a:lnTo>
                  <a:cubicBezTo>
                    <a:pt x="465" y="181"/>
                    <a:pt x="494" y="154"/>
                    <a:pt x="494" y="119"/>
                  </a:cubicBezTo>
                  <a:cubicBezTo>
                    <a:pt x="494" y="86"/>
                    <a:pt x="466" y="57"/>
                    <a:pt x="433" y="57"/>
                  </a:cubicBezTo>
                  <a:cubicBezTo>
                    <a:pt x="350" y="54"/>
                    <a:pt x="276" y="29"/>
                    <a:pt x="218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5746;p36">
              <a:extLst>
                <a:ext uri="{FF2B5EF4-FFF2-40B4-BE49-F238E27FC236}">
                  <a16:creationId xmlns:a16="http://schemas.microsoft.com/office/drawing/2014/main" id="{53EB8E67-33B8-E1B2-4DED-96FC1821DFEE}"/>
                </a:ext>
              </a:extLst>
            </p:cNvPr>
            <p:cNvSpPr/>
            <p:nvPr/>
          </p:nvSpPr>
          <p:spPr>
            <a:xfrm>
              <a:off x="4921639" y="3207969"/>
              <a:ext cx="15834" cy="43975"/>
            </a:xfrm>
            <a:custGeom>
              <a:avLst/>
              <a:gdLst/>
              <a:ahLst/>
              <a:cxnLst/>
              <a:rect l="l" t="t" r="r" b="b"/>
              <a:pathLst>
                <a:path w="395" h="1097" extrusionOk="0">
                  <a:moveTo>
                    <a:pt x="299" y="0"/>
                  </a:moveTo>
                  <a:cubicBezTo>
                    <a:pt x="297" y="0"/>
                    <a:pt x="295" y="0"/>
                    <a:pt x="293" y="1"/>
                  </a:cubicBezTo>
                  <a:cubicBezTo>
                    <a:pt x="260" y="2"/>
                    <a:pt x="234" y="34"/>
                    <a:pt x="235" y="67"/>
                  </a:cubicBezTo>
                  <a:cubicBezTo>
                    <a:pt x="235" y="73"/>
                    <a:pt x="269" y="553"/>
                    <a:pt x="232" y="840"/>
                  </a:cubicBezTo>
                  <a:cubicBezTo>
                    <a:pt x="209" y="1027"/>
                    <a:pt x="22" y="1053"/>
                    <a:pt x="15" y="1056"/>
                  </a:cubicBezTo>
                  <a:cubicBezTo>
                    <a:pt x="9" y="1056"/>
                    <a:pt x="3" y="1058"/>
                    <a:pt x="0" y="1059"/>
                  </a:cubicBezTo>
                  <a:cubicBezTo>
                    <a:pt x="73" y="1075"/>
                    <a:pt x="147" y="1088"/>
                    <a:pt x="224" y="1097"/>
                  </a:cubicBezTo>
                  <a:cubicBezTo>
                    <a:pt x="286" y="1046"/>
                    <a:pt x="343" y="969"/>
                    <a:pt x="357" y="856"/>
                  </a:cubicBezTo>
                  <a:cubicBezTo>
                    <a:pt x="395" y="557"/>
                    <a:pt x="363" y="79"/>
                    <a:pt x="361" y="59"/>
                  </a:cubicBezTo>
                  <a:cubicBezTo>
                    <a:pt x="359" y="26"/>
                    <a:pt x="331" y="0"/>
                    <a:pt x="299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5747;p36">
              <a:extLst>
                <a:ext uri="{FF2B5EF4-FFF2-40B4-BE49-F238E27FC236}">
                  <a16:creationId xmlns:a16="http://schemas.microsoft.com/office/drawing/2014/main" id="{05BF7D79-190C-C565-5CF3-654B0F81CF88}"/>
                </a:ext>
              </a:extLst>
            </p:cNvPr>
            <p:cNvSpPr/>
            <p:nvPr/>
          </p:nvSpPr>
          <p:spPr>
            <a:xfrm>
              <a:off x="4951342" y="3204642"/>
              <a:ext cx="14872" cy="48063"/>
            </a:xfrm>
            <a:custGeom>
              <a:avLst/>
              <a:gdLst/>
              <a:ahLst/>
              <a:cxnLst/>
              <a:rect l="l" t="t" r="r" b="b"/>
              <a:pathLst>
                <a:path w="371" h="1199" extrusionOk="0">
                  <a:moveTo>
                    <a:pt x="260" y="0"/>
                  </a:moveTo>
                  <a:cubicBezTo>
                    <a:pt x="257" y="0"/>
                    <a:pt x="255" y="1"/>
                    <a:pt x="253" y="1"/>
                  </a:cubicBezTo>
                  <a:cubicBezTo>
                    <a:pt x="218" y="4"/>
                    <a:pt x="192" y="34"/>
                    <a:pt x="195" y="69"/>
                  </a:cubicBezTo>
                  <a:cubicBezTo>
                    <a:pt x="195" y="75"/>
                    <a:pt x="243" y="700"/>
                    <a:pt x="206" y="984"/>
                  </a:cubicBezTo>
                  <a:cubicBezTo>
                    <a:pt x="187" y="1148"/>
                    <a:pt x="42" y="1190"/>
                    <a:pt x="0" y="1199"/>
                  </a:cubicBezTo>
                  <a:cubicBezTo>
                    <a:pt x="87" y="1194"/>
                    <a:pt x="174" y="1187"/>
                    <a:pt x="260" y="1178"/>
                  </a:cubicBezTo>
                  <a:cubicBezTo>
                    <a:pt x="296" y="1132"/>
                    <a:pt x="324" y="1074"/>
                    <a:pt x="332" y="999"/>
                  </a:cubicBezTo>
                  <a:cubicBezTo>
                    <a:pt x="370" y="701"/>
                    <a:pt x="321" y="84"/>
                    <a:pt x="321" y="59"/>
                  </a:cubicBezTo>
                  <a:cubicBezTo>
                    <a:pt x="318" y="27"/>
                    <a:pt x="290" y="0"/>
                    <a:pt x="260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5748;p36">
              <a:extLst>
                <a:ext uri="{FF2B5EF4-FFF2-40B4-BE49-F238E27FC236}">
                  <a16:creationId xmlns:a16="http://schemas.microsoft.com/office/drawing/2014/main" id="{9A63D192-B0AF-1C1F-77D6-9E6E433FDE30}"/>
                </a:ext>
              </a:extLst>
            </p:cNvPr>
            <p:cNvSpPr/>
            <p:nvPr/>
          </p:nvSpPr>
          <p:spPr>
            <a:xfrm>
              <a:off x="4974632" y="3206286"/>
              <a:ext cx="17317" cy="43654"/>
            </a:xfrm>
            <a:custGeom>
              <a:avLst/>
              <a:gdLst/>
              <a:ahLst/>
              <a:cxnLst/>
              <a:rect l="l" t="t" r="r" b="b"/>
              <a:pathLst>
                <a:path w="432" h="1089" extrusionOk="0">
                  <a:moveTo>
                    <a:pt x="349" y="0"/>
                  </a:moveTo>
                  <a:cubicBezTo>
                    <a:pt x="348" y="0"/>
                    <a:pt x="347" y="0"/>
                    <a:pt x="346" y="0"/>
                  </a:cubicBezTo>
                  <a:cubicBezTo>
                    <a:pt x="311" y="3"/>
                    <a:pt x="284" y="32"/>
                    <a:pt x="286" y="66"/>
                  </a:cubicBezTo>
                  <a:cubicBezTo>
                    <a:pt x="286" y="70"/>
                    <a:pt x="305" y="549"/>
                    <a:pt x="269" y="834"/>
                  </a:cubicBezTo>
                  <a:cubicBezTo>
                    <a:pt x="244" y="1021"/>
                    <a:pt x="59" y="1050"/>
                    <a:pt x="50" y="1050"/>
                  </a:cubicBezTo>
                  <a:cubicBezTo>
                    <a:pt x="28" y="1055"/>
                    <a:pt x="11" y="1069"/>
                    <a:pt x="1" y="1088"/>
                  </a:cubicBezTo>
                  <a:cubicBezTo>
                    <a:pt x="123" y="1065"/>
                    <a:pt x="237" y="1037"/>
                    <a:pt x="339" y="1005"/>
                  </a:cubicBezTo>
                  <a:cubicBezTo>
                    <a:pt x="366" y="963"/>
                    <a:pt x="385" y="913"/>
                    <a:pt x="392" y="852"/>
                  </a:cubicBezTo>
                  <a:cubicBezTo>
                    <a:pt x="431" y="554"/>
                    <a:pt x="411" y="80"/>
                    <a:pt x="411" y="61"/>
                  </a:cubicBezTo>
                  <a:cubicBezTo>
                    <a:pt x="410" y="27"/>
                    <a:pt x="382" y="0"/>
                    <a:pt x="349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5749;p36">
              <a:extLst>
                <a:ext uri="{FF2B5EF4-FFF2-40B4-BE49-F238E27FC236}">
                  <a16:creationId xmlns:a16="http://schemas.microsoft.com/office/drawing/2014/main" id="{35B0E429-AFD5-3154-5604-CFACEBBA5DF9}"/>
                </a:ext>
              </a:extLst>
            </p:cNvPr>
            <p:cNvSpPr/>
            <p:nvPr/>
          </p:nvSpPr>
          <p:spPr>
            <a:xfrm>
              <a:off x="5164717" y="3139102"/>
              <a:ext cx="89272" cy="54998"/>
            </a:xfrm>
            <a:custGeom>
              <a:avLst/>
              <a:gdLst/>
              <a:ahLst/>
              <a:cxnLst/>
              <a:rect l="l" t="t" r="r" b="b"/>
              <a:pathLst>
                <a:path w="2227" h="1372" extrusionOk="0">
                  <a:moveTo>
                    <a:pt x="1577" y="0"/>
                  </a:moveTo>
                  <a:cubicBezTo>
                    <a:pt x="1577" y="0"/>
                    <a:pt x="842" y="113"/>
                    <a:pt x="715" y="448"/>
                  </a:cubicBezTo>
                  <a:cubicBezTo>
                    <a:pt x="591" y="783"/>
                    <a:pt x="1" y="1162"/>
                    <a:pt x="338" y="1328"/>
                  </a:cubicBezTo>
                  <a:cubicBezTo>
                    <a:pt x="398" y="1359"/>
                    <a:pt x="460" y="1371"/>
                    <a:pt x="523" y="1371"/>
                  </a:cubicBezTo>
                  <a:cubicBezTo>
                    <a:pt x="813" y="1371"/>
                    <a:pt x="1116" y="1096"/>
                    <a:pt x="1219" y="994"/>
                  </a:cubicBezTo>
                  <a:cubicBezTo>
                    <a:pt x="1345" y="869"/>
                    <a:pt x="1976" y="994"/>
                    <a:pt x="2100" y="701"/>
                  </a:cubicBezTo>
                  <a:cubicBezTo>
                    <a:pt x="2226" y="406"/>
                    <a:pt x="1577" y="0"/>
                    <a:pt x="1577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5750;p36">
              <a:extLst>
                <a:ext uri="{FF2B5EF4-FFF2-40B4-BE49-F238E27FC236}">
                  <a16:creationId xmlns:a16="http://schemas.microsoft.com/office/drawing/2014/main" id="{26864FC9-27A4-D329-E613-4ED62B044B41}"/>
                </a:ext>
              </a:extLst>
            </p:cNvPr>
            <p:cNvSpPr/>
            <p:nvPr/>
          </p:nvSpPr>
          <p:spPr>
            <a:xfrm>
              <a:off x="5208731" y="3125954"/>
              <a:ext cx="180789" cy="126873"/>
            </a:xfrm>
            <a:custGeom>
              <a:avLst/>
              <a:gdLst/>
              <a:ahLst/>
              <a:cxnLst/>
              <a:rect l="l" t="t" r="r" b="b"/>
              <a:pathLst>
                <a:path w="4510" h="3165" extrusionOk="0">
                  <a:moveTo>
                    <a:pt x="1852" y="0"/>
                  </a:moveTo>
                  <a:cubicBezTo>
                    <a:pt x="885" y="0"/>
                    <a:pt x="0" y="466"/>
                    <a:pt x="0" y="466"/>
                  </a:cubicBezTo>
                  <a:cubicBezTo>
                    <a:pt x="295" y="886"/>
                    <a:pt x="863" y="902"/>
                    <a:pt x="863" y="902"/>
                  </a:cubicBezTo>
                  <a:cubicBezTo>
                    <a:pt x="863" y="902"/>
                    <a:pt x="1491" y="1200"/>
                    <a:pt x="1450" y="1700"/>
                  </a:cubicBezTo>
                  <a:cubicBezTo>
                    <a:pt x="1420" y="2052"/>
                    <a:pt x="1387" y="2367"/>
                    <a:pt x="1445" y="2596"/>
                  </a:cubicBezTo>
                  <a:lnTo>
                    <a:pt x="973" y="2596"/>
                  </a:lnTo>
                  <a:cubicBezTo>
                    <a:pt x="973" y="2596"/>
                    <a:pt x="1345" y="3105"/>
                    <a:pt x="2076" y="3105"/>
                  </a:cubicBezTo>
                  <a:cubicBezTo>
                    <a:pt x="2097" y="3105"/>
                    <a:pt x="2118" y="3104"/>
                    <a:pt x="2139" y="3104"/>
                  </a:cubicBezTo>
                  <a:cubicBezTo>
                    <a:pt x="2142" y="3104"/>
                    <a:pt x="2146" y="3105"/>
                    <a:pt x="2149" y="3105"/>
                  </a:cubicBezTo>
                  <a:cubicBezTo>
                    <a:pt x="2222" y="3121"/>
                    <a:pt x="2296" y="3134"/>
                    <a:pt x="2373" y="3143"/>
                  </a:cubicBezTo>
                  <a:cubicBezTo>
                    <a:pt x="2494" y="3158"/>
                    <a:pt x="2619" y="3165"/>
                    <a:pt x="2745" y="3165"/>
                  </a:cubicBezTo>
                  <a:cubicBezTo>
                    <a:pt x="2793" y="3165"/>
                    <a:pt x="2840" y="3164"/>
                    <a:pt x="2887" y="3162"/>
                  </a:cubicBezTo>
                  <a:lnTo>
                    <a:pt x="2890" y="3162"/>
                  </a:lnTo>
                  <a:cubicBezTo>
                    <a:pt x="2977" y="3157"/>
                    <a:pt x="3064" y="3150"/>
                    <a:pt x="3150" y="3141"/>
                  </a:cubicBezTo>
                  <a:cubicBezTo>
                    <a:pt x="3260" y="3128"/>
                    <a:pt x="3369" y="3112"/>
                    <a:pt x="3470" y="3092"/>
                  </a:cubicBezTo>
                  <a:cubicBezTo>
                    <a:pt x="3592" y="3069"/>
                    <a:pt x="3707" y="3041"/>
                    <a:pt x="3808" y="3009"/>
                  </a:cubicBezTo>
                  <a:cubicBezTo>
                    <a:pt x="3975" y="2957"/>
                    <a:pt x="4104" y="2895"/>
                    <a:pt x="4174" y="2834"/>
                  </a:cubicBezTo>
                  <a:cubicBezTo>
                    <a:pt x="4510" y="2540"/>
                    <a:pt x="4382" y="1700"/>
                    <a:pt x="4304" y="1030"/>
                  </a:cubicBezTo>
                  <a:cubicBezTo>
                    <a:pt x="4208" y="264"/>
                    <a:pt x="3507" y="190"/>
                    <a:pt x="2206" y="22"/>
                  </a:cubicBezTo>
                  <a:cubicBezTo>
                    <a:pt x="2088" y="7"/>
                    <a:pt x="1969" y="0"/>
                    <a:pt x="1852" y="0"/>
                  </a:cubicBezTo>
                  <a:close/>
                </a:path>
              </a:pathLst>
            </a:custGeom>
            <a:solidFill>
              <a:srgbClr val="EBB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5751;p36">
              <a:extLst>
                <a:ext uri="{FF2B5EF4-FFF2-40B4-BE49-F238E27FC236}">
                  <a16:creationId xmlns:a16="http://schemas.microsoft.com/office/drawing/2014/main" id="{AEDCD85A-859A-68CB-E4A0-6B1F81A23B6D}"/>
                </a:ext>
              </a:extLst>
            </p:cNvPr>
            <p:cNvSpPr/>
            <p:nvPr/>
          </p:nvSpPr>
          <p:spPr>
            <a:xfrm>
              <a:off x="5256794" y="3230017"/>
              <a:ext cx="19843" cy="7175"/>
            </a:xfrm>
            <a:custGeom>
              <a:avLst/>
              <a:gdLst/>
              <a:ahLst/>
              <a:cxnLst/>
              <a:rect l="l" t="t" r="r" b="b"/>
              <a:pathLst>
                <a:path w="495" h="179" extrusionOk="0">
                  <a:moveTo>
                    <a:pt x="0" y="0"/>
                  </a:moveTo>
                  <a:cubicBezTo>
                    <a:pt x="5" y="7"/>
                    <a:pt x="9" y="16"/>
                    <a:pt x="16" y="22"/>
                  </a:cubicBezTo>
                  <a:cubicBezTo>
                    <a:pt x="27" y="28"/>
                    <a:pt x="205" y="174"/>
                    <a:pt x="428" y="178"/>
                  </a:cubicBezTo>
                  <a:lnTo>
                    <a:pt x="430" y="178"/>
                  </a:lnTo>
                  <a:cubicBezTo>
                    <a:pt x="465" y="178"/>
                    <a:pt x="494" y="152"/>
                    <a:pt x="494" y="118"/>
                  </a:cubicBezTo>
                  <a:cubicBezTo>
                    <a:pt x="495" y="83"/>
                    <a:pt x="469" y="54"/>
                    <a:pt x="430" y="54"/>
                  </a:cubicBezTo>
                  <a:cubicBezTo>
                    <a:pt x="353" y="52"/>
                    <a:pt x="277" y="28"/>
                    <a:pt x="219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5752;p36">
              <a:extLst>
                <a:ext uri="{FF2B5EF4-FFF2-40B4-BE49-F238E27FC236}">
                  <a16:creationId xmlns:a16="http://schemas.microsoft.com/office/drawing/2014/main" id="{C9114ACE-1EF1-187E-A093-12E6D64AC344}"/>
                </a:ext>
              </a:extLst>
            </p:cNvPr>
            <p:cNvSpPr/>
            <p:nvPr/>
          </p:nvSpPr>
          <p:spPr>
            <a:xfrm>
              <a:off x="5294755" y="3207969"/>
              <a:ext cx="15914" cy="43975"/>
            </a:xfrm>
            <a:custGeom>
              <a:avLst/>
              <a:gdLst/>
              <a:ahLst/>
              <a:cxnLst/>
              <a:rect l="l" t="t" r="r" b="b"/>
              <a:pathLst>
                <a:path w="397" h="1097" extrusionOk="0">
                  <a:moveTo>
                    <a:pt x="299" y="0"/>
                  </a:moveTo>
                  <a:cubicBezTo>
                    <a:pt x="297" y="0"/>
                    <a:pt x="295" y="0"/>
                    <a:pt x="293" y="1"/>
                  </a:cubicBezTo>
                  <a:cubicBezTo>
                    <a:pt x="258" y="2"/>
                    <a:pt x="234" y="34"/>
                    <a:pt x="235" y="67"/>
                  </a:cubicBezTo>
                  <a:cubicBezTo>
                    <a:pt x="235" y="73"/>
                    <a:pt x="269" y="553"/>
                    <a:pt x="232" y="840"/>
                  </a:cubicBezTo>
                  <a:cubicBezTo>
                    <a:pt x="208" y="1027"/>
                    <a:pt x="22" y="1053"/>
                    <a:pt x="15" y="1056"/>
                  </a:cubicBezTo>
                  <a:cubicBezTo>
                    <a:pt x="9" y="1056"/>
                    <a:pt x="3" y="1058"/>
                    <a:pt x="0" y="1059"/>
                  </a:cubicBezTo>
                  <a:cubicBezTo>
                    <a:pt x="73" y="1075"/>
                    <a:pt x="147" y="1088"/>
                    <a:pt x="222" y="1097"/>
                  </a:cubicBezTo>
                  <a:cubicBezTo>
                    <a:pt x="286" y="1046"/>
                    <a:pt x="343" y="969"/>
                    <a:pt x="357" y="856"/>
                  </a:cubicBezTo>
                  <a:cubicBezTo>
                    <a:pt x="396" y="557"/>
                    <a:pt x="363" y="79"/>
                    <a:pt x="360" y="59"/>
                  </a:cubicBezTo>
                  <a:cubicBezTo>
                    <a:pt x="359" y="26"/>
                    <a:pt x="331" y="0"/>
                    <a:pt x="299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5753;p36">
              <a:extLst>
                <a:ext uri="{FF2B5EF4-FFF2-40B4-BE49-F238E27FC236}">
                  <a16:creationId xmlns:a16="http://schemas.microsoft.com/office/drawing/2014/main" id="{420DDFC0-934F-2820-E074-39CB0E837141}"/>
                </a:ext>
              </a:extLst>
            </p:cNvPr>
            <p:cNvSpPr/>
            <p:nvPr/>
          </p:nvSpPr>
          <p:spPr>
            <a:xfrm>
              <a:off x="5324458" y="3204642"/>
              <a:ext cx="14912" cy="48063"/>
            </a:xfrm>
            <a:custGeom>
              <a:avLst/>
              <a:gdLst/>
              <a:ahLst/>
              <a:cxnLst/>
              <a:rect l="l" t="t" r="r" b="b"/>
              <a:pathLst>
                <a:path w="372" h="1199" extrusionOk="0">
                  <a:moveTo>
                    <a:pt x="258" y="0"/>
                  </a:moveTo>
                  <a:cubicBezTo>
                    <a:pt x="256" y="0"/>
                    <a:pt x="254" y="1"/>
                    <a:pt x="251" y="1"/>
                  </a:cubicBezTo>
                  <a:cubicBezTo>
                    <a:pt x="218" y="4"/>
                    <a:pt x="192" y="34"/>
                    <a:pt x="195" y="69"/>
                  </a:cubicBezTo>
                  <a:cubicBezTo>
                    <a:pt x="195" y="75"/>
                    <a:pt x="243" y="700"/>
                    <a:pt x="206" y="984"/>
                  </a:cubicBezTo>
                  <a:cubicBezTo>
                    <a:pt x="187" y="1148"/>
                    <a:pt x="42" y="1190"/>
                    <a:pt x="0" y="1199"/>
                  </a:cubicBezTo>
                  <a:cubicBezTo>
                    <a:pt x="87" y="1194"/>
                    <a:pt x="174" y="1187"/>
                    <a:pt x="260" y="1178"/>
                  </a:cubicBezTo>
                  <a:cubicBezTo>
                    <a:pt x="296" y="1132"/>
                    <a:pt x="322" y="1074"/>
                    <a:pt x="332" y="999"/>
                  </a:cubicBezTo>
                  <a:cubicBezTo>
                    <a:pt x="372" y="701"/>
                    <a:pt x="322" y="84"/>
                    <a:pt x="321" y="59"/>
                  </a:cubicBezTo>
                  <a:cubicBezTo>
                    <a:pt x="318" y="27"/>
                    <a:pt x="290" y="0"/>
                    <a:pt x="258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5754;p36">
              <a:extLst>
                <a:ext uri="{FF2B5EF4-FFF2-40B4-BE49-F238E27FC236}">
                  <a16:creationId xmlns:a16="http://schemas.microsoft.com/office/drawing/2014/main" id="{8CCC6774-E766-C47B-5D5D-C9F71DD0CB98}"/>
                </a:ext>
              </a:extLst>
            </p:cNvPr>
            <p:cNvSpPr/>
            <p:nvPr/>
          </p:nvSpPr>
          <p:spPr>
            <a:xfrm>
              <a:off x="5347748" y="3206286"/>
              <a:ext cx="17357" cy="43654"/>
            </a:xfrm>
            <a:custGeom>
              <a:avLst/>
              <a:gdLst/>
              <a:ahLst/>
              <a:cxnLst/>
              <a:rect l="l" t="t" r="r" b="b"/>
              <a:pathLst>
                <a:path w="433" h="1089" extrusionOk="0">
                  <a:moveTo>
                    <a:pt x="348" y="0"/>
                  </a:moveTo>
                  <a:cubicBezTo>
                    <a:pt x="348" y="0"/>
                    <a:pt x="347" y="0"/>
                    <a:pt x="346" y="0"/>
                  </a:cubicBezTo>
                  <a:cubicBezTo>
                    <a:pt x="311" y="3"/>
                    <a:pt x="284" y="32"/>
                    <a:pt x="285" y="66"/>
                  </a:cubicBezTo>
                  <a:cubicBezTo>
                    <a:pt x="285" y="70"/>
                    <a:pt x="305" y="549"/>
                    <a:pt x="269" y="834"/>
                  </a:cubicBezTo>
                  <a:cubicBezTo>
                    <a:pt x="244" y="1021"/>
                    <a:pt x="59" y="1050"/>
                    <a:pt x="50" y="1050"/>
                  </a:cubicBezTo>
                  <a:cubicBezTo>
                    <a:pt x="28" y="1055"/>
                    <a:pt x="10" y="1069"/>
                    <a:pt x="1" y="1088"/>
                  </a:cubicBezTo>
                  <a:cubicBezTo>
                    <a:pt x="123" y="1065"/>
                    <a:pt x="237" y="1037"/>
                    <a:pt x="339" y="1005"/>
                  </a:cubicBezTo>
                  <a:cubicBezTo>
                    <a:pt x="365" y="963"/>
                    <a:pt x="385" y="913"/>
                    <a:pt x="392" y="852"/>
                  </a:cubicBezTo>
                  <a:cubicBezTo>
                    <a:pt x="433" y="554"/>
                    <a:pt x="411" y="80"/>
                    <a:pt x="411" y="61"/>
                  </a:cubicBezTo>
                  <a:cubicBezTo>
                    <a:pt x="408" y="27"/>
                    <a:pt x="381" y="0"/>
                    <a:pt x="348" y="0"/>
                  </a:cubicBezTo>
                  <a:close/>
                </a:path>
              </a:pathLst>
            </a:custGeom>
            <a:solidFill>
              <a:srgbClr val="E08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97" name="Google Shape;6192;p40">
            <a:extLst>
              <a:ext uri="{FF2B5EF4-FFF2-40B4-BE49-F238E27FC236}">
                <a16:creationId xmlns:a16="http://schemas.microsoft.com/office/drawing/2014/main" id="{99DA0486-1CE4-BC93-84C1-CCFA335DEF6D}"/>
              </a:ext>
            </a:extLst>
          </p:cNvPr>
          <p:cNvCxnSpPr>
            <a:cxnSpLocks/>
          </p:cNvCxnSpPr>
          <p:nvPr/>
        </p:nvCxnSpPr>
        <p:spPr>
          <a:xfrm>
            <a:off x="763172" y="4894289"/>
            <a:ext cx="82389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198" name="Google Shape;6194;p40">
            <a:extLst>
              <a:ext uri="{FF2B5EF4-FFF2-40B4-BE49-F238E27FC236}">
                <a16:creationId xmlns:a16="http://schemas.microsoft.com/office/drawing/2014/main" id="{85C11790-BA7B-09D8-D73B-46E22DCD3BE5}"/>
              </a:ext>
            </a:extLst>
          </p:cNvPr>
          <p:cNvSpPr/>
          <p:nvPr/>
        </p:nvSpPr>
        <p:spPr>
          <a:xfrm flipH="1">
            <a:off x="8245345" y="4651471"/>
            <a:ext cx="225347" cy="230348"/>
          </a:xfrm>
          <a:custGeom>
            <a:avLst/>
            <a:gdLst/>
            <a:ahLst/>
            <a:cxnLst/>
            <a:rect l="l" t="t" r="r" b="b"/>
            <a:pathLst>
              <a:path w="6579" h="6725" extrusionOk="0">
                <a:moveTo>
                  <a:pt x="1640" y="1"/>
                </a:moveTo>
                <a:cubicBezTo>
                  <a:pt x="1469" y="1"/>
                  <a:pt x="1310" y="81"/>
                  <a:pt x="1172" y="264"/>
                </a:cubicBezTo>
                <a:cubicBezTo>
                  <a:pt x="0" y="1805"/>
                  <a:pt x="5578" y="6725"/>
                  <a:pt x="5578" y="6725"/>
                </a:cubicBezTo>
                <a:lnTo>
                  <a:pt x="6578" y="6541"/>
                </a:lnTo>
                <a:cubicBezTo>
                  <a:pt x="6578" y="6541"/>
                  <a:pt x="6412" y="1482"/>
                  <a:pt x="5324" y="1263"/>
                </a:cubicBezTo>
                <a:cubicBezTo>
                  <a:pt x="5295" y="1257"/>
                  <a:pt x="5267" y="1254"/>
                  <a:pt x="5240" y="1254"/>
                </a:cubicBezTo>
                <a:cubicBezTo>
                  <a:pt x="4314" y="1254"/>
                  <a:pt x="5048" y="4723"/>
                  <a:pt x="5023" y="4723"/>
                </a:cubicBezTo>
                <a:cubicBezTo>
                  <a:pt x="5023" y="4723"/>
                  <a:pt x="5021" y="4719"/>
                  <a:pt x="5018" y="4711"/>
                </a:cubicBezTo>
                <a:cubicBezTo>
                  <a:pt x="4944" y="4482"/>
                  <a:pt x="2920" y="1"/>
                  <a:pt x="16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6337;p40">
            <a:extLst>
              <a:ext uri="{FF2B5EF4-FFF2-40B4-BE49-F238E27FC236}">
                <a16:creationId xmlns:a16="http://schemas.microsoft.com/office/drawing/2014/main" id="{8378A671-B705-13CA-F799-6B1C9BA63D4D}"/>
              </a:ext>
            </a:extLst>
          </p:cNvPr>
          <p:cNvSpPr/>
          <p:nvPr/>
        </p:nvSpPr>
        <p:spPr>
          <a:xfrm flipH="1">
            <a:off x="4442045" y="4651471"/>
            <a:ext cx="225347" cy="230348"/>
          </a:xfrm>
          <a:custGeom>
            <a:avLst/>
            <a:gdLst/>
            <a:ahLst/>
            <a:cxnLst/>
            <a:rect l="l" t="t" r="r" b="b"/>
            <a:pathLst>
              <a:path w="6579" h="6725" extrusionOk="0">
                <a:moveTo>
                  <a:pt x="1640" y="1"/>
                </a:moveTo>
                <a:cubicBezTo>
                  <a:pt x="1469" y="1"/>
                  <a:pt x="1310" y="81"/>
                  <a:pt x="1172" y="264"/>
                </a:cubicBezTo>
                <a:cubicBezTo>
                  <a:pt x="0" y="1805"/>
                  <a:pt x="5578" y="6725"/>
                  <a:pt x="5578" y="6725"/>
                </a:cubicBezTo>
                <a:lnTo>
                  <a:pt x="6578" y="6541"/>
                </a:lnTo>
                <a:cubicBezTo>
                  <a:pt x="6578" y="6541"/>
                  <a:pt x="6412" y="1482"/>
                  <a:pt x="5324" y="1263"/>
                </a:cubicBezTo>
                <a:cubicBezTo>
                  <a:pt x="5295" y="1257"/>
                  <a:pt x="5267" y="1254"/>
                  <a:pt x="5240" y="1254"/>
                </a:cubicBezTo>
                <a:cubicBezTo>
                  <a:pt x="4314" y="1254"/>
                  <a:pt x="5048" y="4723"/>
                  <a:pt x="5023" y="4723"/>
                </a:cubicBezTo>
                <a:cubicBezTo>
                  <a:pt x="5023" y="4723"/>
                  <a:pt x="5021" y="4719"/>
                  <a:pt x="5018" y="4711"/>
                </a:cubicBezTo>
                <a:cubicBezTo>
                  <a:pt x="4944" y="4482"/>
                  <a:pt x="2920" y="1"/>
                  <a:pt x="16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2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Words over Decades</a:t>
            </a:r>
            <a:endParaRPr/>
          </a:p>
        </p:txBody>
      </p:sp>
      <p:grpSp>
        <p:nvGrpSpPr>
          <p:cNvPr id="3761" name="Google Shape;3761;p26"/>
          <p:cNvGrpSpPr/>
          <p:nvPr/>
        </p:nvGrpSpPr>
        <p:grpSpPr>
          <a:xfrm>
            <a:off x="8136524" y="1679309"/>
            <a:ext cx="825966" cy="2247426"/>
            <a:chOff x="1395256" y="1531963"/>
            <a:chExt cx="825966" cy="2247426"/>
          </a:xfrm>
        </p:grpSpPr>
        <p:sp>
          <p:nvSpPr>
            <p:cNvPr id="3762" name="Google Shape;3762;p26"/>
            <p:cNvSpPr/>
            <p:nvPr/>
          </p:nvSpPr>
          <p:spPr>
            <a:xfrm>
              <a:off x="1395256" y="3712363"/>
              <a:ext cx="825966" cy="67025"/>
            </a:xfrm>
            <a:custGeom>
              <a:avLst/>
              <a:gdLst/>
              <a:ahLst/>
              <a:cxnLst/>
              <a:rect l="l" t="t" r="r" b="b"/>
              <a:pathLst>
                <a:path w="36415" h="2955" extrusionOk="0">
                  <a:moveTo>
                    <a:pt x="1477" y="1"/>
                  </a:moveTo>
                  <a:cubicBezTo>
                    <a:pt x="661" y="1"/>
                    <a:pt x="0" y="662"/>
                    <a:pt x="0" y="1478"/>
                  </a:cubicBezTo>
                  <a:cubicBezTo>
                    <a:pt x="0" y="2293"/>
                    <a:pt x="661" y="2954"/>
                    <a:pt x="1477" y="2954"/>
                  </a:cubicBezTo>
                  <a:lnTo>
                    <a:pt x="34937" y="2954"/>
                  </a:lnTo>
                  <a:cubicBezTo>
                    <a:pt x="35753" y="2954"/>
                    <a:pt x="36414" y="2293"/>
                    <a:pt x="36414" y="1478"/>
                  </a:cubicBezTo>
                  <a:cubicBezTo>
                    <a:pt x="36414" y="662"/>
                    <a:pt x="35753" y="1"/>
                    <a:pt x="3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1559746" y="1531963"/>
              <a:ext cx="171544" cy="157822"/>
            </a:xfrm>
            <a:custGeom>
              <a:avLst/>
              <a:gdLst/>
              <a:ahLst/>
              <a:cxnLst/>
              <a:rect l="l" t="t" r="r" b="b"/>
              <a:pathLst>
                <a:path w="7563" h="6958" extrusionOk="0">
                  <a:moveTo>
                    <a:pt x="3233" y="0"/>
                  </a:moveTo>
                  <a:cubicBezTo>
                    <a:pt x="3219" y="0"/>
                    <a:pt x="3206" y="1"/>
                    <a:pt x="3192" y="2"/>
                  </a:cubicBezTo>
                  <a:cubicBezTo>
                    <a:pt x="2944" y="26"/>
                    <a:pt x="2718" y="160"/>
                    <a:pt x="2536" y="329"/>
                  </a:cubicBezTo>
                  <a:cubicBezTo>
                    <a:pt x="2355" y="498"/>
                    <a:pt x="2215" y="706"/>
                    <a:pt x="2077" y="911"/>
                  </a:cubicBezTo>
                  <a:cubicBezTo>
                    <a:pt x="957" y="2558"/>
                    <a:pt x="409" y="4651"/>
                    <a:pt x="0" y="6602"/>
                  </a:cubicBezTo>
                  <a:lnTo>
                    <a:pt x="4168" y="6958"/>
                  </a:lnTo>
                  <a:cubicBezTo>
                    <a:pt x="4272" y="6676"/>
                    <a:pt x="4377" y="6397"/>
                    <a:pt x="4481" y="6118"/>
                  </a:cubicBezTo>
                  <a:cubicBezTo>
                    <a:pt x="5336" y="6113"/>
                    <a:pt x="6178" y="5822"/>
                    <a:pt x="6864" y="5309"/>
                  </a:cubicBezTo>
                  <a:cubicBezTo>
                    <a:pt x="7087" y="4542"/>
                    <a:pt x="7338" y="3794"/>
                    <a:pt x="7562" y="3026"/>
                  </a:cubicBezTo>
                  <a:cubicBezTo>
                    <a:pt x="7234" y="2800"/>
                    <a:pt x="6908" y="2595"/>
                    <a:pt x="6583" y="2371"/>
                  </a:cubicBezTo>
                  <a:cubicBezTo>
                    <a:pt x="6630" y="1978"/>
                    <a:pt x="6652" y="1565"/>
                    <a:pt x="6699" y="1173"/>
                  </a:cubicBezTo>
                  <a:cubicBezTo>
                    <a:pt x="6727" y="944"/>
                    <a:pt x="6610" y="655"/>
                    <a:pt x="6407" y="551"/>
                  </a:cubicBezTo>
                  <a:cubicBezTo>
                    <a:pt x="6343" y="518"/>
                    <a:pt x="6272" y="503"/>
                    <a:pt x="6201" y="503"/>
                  </a:cubicBezTo>
                  <a:cubicBezTo>
                    <a:pt x="6044" y="503"/>
                    <a:pt x="5885" y="578"/>
                    <a:pt x="5797" y="710"/>
                  </a:cubicBezTo>
                  <a:cubicBezTo>
                    <a:pt x="5796" y="487"/>
                    <a:pt x="5577" y="289"/>
                    <a:pt x="5360" y="235"/>
                  </a:cubicBezTo>
                  <a:cubicBezTo>
                    <a:pt x="5323" y="226"/>
                    <a:pt x="5285" y="222"/>
                    <a:pt x="5248" y="222"/>
                  </a:cubicBezTo>
                  <a:cubicBezTo>
                    <a:pt x="5062" y="222"/>
                    <a:pt x="4878" y="326"/>
                    <a:pt x="4789" y="490"/>
                  </a:cubicBezTo>
                  <a:cubicBezTo>
                    <a:pt x="4733" y="276"/>
                    <a:pt x="4587" y="110"/>
                    <a:pt x="4369" y="88"/>
                  </a:cubicBezTo>
                  <a:cubicBezTo>
                    <a:pt x="4352" y="86"/>
                    <a:pt x="4335" y="86"/>
                    <a:pt x="4318" y="86"/>
                  </a:cubicBezTo>
                  <a:cubicBezTo>
                    <a:pt x="4116" y="86"/>
                    <a:pt x="3915" y="206"/>
                    <a:pt x="3825" y="389"/>
                  </a:cubicBezTo>
                  <a:cubicBezTo>
                    <a:pt x="3698" y="191"/>
                    <a:pt x="3466" y="0"/>
                    <a:pt x="3233" y="0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1639723" y="1568345"/>
              <a:ext cx="73104" cy="45115"/>
            </a:xfrm>
            <a:custGeom>
              <a:avLst/>
              <a:gdLst/>
              <a:ahLst/>
              <a:cxnLst/>
              <a:rect l="l" t="t" r="r" b="b"/>
              <a:pathLst>
                <a:path w="3223" h="1989" extrusionOk="0">
                  <a:moveTo>
                    <a:pt x="1823" y="1"/>
                  </a:moveTo>
                  <a:cubicBezTo>
                    <a:pt x="1808" y="1"/>
                    <a:pt x="1794" y="4"/>
                    <a:pt x="1781" y="11"/>
                  </a:cubicBezTo>
                  <a:cubicBezTo>
                    <a:pt x="1676" y="62"/>
                    <a:pt x="1552" y="184"/>
                    <a:pt x="1530" y="326"/>
                  </a:cubicBezTo>
                  <a:cubicBezTo>
                    <a:pt x="1515" y="429"/>
                    <a:pt x="1529" y="537"/>
                    <a:pt x="1572" y="670"/>
                  </a:cubicBezTo>
                  <a:cubicBezTo>
                    <a:pt x="1663" y="950"/>
                    <a:pt x="1835" y="1191"/>
                    <a:pt x="2000" y="1424"/>
                  </a:cubicBezTo>
                  <a:cubicBezTo>
                    <a:pt x="2044" y="1486"/>
                    <a:pt x="2091" y="1550"/>
                    <a:pt x="2134" y="1615"/>
                  </a:cubicBezTo>
                  <a:cubicBezTo>
                    <a:pt x="1883" y="1476"/>
                    <a:pt x="1588" y="1354"/>
                    <a:pt x="1263" y="1309"/>
                  </a:cubicBezTo>
                  <a:cubicBezTo>
                    <a:pt x="1193" y="1299"/>
                    <a:pt x="1124" y="1295"/>
                    <a:pt x="1057" y="1295"/>
                  </a:cubicBezTo>
                  <a:cubicBezTo>
                    <a:pt x="626" y="1295"/>
                    <a:pt x="237" y="1480"/>
                    <a:pt x="30" y="1792"/>
                  </a:cubicBezTo>
                  <a:cubicBezTo>
                    <a:pt x="1" y="1835"/>
                    <a:pt x="15" y="1895"/>
                    <a:pt x="58" y="1924"/>
                  </a:cubicBezTo>
                  <a:cubicBezTo>
                    <a:pt x="74" y="1934"/>
                    <a:pt x="92" y="1939"/>
                    <a:pt x="110" y="1939"/>
                  </a:cubicBezTo>
                  <a:cubicBezTo>
                    <a:pt x="141" y="1939"/>
                    <a:pt x="171" y="1924"/>
                    <a:pt x="189" y="1896"/>
                  </a:cubicBezTo>
                  <a:cubicBezTo>
                    <a:pt x="381" y="1605"/>
                    <a:pt x="742" y="1485"/>
                    <a:pt x="1066" y="1485"/>
                  </a:cubicBezTo>
                  <a:cubicBezTo>
                    <a:pt x="1125" y="1485"/>
                    <a:pt x="1183" y="1489"/>
                    <a:pt x="1238" y="1497"/>
                  </a:cubicBezTo>
                  <a:cubicBezTo>
                    <a:pt x="1680" y="1558"/>
                    <a:pt x="2070" y="1784"/>
                    <a:pt x="2360" y="1974"/>
                  </a:cubicBezTo>
                  <a:cubicBezTo>
                    <a:pt x="2375" y="1985"/>
                    <a:pt x="2395" y="1989"/>
                    <a:pt x="2411" y="1989"/>
                  </a:cubicBezTo>
                  <a:cubicBezTo>
                    <a:pt x="2433" y="1989"/>
                    <a:pt x="2457" y="1980"/>
                    <a:pt x="2472" y="1968"/>
                  </a:cubicBezTo>
                  <a:cubicBezTo>
                    <a:pt x="2505" y="1939"/>
                    <a:pt x="2514" y="1892"/>
                    <a:pt x="2494" y="1854"/>
                  </a:cubicBezTo>
                  <a:cubicBezTo>
                    <a:pt x="2401" y="1662"/>
                    <a:pt x="2274" y="1486"/>
                    <a:pt x="2154" y="1314"/>
                  </a:cubicBezTo>
                  <a:cubicBezTo>
                    <a:pt x="1989" y="1081"/>
                    <a:pt x="1835" y="864"/>
                    <a:pt x="1752" y="610"/>
                  </a:cubicBezTo>
                  <a:cubicBezTo>
                    <a:pt x="1719" y="509"/>
                    <a:pt x="1709" y="428"/>
                    <a:pt x="1719" y="357"/>
                  </a:cubicBezTo>
                  <a:cubicBezTo>
                    <a:pt x="1725" y="306"/>
                    <a:pt x="1771" y="246"/>
                    <a:pt x="1827" y="206"/>
                  </a:cubicBezTo>
                  <a:lnTo>
                    <a:pt x="3068" y="883"/>
                  </a:lnTo>
                  <a:cubicBezTo>
                    <a:pt x="3082" y="891"/>
                    <a:pt x="3097" y="894"/>
                    <a:pt x="3112" y="894"/>
                  </a:cubicBezTo>
                  <a:cubicBezTo>
                    <a:pt x="3146" y="894"/>
                    <a:pt x="3180" y="877"/>
                    <a:pt x="3198" y="845"/>
                  </a:cubicBezTo>
                  <a:cubicBezTo>
                    <a:pt x="3223" y="797"/>
                    <a:pt x="3206" y="741"/>
                    <a:pt x="3159" y="714"/>
                  </a:cubicBezTo>
                  <a:lnTo>
                    <a:pt x="1870" y="12"/>
                  </a:lnTo>
                  <a:cubicBezTo>
                    <a:pt x="1855" y="5"/>
                    <a:pt x="1839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1685608" y="1543894"/>
              <a:ext cx="7871" cy="31301"/>
            </a:xfrm>
            <a:custGeom>
              <a:avLst/>
              <a:gdLst/>
              <a:ahLst/>
              <a:cxnLst/>
              <a:rect l="l" t="t" r="r" b="b"/>
              <a:pathLst>
                <a:path w="347" h="1380" extrusionOk="0">
                  <a:moveTo>
                    <a:pt x="245" y="0"/>
                  </a:moveTo>
                  <a:cubicBezTo>
                    <a:pt x="200" y="0"/>
                    <a:pt x="158" y="36"/>
                    <a:pt x="151" y="84"/>
                  </a:cubicBezTo>
                  <a:lnTo>
                    <a:pt x="7" y="1273"/>
                  </a:lnTo>
                  <a:cubicBezTo>
                    <a:pt x="0" y="1326"/>
                    <a:pt x="38" y="1373"/>
                    <a:pt x="90" y="1380"/>
                  </a:cubicBezTo>
                  <a:lnTo>
                    <a:pt x="103" y="1380"/>
                  </a:lnTo>
                  <a:cubicBezTo>
                    <a:pt x="150" y="1380"/>
                    <a:pt x="191" y="1345"/>
                    <a:pt x="196" y="1296"/>
                  </a:cubicBezTo>
                  <a:lnTo>
                    <a:pt x="340" y="106"/>
                  </a:lnTo>
                  <a:cubicBezTo>
                    <a:pt x="347" y="54"/>
                    <a:pt x="309" y="7"/>
                    <a:pt x="257" y="1"/>
                  </a:cubicBezTo>
                  <a:cubicBezTo>
                    <a:pt x="253" y="1"/>
                    <a:pt x="24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1643533" y="1536545"/>
              <a:ext cx="26697" cy="65052"/>
            </a:xfrm>
            <a:custGeom>
              <a:avLst/>
              <a:gdLst/>
              <a:ahLst/>
              <a:cxnLst/>
              <a:rect l="l" t="t" r="r" b="b"/>
              <a:pathLst>
                <a:path w="1177" h="2868" extrusionOk="0">
                  <a:moveTo>
                    <a:pt x="103" y="1"/>
                  </a:moveTo>
                  <a:cubicBezTo>
                    <a:pt x="99" y="1"/>
                    <a:pt x="96" y="1"/>
                    <a:pt x="93" y="1"/>
                  </a:cubicBezTo>
                  <a:cubicBezTo>
                    <a:pt x="39" y="4"/>
                    <a:pt x="0" y="51"/>
                    <a:pt x="5" y="104"/>
                  </a:cubicBezTo>
                  <a:lnTo>
                    <a:pt x="171" y="2269"/>
                  </a:lnTo>
                  <a:cubicBezTo>
                    <a:pt x="185" y="2465"/>
                    <a:pt x="309" y="2668"/>
                    <a:pt x="484" y="2785"/>
                  </a:cubicBezTo>
                  <a:cubicBezTo>
                    <a:pt x="575" y="2846"/>
                    <a:pt x="683" y="2867"/>
                    <a:pt x="787" y="2867"/>
                  </a:cubicBezTo>
                  <a:cubicBezTo>
                    <a:pt x="905" y="2867"/>
                    <a:pt x="1017" y="2839"/>
                    <a:pt x="1093" y="2819"/>
                  </a:cubicBezTo>
                  <a:cubicBezTo>
                    <a:pt x="1134" y="2806"/>
                    <a:pt x="1161" y="2770"/>
                    <a:pt x="1161" y="2729"/>
                  </a:cubicBezTo>
                  <a:lnTo>
                    <a:pt x="1177" y="191"/>
                  </a:lnTo>
                  <a:cubicBezTo>
                    <a:pt x="1177" y="138"/>
                    <a:pt x="1135" y="104"/>
                    <a:pt x="1081" y="104"/>
                  </a:cubicBezTo>
                  <a:cubicBezTo>
                    <a:pt x="1030" y="104"/>
                    <a:pt x="987" y="153"/>
                    <a:pt x="987" y="205"/>
                  </a:cubicBezTo>
                  <a:lnTo>
                    <a:pt x="970" y="2654"/>
                  </a:lnTo>
                  <a:cubicBezTo>
                    <a:pt x="907" y="2669"/>
                    <a:pt x="847" y="2676"/>
                    <a:pt x="792" y="2676"/>
                  </a:cubicBezTo>
                  <a:cubicBezTo>
                    <a:pt x="710" y="2676"/>
                    <a:pt x="640" y="2660"/>
                    <a:pt x="592" y="2627"/>
                  </a:cubicBezTo>
                  <a:cubicBezTo>
                    <a:pt x="463" y="2543"/>
                    <a:pt x="372" y="2393"/>
                    <a:pt x="361" y="2255"/>
                  </a:cubicBezTo>
                  <a:lnTo>
                    <a:pt x="194" y="90"/>
                  </a:lnTo>
                  <a:cubicBezTo>
                    <a:pt x="192" y="39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1623074" y="1543281"/>
              <a:ext cx="28171" cy="52191"/>
            </a:xfrm>
            <a:custGeom>
              <a:avLst/>
              <a:gdLst/>
              <a:ahLst/>
              <a:cxnLst/>
              <a:rect l="l" t="t" r="r" b="b"/>
              <a:pathLst>
                <a:path w="1242" h="2301" extrusionOk="0">
                  <a:moveTo>
                    <a:pt x="107" y="1"/>
                  </a:moveTo>
                  <a:cubicBezTo>
                    <a:pt x="100" y="1"/>
                    <a:pt x="93" y="2"/>
                    <a:pt x="85" y="3"/>
                  </a:cubicBezTo>
                  <a:cubicBezTo>
                    <a:pt x="34" y="14"/>
                    <a:pt x="1" y="64"/>
                    <a:pt x="12" y="115"/>
                  </a:cubicBezTo>
                  <a:lnTo>
                    <a:pt x="407" y="1981"/>
                  </a:lnTo>
                  <a:cubicBezTo>
                    <a:pt x="434" y="2116"/>
                    <a:pt x="560" y="2225"/>
                    <a:pt x="753" y="2279"/>
                  </a:cubicBezTo>
                  <a:cubicBezTo>
                    <a:pt x="801" y="2293"/>
                    <a:pt x="851" y="2300"/>
                    <a:pt x="901" y="2300"/>
                  </a:cubicBezTo>
                  <a:cubicBezTo>
                    <a:pt x="998" y="2300"/>
                    <a:pt x="1095" y="2274"/>
                    <a:pt x="1182" y="2225"/>
                  </a:cubicBezTo>
                  <a:cubicBezTo>
                    <a:pt x="1227" y="2198"/>
                    <a:pt x="1242" y="2138"/>
                    <a:pt x="1214" y="2094"/>
                  </a:cubicBezTo>
                  <a:cubicBezTo>
                    <a:pt x="1196" y="2063"/>
                    <a:pt x="1164" y="2047"/>
                    <a:pt x="1132" y="2047"/>
                  </a:cubicBezTo>
                  <a:cubicBezTo>
                    <a:pt x="1115" y="2047"/>
                    <a:pt x="1098" y="2051"/>
                    <a:pt x="1083" y="2060"/>
                  </a:cubicBezTo>
                  <a:cubicBezTo>
                    <a:pt x="1029" y="2093"/>
                    <a:pt x="965" y="2110"/>
                    <a:pt x="901" y="2110"/>
                  </a:cubicBezTo>
                  <a:cubicBezTo>
                    <a:pt x="868" y="2110"/>
                    <a:pt x="836" y="2105"/>
                    <a:pt x="804" y="2096"/>
                  </a:cubicBezTo>
                  <a:cubicBezTo>
                    <a:pt x="713" y="2069"/>
                    <a:pt x="609" y="2016"/>
                    <a:pt x="594" y="1943"/>
                  </a:cubicBezTo>
                  <a:lnTo>
                    <a:pt x="199" y="78"/>
                  </a:lnTo>
                  <a:cubicBezTo>
                    <a:pt x="189" y="33"/>
                    <a:pt x="15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1644214" y="1666490"/>
              <a:ext cx="20799" cy="6170"/>
            </a:xfrm>
            <a:custGeom>
              <a:avLst/>
              <a:gdLst/>
              <a:ahLst/>
              <a:cxnLst/>
              <a:rect l="l" t="t" r="r" b="b"/>
              <a:pathLst>
                <a:path w="917" h="272" extrusionOk="0">
                  <a:moveTo>
                    <a:pt x="101" y="1"/>
                  </a:moveTo>
                  <a:cubicBezTo>
                    <a:pt x="51" y="1"/>
                    <a:pt x="10" y="38"/>
                    <a:pt x="5" y="86"/>
                  </a:cubicBezTo>
                  <a:cubicBezTo>
                    <a:pt x="1" y="139"/>
                    <a:pt x="38" y="187"/>
                    <a:pt x="91" y="193"/>
                  </a:cubicBezTo>
                  <a:lnTo>
                    <a:pt x="806" y="272"/>
                  </a:lnTo>
                  <a:lnTo>
                    <a:pt x="815" y="272"/>
                  </a:lnTo>
                  <a:cubicBezTo>
                    <a:pt x="864" y="272"/>
                    <a:pt x="906" y="236"/>
                    <a:pt x="911" y="187"/>
                  </a:cubicBezTo>
                  <a:cubicBezTo>
                    <a:pt x="917" y="134"/>
                    <a:pt x="878" y="86"/>
                    <a:pt x="827" y="82"/>
                  </a:cubicBezTo>
                  <a:lnTo>
                    <a:pt x="112" y="1"/>
                  </a:lnTo>
                  <a:cubicBezTo>
                    <a:pt x="108" y="1"/>
                    <a:pt x="105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1946429" y="2161684"/>
              <a:ext cx="140901" cy="172270"/>
            </a:xfrm>
            <a:custGeom>
              <a:avLst/>
              <a:gdLst/>
              <a:ahLst/>
              <a:cxnLst/>
              <a:rect l="l" t="t" r="r" b="b"/>
              <a:pathLst>
                <a:path w="6212" h="7595" extrusionOk="0">
                  <a:moveTo>
                    <a:pt x="2585" y="1"/>
                  </a:moveTo>
                  <a:cubicBezTo>
                    <a:pt x="2524" y="1"/>
                    <a:pt x="2463" y="12"/>
                    <a:pt x="2406" y="36"/>
                  </a:cubicBezTo>
                  <a:cubicBezTo>
                    <a:pt x="2167" y="134"/>
                    <a:pt x="2050" y="400"/>
                    <a:pt x="1958" y="638"/>
                  </a:cubicBezTo>
                  <a:cubicBezTo>
                    <a:pt x="1786" y="1080"/>
                    <a:pt x="1654" y="1497"/>
                    <a:pt x="1482" y="1939"/>
                  </a:cubicBezTo>
                  <a:lnTo>
                    <a:pt x="360" y="1985"/>
                  </a:lnTo>
                  <a:cubicBezTo>
                    <a:pt x="193" y="2799"/>
                    <a:pt x="0" y="3752"/>
                    <a:pt x="270" y="4538"/>
                  </a:cubicBezTo>
                  <a:cubicBezTo>
                    <a:pt x="492" y="5184"/>
                    <a:pt x="1014" y="5723"/>
                    <a:pt x="1654" y="5966"/>
                  </a:cubicBezTo>
                  <a:cubicBezTo>
                    <a:pt x="1686" y="6499"/>
                    <a:pt x="1665" y="7061"/>
                    <a:pt x="1696" y="7595"/>
                  </a:cubicBezTo>
                  <a:lnTo>
                    <a:pt x="5351" y="7286"/>
                  </a:lnTo>
                  <a:cubicBezTo>
                    <a:pt x="5860" y="5709"/>
                    <a:pt x="6212" y="4065"/>
                    <a:pt x="6184" y="2410"/>
                  </a:cubicBezTo>
                  <a:cubicBezTo>
                    <a:pt x="6181" y="2184"/>
                    <a:pt x="6176" y="1958"/>
                    <a:pt x="6116" y="1739"/>
                  </a:cubicBezTo>
                  <a:cubicBezTo>
                    <a:pt x="6058" y="1523"/>
                    <a:pt x="5936" y="1314"/>
                    <a:pt x="5746" y="1194"/>
                  </a:cubicBezTo>
                  <a:cubicBezTo>
                    <a:pt x="5647" y="1132"/>
                    <a:pt x="5528" y="1097"/>
                    <a:pt x="5412" y="1097"/>
                  </a:cubicBezTo>
                  <a:cubicBezTo>
                    <a:pt x="5303" y="1097"/>
                    <a:pt x="5197" y="1127"/>
                    <a:pt x="5112" y="1196"/>
                  </a:cubicBezTo>
                  <a:cubicBezTo>
                    <a:pt x="5116" y="971"/>
                    <a:pt x="4966" y="750"/>
                    <a:pt x="4756" y="669"/>
                  </a:cubicBezTo>
                  <a:cubicBezTo>
                    <a:pt x="4688" y="643"/>
                    <a:pt x="4618" y="630"/>
                    <a:pt x="4551" y="630"/>
                  </a:cubicBezTo>
                  <a:cubicBezTo>
                    <a:pt x="4409" y="630"/>
                    <a:pt x="4274" y="687"/>
                    <a:pt x="4174" y="803"/>
                  </a:cubicBezTo>
                  <a:cubicBezTo>
                    <a:pt x="4195" y="547"/>
                    <a:pt x="4023" y="288"/>
                    <a:pt x="3779" y="209"/>
                  </a:cubicBezTo>
                  <a:cubicBezTo>
                    <a:pt x="3721" y="190"/>
                    <a:pt x="3657" y="181"/>
                    <a:pt x="3593" y="181"/>
                  </a:cubicBezTo>
                  <a:cubicBezTo>
                    <a:pt x="3386" y="181"/>
                    <a:pt x="3168" y="273"/>
                    <a:pt x="3066" y="439"/>
                  </a:cubicBezTo>
                  <a:cubicBezTo>
                    <a:pt x="3053" y="290"/>
                    <a:pt x="2965" y="148"/>
                    <a:pt x="2837" y="70"/>
                  </a:cubicBezTo>
                  <a:cubicBezTo>
                    <a:pt x="2761" y="24"/>
                    <a:pt x="2673" y="1"/>
                    <a:pt x="2585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1975711" y="2202693"/>
              <a:ext cx="46929" cy="66300"/>
            </a:xfrm>
            <a:custGeom>
              <a:avLst/>
              <a:gdLst/>
              <a:ahLst/>
              <a:cxnLst/>
              <a:rect l="l" t="t" r="r" b="b"/>
              <a:pathLst>
                <a:path w="2069" h="2923" extrusionOk="0">
                  <a:moveTo>
                    <a:pt x="1682" y="1"/>
                  </a:moveTo>
                  <a:cubicBezTo>
                    <a:pt x="1677" y="1"/>
                    <a:pt x="1672" y="2"/>
                    <a:pt x="1667" y="5"/>
                  </a:cubicBezTo>
                  <a:lnTo>
                    <a:pt x="94" y="12"/>
                  </a:lnTo>
                  <a:cubicBezTo>
                    <a:pt x="42" y="12"/>
                    <a:pt x="0" y="53"/>
                    <a:pt x="0" y="106"/>
                  </a:cubicBezTo>
                  <a:cubicBezTo>
                    <a:pt x="0" y="159"/>
                    <a:pt x="43" y="201"/>
                    <a:pt x="94" y="201"/>
                  </a:cubicBezTo>
                  <a:lnTo>
                    <a:pt x="1617" y="195"/>
                  </a:lnTo>
                  <a:lnTo>
                    <a:pt x="1617" y="195"/>
                  </a:lnTo>
                  <a:cubicBezTo>
                    <a:pt x="1636" y="251"/>
                    <a:pt x="1610" y="365"/>
                    <a:pt x="1554" y="445"/>
                  </a:cubicBezTo>
                  <a:cubicBezTo>
                    <a:pt x="1492" y="539"/>
                    <a:pt x="1380" y="602"/>
                    <a:pt x="1279" y="657"/>
                  </a:cubicBezTo>
                  <a:lnTo>
                    <a:pt x="516" y="1081"/>
                  </a:lnTo>
                  <a:cubicBezTo>
                    <a:pt x="477" y="1102"/>
                    <a:pt x="459" y="1145"/>
                    <a:pt x="468" y="1186"/>
                  </a:cubicBezTo>
                  <a:cubicBezTo>
                    <a:pt x="477" y="1228"/>
                    <a:pt x="514" y="1258"/>
                    <a:pt x="557" y="1260"/>
                  </a:cubicBezTo>
                  <a:cubicBezTo>
                    <a:pt x="998" y="1279"/>
                    <a:pt x="1316" y="1544"/>
                    <a:pt x="1505" y="1764"/>
                  </a:cubicBezTo>
                  <a:cubicBezTo>
                    <a:pt x="1750" y="2049"/>
                    <a:pt x="1873" y="2443"/>
                    <a:pt x="1833" y="2817"/>
                  </a:cubicBezTo>
                  <a:cubicBezTo>
                    <a:pt x="1827" y="2869"/>
                    <a:pt x="1866" y="2917"/>
                    <a:pt x="1919" y="2922"/>
                  </a:cubicBezTo>
                  <a:lnTo>
                    <a:pt x="1929" y="2922"/>
                  </a:lnTo>
                  <a:cubicBezTo>
                    <a:pt x="1977" y="2922"/>
                    <a:pt x="2019" y="2886"/>
                    <a:pt x="2024" y="2838"/>
                  </a:cubicBezTo>
                  <a:cubicBezTo>
                    <a:pt x="2068" y="2412"/>
                    <a:pt x="1930" y="1964"/>
                    <a:pt x="1650" y="1641"/>
                  </a:cubicBezTo>
                  <a:cubicBezTo>
                    <a:pt x="1417" y="1371"/>
                    <a:pt x="1146" y="1192"/>
                    <a:pt x="854" y="1114"/>
                  </a:cubicBezTo>
                  <a:lnTo>
                    <a:pt x="1373" y="825"/>
                  </a:lnTo>
                  <a:cubicBezTo>
                    <a:pt x="1485" y="763"/>
                    <a:pt x="1625" y="685"/>
                    <a:pt x="1714" y="553"/>
                  </a:cubicBezTo>
                  <a:cubicBezTo>
                    <a:pt x="1807" y="416"/>
                    <a:pt x="1874" y="164"/>
                    <a:pt x="1733" y="30"/>
                  </a:cubicBezTo>
                  <a:cubicBezTo>
                    <a:pt x="1719" y="17"/>
                    <a:pt x="1701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2000367" y="2167627"/>
              <a:ext cx="18304" cy="38401"/>
            </a:xfrm>
            <a:custGeom>
              <a:avLst/>
              <a:gdLst/>
              <a:ahLst/>
              <a:cxnLst/>
              <a:rect l="l" t="t" r="r" b="b"/>
              <a:pathLst>
                <a:path w="807" h="1693" extrusionOk="0">
                  <a:moveTo>
                    <a:pt x="700" y="0"/>
                  </a:moveTo>
                  <a:cubicBezTo>
                    <a:pt x="662" y="0"/>
                    <a:pt x="626" y="25"/>
                    <a:pt x="612" y="62"/>
                  </a:cubicBezTo>
                  <a:lnTo>
                    <a:pt x="19" y="1562"/>
                  </a:lnTo>
                  <a:cubicBezTo>
                    <a:pt x="1" y="1610"/>
                    <a:pt x="24" y="1666"/>
                    <a:pt x="73" y="1685"/>
                  </a:cubicBezTo>
                  <a:cubicBezTo>
                    <a:pt x="84" y="1691"/>
                    <a:pt x="95" y="1692"/>
                    <a:pt x="107" y="1692"/>
                  </a:cubicBezTo>
                  <a:cubicBezTo>
                    <a:pt x="146" y="1692"/>
                    <a:pt x="182" y="1670"/>
                    <a:pt x="196" y="1631"/>
                  </a:cubicBezTo>
                  <a:lnTo>
                    <a:pt x="787" y="131"/>
                  </a:lnTo>
                  <a:cubicBezTo>
                    <a:pt x="807" y="82"/>
                    <a:pt x="783" y="27"/>
                    <a:pt x="735" y="8"/>
                  </a:cubicBezTo>
                  <a:cubicBezTo>
                    <a:pt x="723" y="3"/>
                    <a:pt x="712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2000684" y="2176495"/>
              <a:ext cx="44071" cy="53031"/>
            </a:xfrm>
            <a:custGeom>
              <a:avLst/>
              <a:gdLst/>
              <a:ahLst/>
              <a:cxnLst/>
              <a:rect l="l" t="t" r="r" b="b"/>
              <a:pathLst>
                <a:path w="1943" h="2338" extrusionOk="0">
                  <a:moveTo>
                    <a:pt x="1834" y="0"/>
                  </a:moveTo>
                  <a:cubicBezTo>
                    <a:pt x="1801" y="0"/>
                    <a:pt x="1768" y="18"/>
                    <a:pt x="1750" y="49"/>
                  </a:cubicBezTo>
                  <a:lnTo>
                    <a:pt x="624" y="2077"/>
                  </a:lnTo>
                  <a:cubicBezTo>
                    <a:pt x="603" y="2116"/>
                    <a:pt x="507" y="2145"/>
                    <a:pt x="425" y="2145"/>
                  </a:cubicBezTo>
                  <a:cubicBezTo>
                    <a:pt x="404" y="2145"/>
                    <a:pt x="385" y="2143"/>
                    <a:pt x="368" y="2139"/>
                  </a:cubicBezTo>
                  <a:cubicBezTo>
                    <a:pt x="289" y="2123"/>
                    <a:pt x="222" y="2060"/>
                    <a:pt x="199" y="1984"/>
                  </a:cubicBezTo>
                  <a:cubicBezTo>
                    <a:pt x="186" y="1941"/>
                    <a:pt x="148" y="1915"/>
                    <a:pt x="107" y="1915"/>
                  </a:cubicBezTo>
                  <a:cubicBezTo>
                    <a:pt x="98" y="1915"/>
                    <a:pt x="89" y="1916"/>
                    <a:pt x="79" y="1919"/>
                  </a:cubicBezTo>
                  <a:cubicBezTo>
                    <a:pt x="30" y="1936"/>
                    <a:pt x="1" y="1988"/>
                    <a:pt x="16" y="2039"/>
                  </a:cubicBezTo>
                  <a:cubicBezTo>
                    <a:pt x="59" y="2181"/>
                    <a:pt x="181" y="2293"/>
                    <a:pt x="323" y="2326"/>
                  </a:cubicBezTo>
                  <a:cubicBezTo>
                    <a:pt x="354" y="2333"/>
                    <a:pt x="386" y="2337"/>
                    <a:pt x="423" y="2337"/>
                  </a:cubicBezTo>
                  <a:cubicBezTo>
                    <a:pt x="557" y="2337"/>
                    <a:pt x="722" y="2287"/>
                    <a:pt x="790" y="2171"/>
                  </a:cubicBezTo>
                  <a:lnTo>
                    <a:pt x="1916" y="143"/>
                  </a:lnTo>
                  <a:cubicBezTo>
                    <a:pt x="1943" y="96"/>
                    <a:pt x="1927" y="39"/>
                    <a:pt x="1880" y="13"/>
                  </a:cubicBezTo>
                  <a:cubicBezTo>
                    <a:pt x="1866" y="4"/>
                    <a:pt x="1850" y="0"/>
                    <a:pt x="1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2014112" y="2188222"/>
              <a:ext cx="62625" cy="52169"/>
            </a:xfrm>
            <a:custGeom>
              <a:avLst/>
              <a:gdLst/>
              <a:ahLst/>
              <a:cxnLst/>
              <a:rect l="l" t="t" r="r" b="b"/>
              <a:pathLst>
                <a:path w="2761" h="2300" extrusionOk="0">
                  <a:moveTo>
                    <a:pt x="2224" y="0"/>
                  </a:moveTo>
                  <a:cubicBezTo>
                    <a:pt x="2196" y="0"/>
                    <a:pt x="2168" y="13"/>
                    <a:pt x="2149" y="37"/>
                  </a:cubicBezTo>
                  <a:cubicBezTo>
                    <a:pt x="1948" y="294"/>
                    <a:pt x="1738" y="547"/>
                    <a:pt x="1529" y="799"/>
                  </a:cubicBezTo>
                  <a:cubicBezTo>
                    <a:pt x="1280" y="1101"/>
                    <a:pt x="1022" y="1410"/>
                    <a:pt x="783" y="1726"/>
                  </a:cubicBezTo>
                  <a:cubicBezTo>
                    <a:pt x="721" y="1808"/>
                    <a:pt x="619" y="1857"/>
                    <a:pt x="517" y="1857"/>
                  </a:cubicBezTo>
                  <a:cubicBezTo>
                    <a:pt x="494" y="1857"/>
                    <a:pt x="471" y="1854"/>
                    <a:pt x="449" y="1849"/>
                  </a:cubicBezTo>
                  <a:cubicBezTo>
                    <a:pt x="327" y="1822"/>
                    <a:pt x="223" y="1718"/>
                    <a:pt x="198" y="1596"/>
                  </a:cubicBezTo>
                  <a:cubicBezTo>
                    <a:pt x="188" y="1552"/>
                    <a:pt x="150" y="1521"/>
                    <a:pt x="107" y="1521"/>
                  </a:cubicBezTo>
                  <a:cubicBezTo>
                    <a:pt x="99" y="1521"/>
                    <a:pt x="91" y="1522"/>
                    <a:pt x="83" y="1524"/>
                  </a:cubicBezTo>
                  <a:cubicBezTo>
                    <a:pt x="32" y="1535"/>
                    <a:pt x="0" y="1586"/>
                    <a:pt x="11" y="1637"/>
                  </a:cubicBezTo>
                  <a:cubicBezTo>
                    <a:pt x="53" y="1831"/>
                    <a:pt x="213" y="1992"/>
                    <a:pt x="407" y="2036"/>
                  </a:cubicBezTo>
                  <a:cubicBezTo>
                    <a:pt x="443" y="2044"/>
                    <a:pt x="480" y="2048"/>
                    <a:pt x="517" y="2048"/>
                  </a:cubicBezTo>
                  <a:cubicBezTo>
                    <a:pt x="678" y="2048"/>
                    <a:pt x="837" y="1974"/>
                    <a:pt x="935" y="1844"/>
                  </a:cubicBezTo>
                  <a:cubicBezTo>
                    <a:pt x="1154" y="1558"/>
                    <a:pt x="1387" y="1274"/>
                    <a:pt x="1615" y="997"/>
                  </a:cubicBezTo>
                  <a:lnTo>
                    <a:pt x="1615" y="997"/>
                  </a:lnTo>
                  <a:cubicBezTo>
                    <a:pt x="1615" y="999"/>
                    <a:pt x="1614" y="1002"/>
                    <a:pt x="1612" y="1004"/>
                  </a:cubicBezTo>
                  <a:cubicBezTo>
                    <a:pt x="1435" y="1319"/>
                    <a:pt x="1259" y="1635"/>
                    <a:pt x="1082" y="1957"/>
                  </a:cubicBezTo>
                  <a:cubicBezTo>
                    <a:pt x="1071" y="1982"/>
                    <a:pt x="1067" y="2009"/>
                    <a:pt x="1075" y="2034"/>
                  </a:cubicBezTo>
                  <a:cubicBezTo>
                    <a:pt x="1128" y="2196"/>
                    <a:pt x="1283" y="2300"/>
                    <a:pt x="1449" y="2300"/>
                  </a:cubicBezTo>
                  <a:cubicBezTo>
                    <a:pt x="1486" y="2300"/>
                    <a:pt x="1522" y="2295"/>
                    <a:pt x="1558" y="2282"/>
                  </a:cubicBezTo>
                  <a:cubicBezTo>
                    <a:pt x="1737" y="2230"/>
                    <a:pt x="1870" y="2095"/>
                    <a:pt x="1978" y="1986"/>
                  </a:cubicBezTo>
                  <a:lnTo>
                    <a:pt x="2723" y="1227"/>
                  </a:lnTo>
                  <a:cubicBezTo>
                    <a:pt x="2761" y="1190"/>
                    <a:pt x="2761" y="1129"/>
                    <a:pt x="2722" y="1092"/>
                  </a:cubicBezTo>
                  <a:cubicBezTo>
                    <a:pt x="2704" y="1074"/>
                    <a:pt x="2680" y="1065"/>
                    <a:pt x="2656" y="1065"/>
                  </a:cubicBezTo>
                  <a:cubicBezTo>
                    <a:pt x="2631" y="1065"/>
                    <a:pt x="2606" y="1075"/>
                    <a:pt x="2588" y="1094"/>
                  </a:cubicBezTo>
                  <a:lnTo>
                    <a:pt x="1841" y="1852"/>
                  </a:lnTo>
                  <a:cubicBezTo>
                    <a:pt x="1744" y="1949"/>
                    <a:pt x="1635" y="2060"/>
                    <a:pt x="1504" y="2099"/>
                  </a:cubicBezTo>
                  <a:cubicBezTo>
                    <a:pt x="1486" y="2104"/>
                    <a:pt x="1468" y="2106"/>
                    <a:pt x="1450" y="2106"/>
                  </a:cubicBezTo>
                  <a:cubicBezTo>
                    <a:pt x="1377" y="2106"/>
                    <a:pt x="1307" y="2067"/>
                    <a:pt x="1272" y="2006"/>
                  </a:cubicBezTo>
                  <a:cubicBezTo>
                    <a:pt x="1441" y="1698"/>
                    <a:pt x="1608" y="1396"/>
                    <a:pt x="1779" y="1096"/>
                  </a:cubicBezTo>
                  <a:cubicBezTo>
                    <a:pt x="1955" y="780"/>
                    <a:pt x="2132" y="465"/>
                    <a:pt x="2308" y="141"/>
                  </a:cubicBezTo>
                  <a:cubicBezTo>
                    <a:pt x="2333" y="98"/>
                    <a:pt x="2319" y="44"/>
                    <a:pt x="2277" y="17"/>
                  </a:cubicBezTo>
                  <a:cubicBezTo>
                    <a:pt x="2261" y="6"/>
                    <a:pt x="2242" y="0"/>
                    <a:pt x="2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1737255" y="2276659"/>
              <a:ext cx="362640" cy="358240"/>
            </a:xfrm>
            <a:custGeom>
              <a:avLst/>
              <a:gdLst/>
              <a:ahLst/>
              <a:cxnLst/>
              <a:rect l="l" t="t" r="r" b="b"/>
              <a:pathLst>
                <a:path w="15988" h="15794" extrusionOk="0">
                  <a:moveTo>
                    <a:pt x="404" y="0"/>
                  </a:moveTo>
                  <a:lnTo>
                    <a:pt x="404" y="0"/>
                  </a:lnTo>
                  <a:cubicBezTo>
                    <a:pt x="1" y="3978"/>
                    <a:pt x="896" y="8057"/>
                    <a:pt x="3173" y="11344"/>
                  </a:cubicBezTo>
                  <a:cubicBezTo>
                    <a:pt x="3938" y="12448"/>
                    <a:pt x="5021" y="13274"/>
                    <a:pt x="6194" y="13929"/>
                  </a:cubicBezTo>
                  <a:cubicBezTo>
                    <a:pt x="7322" y="14559"/>
                    <a:pt x="8464" y="15195"/>
                    <a:pt x="9707" y="15542"/>
                  </a:cubicBezTo>
                  <a:cubicBezTo>
                    <a:pt x="10279" y="15701"/>
                    <a:pt x="10878" y="15793"/>
                    <a:pt x="11473" y="15793"/>
                  </a:cubicBezTo>
                  <a:cubicBezTo>
                    <a:pt x="12172" y="15793"/>
                    <a:pt x="12865" y="15665"/>
                    <a:pt x="13496" y="15364"/>
                  </a:cubicBezTo>
                  <a:cubicBezTo>
                    <a:pt x="14650" y="14816"/>
                    <a:pt x="15454" y="13644"/>
                    <a:pt x="15709" y="12393"/>
                  </a:cubicBezTo>
                  <a:cubicBezTo>
                    <a:pt x="15988" y="11020"/>
                    <a:pt x="15837" y="9602"/>
                    <a:pt x="15684" y="8208"/>
                  </a:cubicBezTo>
                  <a:cubicBezTo>
                    <a:pt x="15447" y="6043"/>
                    <a:pt x="15283" y="3879"/>
                    <a:pt x="15047" y="1714"/>
                  </a:cubicBezTo>
                  <a:cubicBezTo>
                    <a:pt x="13464" y="1594"/>
                    <a:pt x="11824" y="1537"/>
                    <a:pt x="10239" y="1415"/>
                  </a:cubicBezTo>
                  <a:cubicBezTo>
                    <a:pt x="10120" y="3500"/>
                    <a:pt x="10008" y="5577"/>
                    <a:pt x="9886" y="7662"/>
                  </a:cubicBezTo>
                  <a:cubicBezTo>
                    <a:pt x="9204" y="6298"/>
                    <a:pt x="8125" y="5163"/>
                    <a:pt x="7491" y="3777"/>
                  </a:cubicBezTo>
                  <a:cubicBezTo>
                    <a:pt x="6884" y="2451"/>
                    <a:pt x="5745" y="1239"/>
                    <a:pt x="4324" y="909"/>
                  </a:cubicBezTo>
                  <a:cubicBezTo>
                    <a:pt x="3016" y="606"/>
                    <a:pt x="1711" y="304"/>
                    <a:pt x="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1964416" y="2374010"/>
              <a:ext cx="122075" cy="14426"/>
            </a:xfrm>
            <a:custGeom>
              <a:avLst/>
              <a:gdLst/>
              <a:ahLst/>
              <a:cxnLst/>
              <a:rect l="l" t="t" r="r" b="b"/>
              <a:pathLst>
                <a:path w="5382" h="636" extrusionOk="0">
                  <a:moveTo>
                    <a:pt x="100" y="1"/>
                  </a:moveTo>
                  <a:cubicBezTo>
                    <a:pt x="46" y="1"/>
                    <a:pt x="10" y="39"/>
                    <a:pt x="6" y="87"/>
                  </a:cubicBezTo>
                  <a:cubicBezTo>
                    <a:pt x="1" y="141"/>
                    <a:pt x="41" y="186"/>
                    <a:pt x="92" y="191"/>
                  </a:cubicBezTo>
                  <a:lnTo>
                    <a:pt x="5272" y="636"/>
                  </a:lnTo>
                  <a:lnTo>
                    <a:pt x="5280" y="636"/>
                  </a:lnTo>
                  <a:cubicBezTo>
                    <a:pt x="5329" y="636"/>
                    <a:pt x="5370" y="600"/>
                    <a:pt x="5376" y="550"/>
                  </a:cubicBezTo>
                  <a:cubicBezTo>
                    <a:pt x="5381" y="496"/>
                    <a:pt x="5341" y="452"/>
                    <a:pt x="5288" y="446"/>
                  </a:cubicBezTo>
                  <a:lnTo>
                    <a:pt x="110" y="1"/>
                  </a:lnTo>
                  <a:cubicBezTo>
                    <a:pt x="107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1979726" y="2316852"/>
              <a:ext cx="6691" cy="61967"/>
            </a:xfrm>
            <a:custGeom>
              <a:avLst/>
              <a:gdLst/>
              <a:ahLst/>
              <a:cxnLst/>
              <a:rect l="l" t="t" r="r" b="b"/>
              <a:pathLst>
                <a:path w="295" h="2732" extrusionOk="0">
                  <a:moveTo>
                    <a:pt x="189" y="1"/>
                  </a:moveTo>
                  <a:cubicBezTo>
                    <a:pt x="137" y="1"/>
                    <a:pt x="103" y="45"/>
                    <a:pt x="102" y="93"/>
                  </a:cubicBezTo>
                  <a:lnTo>
                    <a:pt x="3" y="2634"/>
                  </a:lnTo>
                  <a:cubicBezTo>
                    <a:pt x="1" y="2685"/>
                    <a:pt x="42" y="2731"/>
                    <a:pt x="95" y="2732"/>
                  </a:cubicBezTo>
                  <a:lnTo>
                    <a:pt x="98" y="2732"/>
                  </a:lnTo>
                  <a:cubicBezTo>
                    <a:pt x="150" y="2732"/>
                    <a:pt x="192" y="2690"/>
                    <a:pt x="193" y="2640"/>
                  </a:cubicBezTo>
                  <a:lnTo>
                    <a:pt x="291" y="100"/>
                  </a:lnTo>
                  <a:cubicBezTo>
                    <a:pt x="294" y="47"/>
                    <a:pt x="253" y="3"/>
                    <a:pt x="200" y="2"/>
                  </a:cubicBezTo>
                  <a:cubicBezTo>
                    <a:pt x="196" y="1"/>
                    <a:pt x="192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2002884" y="2318439"/>
              <a:ext cx="5897" cy="45432"/>
            </a:xfrm>
            <a:custGeom>
              <a:avLst/>
              <a:gdLst/>
              <a:ahLst/>
              <a:cxnLst/>
              <a:rect l="l" t="t" r="r" b="b"/>
              <a:pathLst>
                <a:path w="260" h="2003" extrusionOk="0">
                  <a:moveTo>
                    <a:pt x="163" y="1"/>
                  </a:moveTo>
                  <a:cubicBezTo>
                    <a:pt x="110" y="1"/>
                    <a:pt x="70" y="41"/>
                    <a:pt x="67" y="92"/>
                  </a:cubicBezTo>
                  <a:lnTo>
                    <a:pt x="2" y="1904"/>
                  </a:lnTo>
                  <a:cubicBezTo>
                    <a:pt x="0" y="1955"/>
                    <a:pt x="41" y="2001"/>
                    <a:pt x="93" y="2003"/>
                  </a:cubicBezTo>
                  <a:lnTo>
                    <a:pt x="97" y="2003"/>
                  </a:lnTo>
                  <a:cubicBezTo>
                    <a:pt x="147" y="2003"/>
                    <a:pt x="190" y="1962"/>
                    <a:pt x="192" y="1910"/>
                  </a:cubicBezTo>
                  <a:lnTo>
                    <a:pt x="258" y="99"/>
                  </a:lnTo>
                  <a:cubicBezTo>
                    <a:pt x="260" y="47"/>
                    <a:pt x="218" y="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2027948" y="2320050"/>
              <a:ext cx="7077" cy="63532"/>
            </a:xfrm>
            <a:custGeom>
              <a:avLst/>
              <a:gdLst/>
              <a:ahLst/>
              <a:cxnLst/>
              <a:rect l="l" t="t" r="r" b="b"/>
              <a:pathLst>
                <a:path w="312" h="2801" extrusionOk="0">
                  <a:moveTo>
                    <a:pt x="218" y="1"/>
                  </a:moveTo>
                  <a:cubicBezTo>
                    <a:pt x="170" y="2"/>
                    <a:pt x="121" y="41"/>
                    <a:pt x="119" y="92"/>
                  </a:cubicBezTo>
                  <a:lnTo>
                    <a:pt x="4" y="2702"/>
                  </a:lnTo>
                  <a:cubicBezTo>
                    <a:pt x="1" y="2754"/>
                    <a:pt x="42" y="2799"/>
                    <a:pt x="95" y="2800"/>
                  </a:cubicBezTo>
                  <a:lnTo>
                    <a:pt x="98" y="2800"/>
                  </a:lnTo>
                  <a:cubicBezTo>
                    <a:pt x="151" y="2800"/>
                    <a:pt x="192" y="2761"/>
                    <a:pt x="193" y="2709"/>
                  </a:cubicBezTo>
                  <a:lnTo>
                    <a:pt x="310" y="99"/>
                  </a:lnTo>
                  <a:cubicBezTo>
                    <a:pt x="311" y="48"/>
                    <a:pt x="270" y="2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2059000" y="2321002"/>
              <a:ext cx="5103" cy="65143"/>
            </a:xfrm>
            <a:custGeom>
              <a:avLst/>
              <a:gdLst/>
              <a:ahLst/>
              <a:cxnLst/>
              <a:rect l="l" t="t" r="r" b="b"/>
              <a:pathLst>
                <a:path w="225" h="2872" extrusionOk="0">
                  <a:moveTo>
                    <a:pt x="93" y="0"/>
                  </a:moveTo>
                  <a:cubicBezTo>
                    <a:pt x="42" y="1"/>
                    <a:pt x="1" y="46"/>
                    <a:pt x="1" y="97"/>
                  </a:cubicBezTo>
                  <a:lnTo>
                    <a:pt x="35" y="2777"/>
                  </a:lnTo>
                  <a:cubicBezTo>
                    <a:pt x="35" y="2830"/>
                    <a:pt x="78" y="2872"/>
                    <a:pt x="131" y="2872"/>
                  </a:cubicBezTo>
                  <a:cubicBezTo>
                    <a:pt x="183" y="2872"/>
                    <a:pt x="225" y="2827"/>
                    <a:pt x="225" y="2775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1958745" y="2445073"/>
              <a:ext cx="23045" cy="66186"/>
            </a:xfrm>
            <a:custGeom>
              <a:avLst/>
              <a:gdLst/>
              <a:ahLst/>
              <a:cxnLst/>
              <a:rect l="l" t="t" r="r" b="b"/>
              <a:pathLst>
                <a:path w="1016" h="2918" extrusionOk="0">
                  <a:moveTo>
                    <a:pt x="105" y="0"/>
                  </a:moveTo>
                  <a:cubicBezTo>
                    <a:pt x="92" y="0"/>
                    <a:pt x="78" y="3"/>
                    <a:pt x="65" y="9"/>
                  </a:cubicBezTo>
                  <a:cubicBezTo>
                    <a:pt x="22" y="29"/>
                    <a:pt x="0" y="78"/>
                    <a:pt x="14" y="124"/>
                  </a:cubicBezTo>
                  <a:lnTo>
                    <a:pt x="819" y="2848"/>
                  </a:lnTo>
                  <a:cubicBezTo>
                    <a:pt x="831" y="2890"/>
                    <a:pt x="869" y="2918"/>
                    <a:pt x="910" y="2918"/>
                  </a:cubicBezTo>
                  <a:cubicBezTo>
                    <a:pt x="919" y="2918"/>
                    <a:pt x="928" y="2916"/>
                    <a:pt x="937" y="2911"/>
                  </a:cubicBezTo>
                  <a:cubicBezTo>
                    <a:pt x="987" y="2897"/>
                    <a:pt x="1016" y="2843"/>
                    <a:pt x="1000" y="2793"/>
                  </a:cubicBezTo>
                  <a:lnTo>
                    <a:pt x="362" y="629"/>
                  </a:lnTo>
                  <a:lnTo>
                    <a:pt x="362" y="629"/>
                  </a:lnTo>
                  <a:cubicBezTo>
                    <a:pt x="374" y="646"/>
                    <a:pt x="388" y="664"/>
                    <a:pt x="399" y="681"/>
                  </a:cubicBezTo>
                  <a:cubicBezTo>
                    <a:pt x="522" y="847"/>
                    <a:pt x="651" y="1019"/>
                    <a:pt x="766" y="1201"/>
                  </a:cubicBezTo>
                  <a:cubicBezTo>
                    <a:pt x="784" y="1230"/>
                    <a:pt x="816" y="1246"/>
                    <a:pt x="848" y="1246"/>
                  </a:cubicBezTo>
                  <a:cubicBezTo>
                    <a:pt x="865" y="1246"/>
                    <a:pt x="882" y="1242"/>
                    <a:pt x="898" y="1232"/>
                  </a:cubicBezTo>
                  <a:cubicBezTo>
                    <a:pt x="942" y="1204"/>
                    <a:pt x="956" y="1145"/>
                    <a:pt x="928" y="1100"/>
                  </a:cubicBezTo>
                  <a:cubicBezTo>
                    <a:pt x="808" y="911"/>
                    <a:pt x="679" y="736"/>
                    <a:pt x="552" y="567"/>
                  </a:cubicBezTo>
                  <a:cubicBezTo>
                    <a:pt x="430" y="401"/>
                    <a:pt x="301" y="229"/>
                    <a:pt x="184" y="45"/>
                  </a:cubicBezTo>
                  <a:cubicBezTo>
                    <a:pt x="168" y="16"/>
                    <a:pt x="137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1929916" y="3301047"/>
              <a:ext cx="194203" cy="402606"/>
            </a:xfrm>
            <a:custGeom>
              <a:avLst/>
              <a:gdLst/>
              <a:ahLst/>
              <a:cxnLst/>
              <a:rect l="l" t="t" r="r" b="b"/>
              <a:pathLst>
                <a:path w="8562" h="17750" extrusionOk="0">
                  <a:moveTo>
                    <a:pt x="4482" y="1"/>
                  </a:moveTo>
                  <a:cubicBezTo>
                    <a:pt x="2848" y="2094"/>
                    <a:pt x="1278" y="4314"/>
                    <a:pt x="1" y="6641"/>
                  </a:cubicBezTo>
                  <a:cubicBezTo>
                    <a:pt x="2197" y="8765"/>
                    <a:pt x="3066" y="12194"/>
                    <a:pt x="2148" y="15105"/>
                  </a:cubicBezTo>
                  <a:cubicBezTo>
                    <a:pt x="1874" y="15978"/>
                    <a:pt x="1462" y="16974"/>
                    <a:pt x="1951" y="17750"/>
                  </a:cubicBezTo>
                  <a:lnTo>
                    <a:pt x="6995" y="13339"/>
                  </a:lnTo>
                  <a:cubicBezTo>
                    <a:pt x="8037" y="10261"/>
                    <a:pt x="8562" y="7011"/>
                    <a:pt x="8351" y="3767"/>
                  </a:cubicBezTo>
                  <a:cubicBezTo>
                    <a:pt x="7063" y="2512"/>
                    <a:pt x="5773" y="1257"/>
                    <a:pt x="4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1971084" y="3589177"/>
              <a:ext cx="121213" cy="67184"/>
            </a:xfrm>
            <a:custGeom>
              <a:avLst/>
              <a:gdLst/>
              <a:ahLst/>
              <a:cxnLst/>
              <a:rect l="l" t="t" r="r" b="b"/>
              <a:pathLst>
                <a:path w="5344" h="2962" extrusionOk="0">
                  <a:moveTo>
                    <a:pt x="3629" y="0"/>
                  </a:moveTo>
                  <a:cubicBezTo>
                    <a:pt x="3088" y="0"/>
                    <a:pt x="2548" y="116"/>
                    <a:pt x="2054" y="348"/>
                  </a:cubicBezTo>
                  <a:cubicBezTo>
                    <a:pt x="1038" y="822"/>
                    <a:pt x="275" y="1755"/>
                    <a:pt x="13" y="2844"/>
                  </a:cubicBezTo>
                  <a:cubicBezTo>
                    <a:pt x="1" y="2894"/>
                    <a:pt x="32" y="2947"/>
                    <a:pt x="84" y="2959"/>
                  </a:cubicBezTo>
                  <a:cubicBezTo>
                    <a:pt x="91" y="2961"/>
                    <a:pt x="100" y="2962"/>
                    <a:pt x="107" y="2962"/>
                  </a:cubicBezTo>
                  <a:cubicBezTo>
                    <a:pt x="150" y="2962"/>
                    <a:pt x="190" y="2933"/>
                    <a:pt x="200" y="2890"/>
                  </a:cubicBezTo>
                  <a:cubicBezTo>
                    <a:pt x="444" y="1872"/>
                    <a:pt x="1185" y="964"/>
                    <a:pt x="2134" y="521"/>
                  </a:cubicBezTo>
                  <a:cubicBezTo>
                    <a:pt x="2596" y="305"/>
                    <a:pt x="3112" y="197"/>
                    <a:pt x="3629" y="197"/>
                  </a:cubicBezTo>
                  <a:cubicBezTo>
                    <a:pt x="4170" y="197"/>
                    <a:pt x="4712" y="315"/>
                    <a:pt x="5193" y="553"/>
                  </a:cubicBezTo>
                  <a:cubicBezTo>
                    <a:pt x="5207" y="560"/>
                    <a:pt x="5221" y="563"/>
                    <a:pt x="5235" y="563"/>
                  </a:cubicBezTo>
                  <a:cubicBezTo>
                    <a:pt x="5270" y="563"/>
                    <a:pt x="5303" y="544"/>
                    <a:pt x="5320" y="510"/>
                  </a:cubicBezTo>
                  <a:cubicBezTo>
                    <a:pt x="5343" y="463"/>
                    <a:pt x="5324" y="405"/>
                    <a:pt x="5277" y="383"/>
                  </a:cubicBezTo>
                  <a:cubicBezTo>
                    <a:pt x="4763" y="128"/>
                    <a:pt x="4196" y="0"/>
                    <a:pt x="3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2086490" y="3357752"/>
              <a:ext cx="34613" cy="64349"/>
            </a:xfrm>
            <a:custGeom>
              <a:avLst/>
              <a:gdLst/>
              <a:ahLst/>
              <a:cxnLst/>
              <a:rect l="l" t="t" r="r" b="b"/>
              <a:pathLst>
                <a:path w="1526" h="2837" extrusionOk="0">
                  <a:moveTo>
                    <a:pt x="108" y="0"/>
                  </a:moveTo>
                  <a:cubicBezTo>
                    <a:pt x="94" y="0"/>
                    <a:pt x="79" y="3"/>
                    <a:pt x="66" y="11"/>
                  </a:cubicBezTo>
                  <a:cubicBezTo>
                    <a:pt x="20" y="34"/>
                    <a:pt x="1" y="92"/>
                    <a:pt x="23" y="138"/>
                  </a:cubicBezTo>
                  <a:lnTo>
                    <a:pt x="1332" y="2783"/>
                  </a:lnTo>
                  <a:cubicBezTo>
                    <a:pt x="1347" y="2817"/>
                    <a:pt x="1382" y="2837"/>
                    <a:pt x="1416" y="2837"/>
                  </a:cubicBezTo>
                  <a:cubicBezTo>
                    <a:pt x="1433" y="2837"/>
                    <a:pt x="1447" y="2832"/>
                    <a:pt x="1461" y="2825"/>
                  </a:cubicBezTo>
                  <a:cubicBezTo>
                    <a:pt x="1506" y="2802"/>
                    <a:pt x="1526" y="2745"/>
                    <a:pt x="1504" y="2698"/>
                  </a:cubicBezTo>
                  <a:lnTo>
                    <a:pt x="195" y="54"/>
                  </a:lnTo>
                  <a:cubicBezTo>
                    <a:pt x="177" y="20"/>
                    <a:pt x="143" y="0"/>
                    <a:pt x="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1977435" y="3461749"/>
              <a:ext cx="39285" cy="38559"/>
            </a:xfrm>
            <a:custGeom>
              <a:avLst/>
              <a:gdLst/>
              <a:ahLst/>
              <a:cxnLst/>
              <a:rect l="l" t="t" r="r" b="b"/>
              <a:pathLst>
                <a:path w="1732" h="1700" extrusionOk="0">
                  <a:moveTo>
                    <a:pt x="1628" y="0"/>
                  </a:moveTo>
                  <a:cubicBezTo>
                    <a:pt x="1604" y="0"/>
                    <a:pt x="1579" y="9"/>
                    <a:pt x="1560" y="27"/>
                  </a:cubicBezTo>
                  <a:lnTo>
                    <a:pt x="36" y="1536"/>
                  </a:lnTo>
                  <a:cubicBezTo>
                    <a:pt x="0" y="1572"/>
                    <a:pt x="0" y="1633"/>
                    <a:pt x="36" y="1672"/>
                  </a:cubicBezTo>
                  <a:cubicBezTo>
                    <a:pt x="56" y="1688"/>
                    <a:pt x="79" y="1699"/>
                    <a:pt x="104" y="1699"/>
                  </a:cubicBezTo>
                  <a:cubicBezTo>
                    <a:pt x="128" y="1699"/>
                    <a:pt x="153" y="1690"/>
                    <a:pt x="171" y="1672"/>
                  </a:cubicBezTo>
                  <a:lnTo>
                    <a:pt x="1695" y="163"/>
                  </a:lnTo>
                  <a:cubicBezTo>
                    <a:pt x="1732" y="126"/>
                    <a:pt x="1732" y="66"/>
                    <a:pt x="1695" y="27"/>
                  </a:cubicBezTo>
                  <a:cubicBezTo>
                    <a:pt x="1677" y="9"/>
                    <a:pt x="1652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1983900" y="3481755"/>
              <a:ext cx="42665" cy="38401"/>
            </a:xfrm>
            <a:custGeom>
              <a:avLst/>
              <a:gdLst/>
              <a:ahLst/>
              <a:cxnLst/>
              <a:rect l="l" t="t" r="r" b="b"/>
              <a:pathLst>
                <a:path w="1881" h="1693" extrusionOk="0">
                  <a:moveTo>
                    <a:pt x="1774" y="1"/>
                  </a:moveTo>
                  <a:cubicBezTo>
                    <a:pt x="1752" y="1"/>
                    <a:pt x="1729" y="9"/>
                    <a:pt x="1712" y="25"/>
                  </a:cubicBezTo>
                  <a:lnTo>
                    <a:pt x="42" y="1527"/>
                  </a:lnTo>
                  <a:cubicBezTo>
                    <a:pt x="4" y="1563"/>
                    <a:pt x="1" y="1622"/>
                    <a:pt x="35" y="1662"/>
                  </a:cubicBezTo>
                  <a:cubicBezTo>
                    <a:pt x="55" y="1683"/>
                    <a:pt x="80" y="1693"/>
                    <a:pt x="106" y="1693"/>
                  </a:cubicBezTo>
                  <a:cubicBezTo>
                    <a:pt x="128" y="1693"/>
                    <a:pt x="152" y="1686"/>
                    <a:pt x="170" y="1668"/>
                  </a:cubicBezTo>
                  <a:lnTo>
                    <a:pt x="1839" y="168"/>
                  </a:lnTo>
                  <a:cubicBezTo>
                    <a:pt x="1878" y="130"/>
                    <a:pt x="1881" y="72"/>
                    <a:pt x="1846" y="32"/>
                  </a:cubicBezTo>
                  <a:cubicBezTo>
                    <a:pt x="1827" y="11"/>
                    <a:pt x="1800" y="1"/>
                    <a:pt x="1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1989434" y="3499697"/>
              <a:ext cx="46317" cy="40034"/>
            </a:xfrm>
            <a:custGeom>
              <a:avLst/>
              <a:gdLst/>
              <a:ahLst/>
              <a:cxnLst/>
              <a:rect l="l" t="t" r="r" b="b"/>
              <a:pathLst>
                <a:path w="2042" h="1765" extrusionOk="0">
                  <a:moveTo>
                    <a:pt x="1932" y="1"/>
                  </a:moveTo>
                  <a:cubicBezTo>
                    <a:pt x="1911" y="1"/>
                    <a:pt x="1889" y="8"/>
                    <a:pt x="1871" y="24"/>
                  </a:cubicBezTo>
                  <a:lnTo>
                    <a:pt x="46" y="1596"/>
                  </a:lnTo>
                  <a:cubicBezTo>
                    <a:pt x="6" y="1631"/>
                    <a:pt x="1" y="1691"/>
                    <a:pt x="35" y="1732"/>
                  </a:cubicBezTo>
                  <a:cubicBezTo>
                    <a:pt x="55" y="1752"/>
                    <a:pt x="82" y="1765"/>
                    <a:pt x="109" y="1765"/>
                  </a:cubicBezTo>
                  <a:cubicBezTo>
                    <a:pt x="131" y="1765"/>
                    <a:pt x="153" y="1758"/>
                    <a:pt x="171" y="1741"/>
                  </a:cubicBezTo>
                  <a:lnTo>
                    <a:pt x="1995" y="169"/>
                  </a:lnTo>
                  <a:cubicBezTo>
                    <a:pt x="2036" y="134"/>
                    <a:pt x="2041" y="75"/>
                    <a:pt x="2006" y="35"/>
                  </a:cubicBezTo>
                  <a:cubicBezTo>
                    <a:pt x="1987" y="12"/>
                    <a:pt x="1960" y="1"/>
                    <a:pt x="1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1507895" y="3556901"/>
              <a:ext cx="310426" cy="188261"/>
            </a:xfrm>
            <a:custGeom>
              <a:avLst/>
              <a:gdLst/>
              <a:ahLst/>
              <a:cxnLst/>
              <a:rect l="l" t="t" r="r" b="b"/>
              <a:pathLst>
                <a:path w="13686" h="8300" extrusionOk="0">
                  <a:moveTo>
                    <a:pt x="6288" y="1"/>
                  </a:moveTo>
                  <a:cubicBezTo>
                    <a:pt x="6246" y="2563"/>
                    <a:pt x="4852" y="5082"/>
                    <a:pt x="2566" y="6241"/>
                  </a:cubicBezTo>
                  <a:cubicBezTo>
                    <a:pt x="1587" y="6738"/>
                    <a:pt x="370" y="7128"/>
                    <a:pt x="0" y="8161"/>
                  </a:cubicBezTo>
                  <a:lnTo>
                    <a:pt x="12004" y="8300"/>
                  </a:lnTo>
                  <a:cubicBezTo>
                    <a:pt x="12565" y="6200"/>
                    <a:pt x="13124" y="4098"/>
                    <a:pt x="13685" y="1997"/>
                  </a:cubicBezTo>
                  <a:cubicBezTo>
                    <a:pt x="11268" y="1317"/>
                    <a:pt x="8705" y="679"/>
                    <a:pt x="6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1566029" y="3691791"/>
              <a:ext cx="118151" cy="52532"/>
            </a:xfrm>
            <a:custGeom>
              <a:avLst/>
              <a:gdLst/>
              <a:ahLst/>
              <a:cxnLst/>
              <a:rect l="l" t="t" r="r" b="b"/>
              <a:pathLst>
                <a:path w="5209" h="2316" extrusionOk="0">
                  <a:moveTo>
                    <a:pt x="1413" y="0"/>
                  </a:moveTo>
                  <a:cubicBezTo>
                    <a:pt x="962" y="0"/>
                    <a:pt x="511" y="70"/>
                    <a:pt x="78" y="210"/>
                  </a:cubicBezTo>
                  <a:cubicBezTo>
                    <a:pt x="28" y="225"/>
                    <a:pt x="0" y="279"/>
                    <a:pt x="15" y="329"/>
                  </a:cubicBezTo>
                  <a:cubicBezTo>
                    <a:pt x="28" y="369"/>
                    <a:pt x="66" y="395"/>
                    <a:pt x="107" y="395"/>
                  </a:cubicBezTo>
                  <a:cubicBezTo>
                    <a:pt x="116" y="395"/>
                    <a:pt x="125" y="394"/>
                    <a:pt x="134" y="391"/>
                  </a:cubicBezTo>
                  <a:cubicBezTo>
                    <a:pt x="549" y="258"/>
                    <a:pt x="980" y="191"/>
                    <a:pt x="1412" y="191"/>
                  </a:cubicBezTo>
                  <a:cubicBezTo>
                    <a:pt x="1920" y="191"/>
                    <a:pt x="2429" y="284"/>
                    <a:pt x="2908" y="467"/>
                  </a:cubicBezTo>
                  <a:cubicBezTo>
                    <a:pt x="3794" y="808"/>
                    <a:pt x="4542" y="1445"/>
                    <a:pt x="5017" y="2267"/>
                  </a:cubicBezTo>
                  <a:cubicBezTo>
                    <a:pt x="5037" y="2297"/>
                    <a:pt x="5069" y="2315"/>
                    <a:pt x="5101" y="2315"/>
                  </a:cubicBezTo>
                  <a:cubicBezTo>
                    <a:pt x="5117" y="2315"/>
                    <a:pt x="5134" y="2311"/>
                    <a:pt x="5148" y="2300"/>
                  </a:cubicBezTo>
                  <a:cubicBezTo>
                    <a:pt x="5193" y="2274"/>
                    <a:pt x="5209" y="2214"/>
                    <a:pt x="5182" y="2170"/>
                  </a:cubicBezTo>
                  <a:cubicBezTo>
                    <a:pt x="4685" y="1312"/>
                    <a:pt x="3901" y="645"/>
                    <a:pt x="2977" y="289"/>
                  </a:cubicBezTo>
                  <a:cubicBezTo>
                    <a:pt x="2476" y="97"/>
                    <a:pt x="1944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1748846" y="3711910"/>
              <a:ext cx="39988" cy="34295"/>
            </a:xfrm>
            <a:custGeom>
              <a:avLst/>
              <a:gdLst/>
              <a:ahLst/>
              <a:cxnLst/>
              <a:rect l="l" t="t" r="r" b="b"/>
              <a:pathLst>
                <a:path w="1763" h="1512" extrusionOk="0">
                  <a:moveTo>
                    <a:pt x="1654" y="1"/>
                  </a:moveTo>
                  <a:cubicBezTo>
                    <a:pt x="1633" y="1"/>
                    <a:pt x="1611" y="8"/>
                    <a:pt x="1594" y="24"/>
                  </a:cubicBezTo>
                  <a:lnTo>
                    <a:pt x="45" y="1341"/>
                  </a:lnTo>
                  <a:cubicBezTo>
                    <a:pt x="5" y="1376"/>
                    <a:pt x="1" y="1437"/>
                    <a:pt x="35" y="1477"/>
                  </a:cubicBezTo>
                  <a:cubicBezTo>
                    <a:pt x="53" y="1499"/>
                    <a:pt x="80" y="1511"/>
                    <a:pt x="107" y="1511"/>
                  </a:cubicBezTo>
                  <a:cubicBezTo>
                    <a:pt x="130" y="1511"/>
                    <a:pt x="153" y="1504"/>
                    <a:pt x="170" y="1486"/>
                  </a:cubicBezTo>
                  <a:lnTo>
                    <a:pt x="1717" y="169"/>
                  </a:lnTo>
                  <a:cubicBezTo>
                    <a:pt x="1757" y="134"/>
                    <a:pt x="1763" y="73"/>
                    <a:pt x="1728" y="35"/>
                  </a:cubicBezTo>
                  <a:cubicBezTo>
                    <a:pt x="1709" y="12"/>
                    <a:pt x="1682" y="1"/>
                    <a:pt x="1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1634733" y="3658743"/>
              <a:ext cx="61128" cy="10139"/>
            </a:xfrm>
            <a:custGeom>
              <a:avLst/>
              <a:gdLst/>
              <a:ahLst/>
              <a:cxnLst/>
              <a:rect l="l" t="t" r="r" b="b"/>
              <a:pathLst>
                <a:path w="2695" h="447" extrusionOk="0">
                  <a:moveTo>
                    <a:pt x="102" y="0"/>
                  </a:moveTo>
                  <a:cubicBezTo>
                    <a:pt x="52" y="0"/>
                    <a:pt x="7" y="40"/>
                    <a:pt x="5" y="90"/>
                  </a:cubicBezTo>
                  <a:cubicBezTo>
                    <a:pt x="1" y="143"/>
                    <a:pt x="42" y="187"/>
                    <a:pt x="95" y="191"/>
                  </a:cubicBezTo>
                  <a:cubicBezTo>
                    <a:pt x="925" y="241"/>
                    <a:pt x="1760" y="326"/>
                    <a:pt x="2581" y="443"/>
                  </a:cubicBezTo>
                  <a:cubicBezTo>
                    <a:pt x="2587" y="446"/>
                    <a:pt x="2590" y="446"/>
                    <a:pt x="2595" y="446"/>
                  </a:cubicBezTo>
                  <a:cubicBezTo>
                    <a:pt x="2640" y="446"/>
                    <a:pt x="2681" y="412"/>
                    <a:pt x="2688" y="362"/>
                  </a:cubicBezTo>
                  <a:cubicBezTo>
                    <a:pt x="2695" y="311"/>
                    <a:pt x="2659" y="262"/>
                    <a:pt x="2608" y="255"/>
                  </a:cubicBezTo>
                  <a:cubicBezTo>
                    <a:pt x="1781" y="136"/>
                    <a:pt x="940" y="50"/>
                    <a:pt x="105" y="0"/>
                  </a:cubicBezTo>
                  <a:cubicBezTo>
                    <a:pt x="104" y="0"/>
                    <a:pt x="103" y="0"/>
                    <a:pt x="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1644168" y="3638737"/>
              <a:ext cx="59926" cy="11636"/>
            </a:xfrm>
            <a:custGeom>
              <a:avLst/>
              <a:gdLst/>
              <a:ahLst/>
              <a:cxnLst/>
              <a:rect l="l" t="t" r="r" b="b"/>
              <a:pathLst>
                <a:path w="2642" h="513" extrusionOk="0">
                  <a:moveTo>
                    <a:pt x="102" y="0"/>
                  </a:moveTo>
                  <a:cubicBezTo>
                    <a:pt x="55" y="0"/>
                    <a:pt x="13" y="35"/>
                    <a:pt x="7" y="83"/>
                  </a:cubicBezTo>
                  <a:cubicBezTo>
                    <a:pt x="0" y="134"/>
                    <a:pt x="39" y="183"/>
                    <a:pt x="90" y="190"/>
                  </a:cubicBezTo>
                  <a:lnTo>
                    <a:pt x="2527" y="511"/>
                  </a:lnTo>
                  <a:cubicBezTo>
                    <a:pt x="2531" y="512"/>
                    <a:pt x="2535" y="512"/>
                    <a:pt x="2539" y="512"/>
                  </a:cubicBezTo>
                  <a:cubicBezTo>
                    <a:pt x="2586" y="512"/>
                    <a:pt x="2628" y="476"/>
                    <a:pt x="2632" y="429"/>
                  </a:cubicBezTo>
                  <a:cubicBezTo>
                    <a:pt x="2642" y="377"/>
                    <a:pt x="2603" y="328"/>
                    <a:pt x="2552" y="321"/>
                  </a:cubicBezTo>
                  <a:lnTo>
                    <a:pt x="115" y="1"/>
                  </a:lnTo>
                  <a:cubicBezTo>
                    <a:pt x="111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1651744" y="3620229"/>
              <a:ext cx="59291" cy="11296"/>
            </a:xfrm>
            <a:custGeom>
              <a:avLst/>
              <a:gdLst/>
              <a:ahLst/>
              <a:cxnLst/>
              <a:rect l="l" t="t" r="r" b="b"/>
              <a:pathLst>
                <a:path w="2614" h="498" extrusionOk="0">
                  <a:moveTo>
                    <a:pt x="101" y="0"/>
                  </a:moveTo>
                  <a:cubicBezTo>
                    <a:pt x="56" y="0"/>
                    <a:pt x="13" y="38"/>
                    <a:pt x="7" y="84"/>
                  </a:cubicBezTo>
                  <a:cubicBezTo>
                    <a:pt x="0" y="137"/>
                    <a:pt x="39" y="184"/>
                    <a:pt x="90" y="190"/>
                  </a:cubicBezTo>
                  <a:lnTo>
                    <a:pt x="2500" y="496"/>
                  </a:lnTo>
                  <a:cubicBezTo>
                    <a:pt x="2505" y="497"/>
                    <a:pt x="2510" y="497"/>
                    <a:pt x="2513" y="497"/>
                  </a:cubicBezTo>
                  <a:cubicBezTo>
                    <a:pt x="2560" y="497"/>
                    <a:pt x="2602" y="463"/>
                    <a:pt x="2607" y="411"/>
                  </a:cubicBezTo>
                  <a:cubicBezTo>
                    <a:pt x="2614" y="360"/>
                    <a:pt x="2575" y="313"/>
                    <a:pt x="2524" y="306"/>
                  </a:cubicBezTo>
                  <a:lnTo>
                    <a:pt x="114" y="1"/>
                  </a:lnTo>
                  <a:cubicBezTo>
                    <a:pt x="109" y="1"/>
                    <a:pt x="105" y="0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1481153" y="2561409"/>
              <a:ext cx="563943" cy="1059228"/>
            </a:xfrm>
            <a:custGeom>
              <a:avLst/>
              <a:gdLst/>
              <a:ahLst/>
              <a:cxnLst/>
              <a:rect l="l" t="t" r="r" b="b"/>
              <a:pathLst>
                <a:path w="24863" h="46699" extrusionOk="0">
                  <a:moveTo>
                    <a:pt x="15901" y="0"/>
                  </a:moveTo>
                  <a:cubicBezTo>
                    <a:pt x="13690" y="0"/>
                    <a:pt x="11350" y="913"/>
                    <a:pt x="9334" y="1868"/>
                  </a:cubicBezTo>
                  <a:cubicBezTo>
                    <a:pt x="6438" y="3241"/>
                    <a:pt x="3937" y="5441"/>
                    <a:pt x="2204" y="8138"/>
                  </a:cubicBezTo>
                  <a:cubicBezTo>
                    <a:pt x="2439" y="8828"/>
                    <a:pt x="2627" y="9437"/>
                    <a:pt x="2861" y="10126"/>
                  </a:cubicBezTo>
                  <a:cubicBezTo>
                    <a:pt x="2164" y="13665"/>
                    <a:pt x="1617" y="16041"/>
                    <a:pt x="1037" y="19036"/>
                  </a:cubicBezTo>
                  <a:cubicBezTo>
                    <a:pt x="517" y="21716"/>
                    <a:pt x="1" y="24477"/>
                    <a:pt x="534" y="27155"/>
                  </a:cubicBezTo>
                  <a:cubicBezTo>
                    <a:pt x="1243" y="30723"/>
                    <a:pt x="4173" y="33133"/>
                    <a:pt x="7449" y="35107"/>
                  </a:cubicBezTo>
                  <a:cubicBezTo>
                    <a:pt x="6979" y="38270"/>
                    <a:pt x="6668" y="41485"/>
                    <a:pt x="6200" y="44649"/>
                  </a:cubicBezTo>
                  <a:cubicBezTo>
                    <a:pt x="9187" y="45296"/>
                    <a:pt x="12282" y="46051"/>
                    <a:pt x="15270" y="46699"/>
                  </a:cubicBezTo>
                  <a:cubicBezTo>
                    <a:pt x="16154" y="44316"/>
                    <a:pt x="17081" y="41798"/>
                    <a:pt x="17963" y="39417"/>
                  </a:cubicBezTo>
                  <a:cubicBezTo>
                    <a:pt x="18597" y="39759"/>
                    <a:pt x="19161" y="40141"/>
                    <a:pt x="19794" y="40482"/>
                  </a:cubicBezTo>
                  <a:cubicBezTo>
                    <a:pt x="22381" y="38601"/>
                    <a:pt x="24219" y="35670"/>
                    <a:pt x="24850" y="32536"/>
                  </a:cubicBezTo>
                  <a:cubicBezTo>
                    <a:pt x="23436" y="31069"/>
                    <a:pt x="22133" y="29550"/>
                    <a:pt x="20717" y="28081"/>
                  </a:cubicBezTo>
                  <a:cubicBezTo>
                    <a:pt x="21583" y="25194"/>
                    <a:pt x="22448" y="22308"/>
                    <a:pt x="23311" y="19421"/>
                  </a:cubicBezTo>
                  <a:cubicBezTo>
                    <a:pt x="23802" y="17786"/>
                    <a:pt x="24294" y="16145"/>
                    <a:pt x="24522" y="14453"/>
                  </a:cubicBezTo>
                  <a:cubicBezTo>
                    <a:pt x="24863" y="11943"/>
                    <a:pt x="24427" y="9423"/>
                    <a:pt x="23834" y="6959"/>
                  </a:cubicBezTo>
                  <a:cubicBezTo>
                    <a:pt x="23171" y="4220"/>
                    <a:pt x="21231" y="1818"/>
                    <a:pt x="18690" y="598"/>
                  </a:cubicBezTo>
                  <a:cubicBezTo>
                    <a:pt x="17811" y="175"/>
                    <a:pt x="16868" y="0"/>
                    <a:pt x="15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1646731" y="2718187"/>
              <a:ext cx="177804" cy="647073"/>
            </a:xfrm>
            <a:custGeom>
              <a:avLst/>
              <a:gdLst/>
              <a:ahLst/>
              <a:cxnLst/>
              <a:rect l="l" t="t" r="r" b="b"/>
              <a:pathLst>
                <a:path w="7839" h="28528" extrusionOk="0">
                  <a:moveTo>
                    <a:pt x="7728" y="0"/>
                  </a:moveTo>
                  <a:cubicBezTo>
                    <a:pt x="7694" y="0"/>
                    <a:pt x="7662" y="19"/>
                    <a:pt x="7645" y="50"/>
                  </a:cubicBezTo>
                  <a:cubicBezTo>
                    <a:pt x="5044" y="4864"/>
                    <a:pt x="3177" y="10026"/>
                    <a:pt x="2097" y="15390"/>
                  </a:cubicBezTo>
                  <a:cubicBezTo>
                    <a:pt x="1480" y="18456"/>
                    <a:pt x="1020" y="21590"/>
                    <a:pt x="577" y="24623"/>
                  </a:cubicBezTo>
                  <a:cubicBezTo>
                    <a:pt x="393" y="25867"/>
                    <a:pt x="206" y="27152"/>
                    <a:pt x="9" y="28417"/>
                  </a:cubicBezTo>
                  <a:cubicBezTo>
                    <a:pt x="1" y="28468"/>
                    <a:pt x="37" y="28518"/>
                    <a:pt x="88" y="28526"/>
                  </a:cubicBezTo>
                  <a:cubicBezTo>
                    <a:pt x="94" y="28528"/>
                    <a:pt x="99" y="28528"/>
                    <a:pt x="105" y="28528"/>
                  </a:cubicBezTo>
                  <a:cubicBezTo>
                    <a:pt x="149" y="28528"/>
                    <a:pt x="191" y="28494"/>
                    <a:pt x="197" y="28447"/>
                  </a:cubicBezTo>
                  <a:cubicBezTo>
                    <a:pt x="396" y="27183"/>
                    <a:pt x="584" y="25896"/>
                    <a:pt x="765" y="24652"/>
                  </a:cubicBezTo>
                  <a:cubicBezTo>
                    <a:pt x="1209" y="21622"/>
                    <a:pt x="1667" y="18490"/>
                    <a:pt x="2284" y="15429"/>
                  </a:cubicBezTo>
                  <a:cubicBezTo>
                    <a:pt x="3361" y="10083"/>
                    <a:pt x="5220" y="4940"/>
                    <a:pt x="7812" y="143"/>
                  </a:cubicBezTo>
                  <a:cubicBezTo>
                    <a:pt x="7838" y="96"/>
                    <a:pt x="7822" y="36"/>
                    <a:pt x="7775" y="12"/>
                  </a:cubicBezTo>
                  <a:cubicBezTo>
                    <a:pt x="7760" y="4"/>
                    <a:pt x="7744" y="0"/>
                    <a:pt x="7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1885460" y="3193467"/>
              <a:ext cx="68976" cy="269190"/>
            </a:xfrm>
            <a:custGeom>
              <a:avLst/>
              <a:gdLst/>
              <a:ahLst/>
              <a:cxnLst/>
              <a:rect l="l" t="t" r="r" b="b"/>
              <a:pathLst>
                <a:path w="3041" h="11868" extrusionOk="0">
                  <a:moveTo>
                    <a:pt x="2934" y="1"/>
                  </a:moveTo>
                  <a:cubicBezTo>
                    <a:pt x="2889" y="1"/>
                    <a:pt x="2852" y="35"/>
                    <a:pt x="2843" y="79"/>
                  </a:cubicBezTo>
                  <a:cubicBezTo>
                    <a:pt x="2130" y="4005"/>
                    <a:pt x="1178" y="7931"/>
                    <a:pt x="17" y="11745"/>
                  </a:cubicBezTo>
                  <a:cubicBezTo>
                    <a:pt x="1" y="11796"/>
                    <a:pt x="31" y="11849"/>
                    <a:pt x="81" y="11865"/>
                  </a:cubicBezTo>
                  <a:cubicBezTo>
                    <a:pt x="89" y="11867"/>
                    <a:pt x="101" y="11868"/>
                    <a:pt x="109" y="11868"/>
                  </a:cubicBezTo>
                  <a:cubicBezTo>
                    <a:pt x="150" y="11868"/>
                    <a:pt x="188" y="11842"/>
                    <a:pt x="199" y="11800"/>
                  </a:cubicBezTo>
                  <a:cubicBezTo>
                    <a:pt x="1363" y="7980"/>
                    <a:pt x="2314" y="4047"/>
                    <a:pt x="3030" y="114"/>
                  </a:cubicBezTo>
                  <a:cubicBezTo>
                    <a:pt x="3040" y="63"/>
                    <a:pt x="3005" y="12"/>
                    <a:pt x="2954" y="3"/>
                  </a:cubicBezTo>
                  <a:cubicBezTo>
                    <a:pt x="2947" y="2"/>
                    <a:pt x="2940" y="1"/>
                    <a:pt x="2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1695656" y="2824112"/>
              <a:ext cx="67797" cy="24859"/>
            </a:xfrm>
            <a:custGeom>
              <a:avLst/>
              <a:gdLst/>
              <a:ahLst/>
              <a:cxnLst/>
              <a:rect l="l" t="t" r="r" b="b"/>
              <a:pathLst>
                <a:path w="2989" h="1096" extrusionOk="0">
                  <a:moveTo>
                    <a:pt x="110" y="1"/>
                  </a:moveTo>
                  <a:cubicBezTo>
                    <a:pt x="70" y="1"/>
                    <a:pt x="32" y="26"/>
                    <a:pt x="17" y="66"/>
                  </a:cubicBezTo>
                  <a:cubicBezTo>
                    <a:pt x="1" y="116"/>
                    <a:pt x="28" y="171"/>
                    <a:pt x="78" y="188"/>
                  </a:cubicBezTo>
                  <a:lnTo>
                    <a:pt x="2850" y="1090"/>
                  </a:lnTo>
                  <a:cubicBezTo>
                    <a:pt x="2861" y="1093"/>
                    <a:pt x="2869" y="1095"/>
                    <a:pt x="2881" y="1095"/>
                  </a:cubicBezTo>
                  <a:cubicBezTo>
                    <a:pt x="2921" y="1095"/>
                    <a:pt x="2958" y="1069"/>
                    <a:pt x="2972" y="1029"/>
                  </a:cubicBezTo>
                  <a:cubicBezTo>
                    <a:pt x="2989" y="979"/>
                    <a:pt x="2961" y="924"/>
                    <a:pt x="2911" y="907"/>
                  </a:cubicBezTo>
                  <a:lnTo>
                    <a:pt x="139" y="5"/>
                  </a:lnTo>
                  <a:cubicBezTo>
                    <a:pt x="130" y="2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1910138" y="3280724"/>
              <a:ext cx="117470" cy="188896"/>
            </a:xfrm>
            <a:custGeom>
              <a:avLst/>
              <a:gdLst/>
              <a:ahLst/>
              <a:cxnLst/>
              <a:rect l="l" t="t" r="r" b="b"/>
              <a:pathLst>
                <a:path w="5179" h="8328" extrusionOk="0">
                  <a:moveTo>
                    <a:pt x="5074" y="1"/>
                  </a:moveTo>
                  <a:cubicBezTo>
                    <a:pt x="5029" y="1"/>
                    <a:pt x="4991" y="30"/>
                    <a:pt x="4980" y="75"/>
                  </a:cubicBezTo>
                  <a:cubicBezTo>
                    <a:pt x="4257" y="3211"/>
                    <a:pt x="2505" y="6082"/>
                    <a:pt x="47" y="8158"/>
                  </a:cubicBezTo>
                  <a:cubicBezTo>
                    <a:pt x="6" y="8193"/>
                    <a:pt x="0" y="8254"/>
                    <a:pt x="35" y="8292"/>
                  </a:cubicBezTo>
                  <a:cubicBezTo>
                    <a:pt x="54" y="8316"/>
                    <a:pt x="81" y="8327"/>
                    <a:pt x="108" y="8327"/>
                  </a:cubicBezTo>
                  <a:cubicBezTo>
                    <a:pt x="130" y="8327"/>
                    <a:pt x="151" y="8320"/>
                    <a:pt x="171" y="8304"/>
                  </a:cubicBezTo>
                  <a:cubicBezTo>
                    <a:pt x="2659" y="6201"/>
                    <a:pt x="4433" y="3293"/>
                    <a:pt x="5166" y="118"/>
                  </a:cubicBezTo>
                  <a:cubicBezTo>
                    <a:pt x="5178" y="65"/>
                    <a:pt x="5146" y="16"/>
                    <a:pt x="5095" y="3"/>
                  </a:cubicBezTo>
                  <a:cubicBezTo>
                    <a:pt x="5088" y="2"/>
                    <a:pt x="5081" y="1"/>
                    <a:pt x="5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1625909" y="3545469"/>
              <a:ext cx="212100" cy="47587"/>
            </a:xfrm>
            <a:custGeom>
              <a:avLst/>
              <a:gdLst/>
              <a:ahLst/>
              <a:cxnLst/>
              <a:rect l="l" t="t" r="r" b="b"/>
              <a:pathLst>
                <a:path w="9351" h="2098" extrusionOk="0">
                  <a:moveTo>
                    <a:pt x="105" y="0"/>
                  </a:moveTo>
                  <a:cubicBezTo>
                    <a:pt x="59" y="0"/>
                    <a:pt x="20" y="31"/>
                    <a:pt x="11" y="77"/>
                  </a:cubicBezTo>
                  <a:cubicBezTo>
                    <a:pt x="0" y="129"/>
                    <a:pt x="34" y="179"/>
                    <a:pt x="85" y="190"/>
                  </a:cubicBezTo>
                  <a:lnTo>
                    <a:pt x="9227" y="2096"/>
                  </a:lnTo>
                  <a:cubicBezTo>
                    <a:pt x="9234" y="2098"/>
                    <a:pt x="9240" y="2098"/>
                    <a:pt x="9247" y="2098"/>
                  </a:cubicBezTo>
                  <a:cubicBezTo>
                    <a:pt x="9293" y="2098"/>
                    <a:pt x="9331" y="2067"/>
                    <a:pt x="9341" y="2021"/>
                  </a:cubicBezTo>
                  <a:cubicBezTo>
                    <a:pt x="9351" y="1970"/>
                    <a:pt x="9317" y="1919"/>
                    <a:pt x="9266" y="1909"/>
                  </a:cubicBezTo>
                  <a:lnTo>
                    <a:pt x="124" y="2"/>
                  </a:lnTo>
                  <a:cubicBezTo>
                    <a:pt x="117" y="1"/>
                    <a:pt x="111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1418890" y="1657054"/>
              <a:ext cx="493266" cy="1117929"/>
            </a:xfrm>
            <a:custGeom>
              <a:avLst/>
              <a:gdLst/>
              <a:ahLst/>
              <a:cxnLst/>
              <a:rect l="l" t="t" r="r" b="b"/>
              <a:pathLst>
                <a:path w="21747" h="49287" extrusionOk="0">
                  <a:moveTo>
                    <a:pt x="5628" y="0"/>
                  </a:moveTo>
                  <a:cubicBezTo>
                    <a:pt x="4006" y="5257"/>
                    <a:pt x="2658" y="10629"/>
                    <a:pt x="1545" y="16017"/>
                  </a:cubicBezTo>
                  <a:cubicBezTo>
                    <a:pt x="561" y="20778"/>
                    <a:pt x="0" y="25712"/>
                    <a:pt x="488" y="30548"/>
                  </a:cubicBezTo>
                  <a:cubicBezTo>
                    <a:pt x="986" y="35506"/>
                    <a:pt x="2496" y="40348"/>
                    <a:pt x="3628" y="45201"/>
                  </a:cubicBezTo>
                  <a:cubicBezTo>
                    <a:pt x="3947" y="46574"/>
                    <a:pt x="4307" y="47912"/>
                    <a:pt x="4627" y="49286"/>
                  </a:cubicBezTo>
                  <a:cubicBezTo>
                    <a:pt x="10284" y="46358"/>
                    <a:pt x="15940" y="43431"/>
                    <a:pt x="21596" y="40504"/>
                  </a:cubicBezTo>
                  <a:cubicBezTo>
                    <a:pt x="21747" y="39753"/>
                    <a:pt x="21532" y="38773"/>
                    <a:pt x="21028" y="38199"/>
                  </a:cubicBezTo>
                  <a:cubicBezTo>
                    <a:pt x="20562" y="37669"/>
                    <a:pt x="19877" y="37385"/>
                    <a:pt x="19175" y="37385"/>
                  </a:cubicBezTo>
                  <a:cubicBezTo>
                    <a:pt x="19117" y="37385"/>
                    <a:pt x="19058" y="37387"/>
                    <a:pt x="19000" y="37391"/>
                  </a:cubicBezTo>
                  <a:cubicBezTo>
                    <a:pt x="19048" y="37211"/>
                    <a:pt x="19011" y="37009"/>
                    <a:pt x="18902" y="36858"/>
                  </a:cubicBezTo>
                  <a:cubicBezTo>
                    <a:pt x="18792" y="36708"/>
                    <a:pt x="18666" y="36635"/>
                    <a:pt x="18479" y="36625"/>
                  </a:cubicBezTo>
                  <a:cubicBezTo>
                    <a:pt x="18914" y="35906"/>
                    <a:pt x="19030" y="35004"/>
                    <a:pt x="18792" y="34198"/>
                  </a:cubicBezTo>
                  <a:cubicBezTo>
                    <a:pt x="18555" y="33395"/>
                    <a:pt x="18012" y="32706"/>
                    <a:pt x="17257" y="32340"/>
                  </a:cubicBezTo>
                  <a:cubicBezTo>
                    <a:pt x="16879" y="31055"/>
                    <a:pt x="16500" y="29704"/>
                    <a:pt x="16123" y="28422"/>
                  </a:cubicBezTo>
                  <a:cubicBezTo>
                    <a:pt x="14990" y="27802"/>
                    <a:pt x="13900" y="27133"/>
                    <a:pt x="12732" y="26583"/>
                  </a:cubicBezTo>
                  <a:cubicBezTo>
                    <a:pt x="11121" y="25823"/>
                    <a:pt x="9533" y="24403"/>
                    <a:pt x="9399" y="22626"/>
                  </a:cubicBezTo>
                  <a:cubicBezTo>
                    <a:pt x="9162" y="19483"/>
                    <a:pt x="8717" y="16299"/>
                    <a:pt x="9179" y="13180"/>
                  </a:cubicBezTo>
                  <a:cubicBezTo>
                    <a:pt x="9777" y="9154"/>
                    <a:pt x="10387" y="5154"/>
                    <a:pt x="10984" y="1129"/>
                  </a:cubicBezTo>
                  <a:cubicBezTo>
                    <a:pt x="9180" y="725"/>
                    <a:pt x="7430" y="404"/>
                    <a:pt x="5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1523228" y="1728571"/>
              <a:ext cx="131760" cy="31936"/>
            </a:xfrm>
            <a:custGeom>
              <a:avLst/>
              <a:gdLst/>
              <a:ahLst/>
              <a:cxnLst/>
              <a:rect l="l" t="t" r="r" b="b"/>
              <a:pathLst>
                <a:path w="5809" h="1408" extrusionOk="0">
                  <a:moveTo>
                    <a:pt x="104" y="0"/>
                  </a:moveTo>
                  <a:cubicBezTo>
                    <a:pt x="60" y="0"/>
                    <a:pt x="22" y="32"/>
                    <a:pt x="13" y="76"/>
                  </a:cubicBezTo>
                  <a:cubicBezTo>
                    <a:pt x="0" y="128"/>
                    <a:pt x="34" y="180"/>
                    <a:pt x="86" y="190"/>
                  </a:cubicBezTo>
                  <a:lnTo>
                    <a:pt x="5683" y="1406"/>
                  </a:lnTo>
                  <a:cubicBezTo>
                    <a:pt x="5690" y="1408"/>
                    <a:pt x="5697" y="1408"/>
                    <a:pt x="5703" y="1408"/>
                  </a:cubicBezTo>
                  <a:cubicBezTo>
                    <a:pt x="5746" y="1408"/>
                    <a:pt x="5787" y="1377"/>
                    <a:pt x="5796" y="1333"/>
                  </a:cubicBezTo>
                  <a:cubicBezTo>
                    <a:pt x="5809" y="1282"/>
                    <a:pt x="5775" y="1229"/>
                    <a:pt x="5724" y="1219"/>
                  </a:cubicBezTo>
                  <a:lnTo>
                    <a:pt x="128" y="3"/>
                  </a:lnTo>
                  <a:cubicBezTo>
                    <a:pt x="120" y="1"/>
                    <a:pt x="112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1544844" y="1669620"/>
              <a:ext cx="20119" cy="66549"/>
            </a:xfrm>
            <a:custGeom>
              <a:avLst/>
              <a:gdLst/>
              <a:ahLst/>
              <a:cxnLst/>
              <a:rect l="l" t="t" r="r" b="b"/>
              <a:pathLst>
                <a:path w="887" h="2934" extrusionOk="0">
                  <a:moveTo>
                    <a:pt x="781" y="1"/>
                  </a:moveTo>
                  <a:cubicBezTo>
                    <a:pt x="738" y="1"/>
                    <a:pt x="698" y="30"/>
                    <a:pt x="688" y="73"/>
                  </a:cubicBezTo>
                  <a:lnTo>
                    <a:pt x="14" y="2814"/>
                  </a:lnTo>
                  <a:cubicBezTo>
                    <a:pt x="0" y="2865"/>
                    <a:pt x="32" y="2918"/>
                    <a:pt x="84" y="2930"/>
                  </a:cubicBezTo>
                  <a:cubicBezTo>
                    <a:pt x="90" y="2932"/>
                    <a:pt x="99" y="2933"/>
                    <a:pt x="106" y="2933"/>
                  </a:cubicBezTo>
                  <a:cubicBezTo>
                    <a:pt x="150" y="2933"/>
                    <a:pt x="189" y="2904"/>
                    <a:pt x="200" y="2861"/>
                  </a:cubicBezTo>
                  <a:lnTo>
                    <a:pt x="873" y="120"/>
                  </a:lnTo>
                  <a:cubicBezTo>
                    <a:pt x="887" y="67"/>
                    <a:pt x="857" y="16"/>
                    <a:pt x="804" y="3"/>
                  </a:cubicBezTo>
                  <a:cubicBezTo>
                    <a:pt x="796" y="2"/>
                    <a:pt x="789" y="1"/>
                    <a:pt x="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1573310" y="1676425"/>
              <a:ext cx="16558" cy="55458"/>
            </a:xfrm>
            <a:custGeom>
              <a:avLst/>
              <a:gdLst/>
              <a:ahLst/>
              <a:cxnLst/>
              <a:rect l="l" t="t" r="r" b="b"/>
              <a:pathLst>
                <a:path w="730" h="2445" extrusionOk="0">
                  <a:moveTo>
                    <a:pt x="627" y="0"/>
                  </a:moveTo>
                  <a:cubicBezTo>
                    <a:pt x="582" y="0"/>
                    <a:pt x="543" y="31"/>
                    <a:pt x="532" y="75"/>
                  </a:cubicBezTo>
                  <a:lnTo>
                    <a:pt x="13" y="2328"/>
                  </a:lnTo>
                  <a:cubicBezTo>
                    <a:pt x="0" y="2381"/>
                    <a:pt x="32" y="2431"/>
                    <a:pt x="84" y="2443"/>
                  </a:cubicBezTo>
                  <a:cubicBezTo>
                    <a:pt x="91" y="2443"/>
                    <a:pt x="97" y="2445"/>
                    <a:pt x="104" y="2445"/>
                  </a:cubicBezTo>
                  <a:cubicBezTo>
                    <a:pt x="149" y="2445"/>
                    <a:pt x="187" y="2416"/>
                    <a:pt x="199" y="2373"/>
                  </a:cubicBezTo>
                  <a:lnTo>
                    <a:pt x="718" y="118"/>
                  </a:lnTo>
                  <a:cubicBezTo>
                    <a:pt x="729" y="65"/>
                    <a:pt x="699" y="15"/>
                    <a:pt x="647" y="3"/>
                  </a:cubicBezTo>
                  <a:cubicBezTo>
                    <a:pt x="641" y="1"/>
                    <a:pt x="634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1593111" y="1680712"/>
              <a:ext cx="18894" cy="65347"/>
            </a:xfrm>
            <a:custGeom>
              <a:avLst/>
              <a:gdLst/>
              <a:ahLst/>
              <a:cxnLst/>
              <a:rect l="l" t="t" r="r" b="b"/>
              <a:pathLst>
                <a:path w="833" h="2881" extrusionOk="0">
                  <a:moveTo>
                    <a:pt x="728" y="1"/>
                  </a:moveTo>
                  <a:cubicBezTo>
                    <a:pt x="684" y="1"/>
                    <a:pt x="647" y="31"/>
                    <a:pt x="636" y="74"/>
                  </a:cubicBezTo>
                  <a:lnTo>
                    <a:pt x="13" y="2766"/>
                  </a:lnTo>
                  <a:cubicBezTo>
                    <a:pt x="0" y="2817"/>
                    <a:pt x="32" y="2867"/>
                    <a:pt x="83" y="2879"/>
                  </a:cubicBezTo>
                  <a:cubicBezTo>
                    <a:pt x="90" y="2879"/>
                    <a:pt x="97" y="2880"/>
                    <a:pt x="104" y="2880"/>
                  </a:cubicBezTo>
                  <a:cubicBezTo>
                    <a:pt x="148" y="2880"/>
                    <a:pt x="187" y="2851"/>
                    <a:pt x="198" y="2808"/>
                  </a:cubicBezTo>
                  <a:lnTo>
                    <a:pt x="822" y="117"/>
                  </a:lnTo>
                  <a:cubicBezTo>
                    <a:pt x="833" y="66"/>
                    <a:pt x="802" y="16"/>
                    <a:pt x="751" y="3"/>
                  </a:cubicBezTo>
                  <a:cubicBezTo>
                    <a:pt x="743" y="2"/>
                    <a:pt x="736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1626975" y="1687924"/>
              <a:ext cx="17828" cy="67819"/>
            </a:xfrm>
            <a:custGeom>
              <a:avLst/>
              <a:gdLst/>
              <a:ahLst/>
              <a:cxnLst/>
              <a:rect l="l" t="t" r="r" b="b"/>
              <a:pathLst>
                <a:path w="786" h="2990" extrusionOk="0">
                  <a:moveTo>
                    <a:pt x="681" y="0"/>
                  </a:moveTo>
                  <a:cubicBezTo>
                    <a:pt x="638" y="0"/>
                    <a:pt x="598" y="31"/>
                    <a:pt x="589" y="76"/>
                  </a:cubicBezTo>
                  <a:lnTo>
                    <a:pt x="10" y="2874"/>
                  </a:lnTo>
                  <a:cubicBezTo>
                    <a:pt x="0" y="2927"/>
                    <a:pt x="34" y="2977"/>
                    <a:pt x="85" y="2988"/>
                  </a:cubicBezTo>
                  <a:cubicBezTo>
                    <a:pt x="92" y="2989"/>
                    <a:pt x="97" y="2989"/>
                    <a:pt x="104" y="2989"/>
                  </a:cubicBezTo>
                  <a:cubicBezTo>
                    <a:pt x="149" y="2989"/>
                    <a:pt x="189" y="2957"/>
                    <a:pt x="197" y="2913"/>
                  </a:cubicBezTo>
                  <a:lnTo>
                    <a:pt x="776" y="115"/>
                  </a:lnTo>
                  <a:cubicBezTo>
                    <a:pt x="786" y="62"/>
                    <a:pt x="754" y="12"/>
                    <a:pt x="701" y="3"/>
                  </a:cubicBezTo>
                  <a:cubicBezTo>
                    <a:pt x="695" y="1"/>
                    <a:pt x="688" y="0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1661134" y="2237215"/>
              <a:ext cx="119466" cy="88982"/>
            </a:xfrm>
            <a:custGeom>
              <a:avLst/>
              <a:gdLst/>
              <a:ahLst/>
              <a:cxnLst/>
              <a:rect l="l" t="t" r="r" b="b"/>
              <a:pathLst>
                <a:path w="5267" h="3923" extrusionOk="0">
                  <a:moveTo>
                    <a:pt x="527" y="1"/>
                  </a:moveTo>
                  <a:cubicBezTo>
                    <a:pt x="493" y="1"/>
                    <a:pt x="461" y="19"/>
                    <a:pt x="443" y="51"/>
                  </a:cubicBezTo>
                  <a:cubicBezTo>
                    <a:pt x="0" y="863"/>
                    <a:pt x="31" y="1896"/>
                    <a:pt x="517" y="2683"/>
                  </a:cubicBezTo>
                  <a:cubicBezTo>
                    <a:pt x="988" y="3443"/>
                    <a:pt x="1855" y="3923"/>
                    <a:pt x="2747" y="3923"/>
                  </a:cubicBezTo>
                  <a:cubicBezTo>
                    <a:pt x="2778" y="3923"/>
                    <a:pt x="2809" y="3923"/>
                    <a:pt x="2843" y="3921"/>
                  </a:cubicBezTo>
                  <a:cubicBezTo>
                    <a:pt x="3862" y="3882"/>
                    <a:pt x="4828" y="3209"/>
                    <a:pt x="5246" y="2245"/>
                  </a:cubicBezTo>
                  <a:cubicBezTo>
                    <a:pt x="5267" y="2197"/>
                    <a:pt x="5243" y="2140"/>
                    <a:pt x="5195" y="2119"/>
                  </a:cubicBezTo>
                  <a:cubicBezTo>
                    <a:pt x="5183" y="2114"/>
                    <a:pt x="5170" y="2111"/>
                    <a:pt x="5157" y="2111"/>
                  </a:cubicBezTo>
                  <a:cubicBezTo>
                    <a:pt x="5120" y="2111"/>
                    <a:pt x="5084" y="2133"/>
                    <a:pt x="5069" y="2169"/>
                  </a:cubicBezTo>
                  <a:cubicBezTo>
                    <a:pt x="4680" y="3068"/>
                    <a:pt x="3781" y="3695"/>
                    <a:pt x="2833" y="3730"/>
                  </a:cubicBezTo>
                  <a:cubicBezTo>
                    <a:pt x="2809" y="3731"/>
                    <a:pt x="2785" y="3731"/>
                    <a:pt x="2761" y="3731"/>
                  </a:cubicBezTo>
                  <a:cubicBezTo>
                    <a:pt x="1927" y="3731"/>
                    <a:pt x="1119" y="3291"/>
                    <a:pt x="679" y="2583"/>
                  </a:cubicBezTo>
                  <a:cubicBezTo>
                    <a:pt x="227" y="1853"/>
                    <a:pt x="201" y="896"/>
                    <a:pt x="612" y="142"/>
                  </a:cubicBezTo>
                  <a:cubicBezTo>
                    <a:pt x="637" y="97"/>
                    <a:pt x="621" y="38"/>
                    <a:pt x="574" y="13"/>
                  </a:cubicBezTo>
                  <a:cubicBezTo>
                    <a:pt x="559" y="5"/>
                    <a:pt x="542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1548609" y="2511872"/>
              <a:ext cx="123912" cy="31596"/>
            </a:xfrm>
            <a:custGeom>
              <a:avLst/>
              <a:gdLst/>
              <a:ahLst/>
              <a:cxnLst/>
              <a:rect l="l" t="t" r="r" b="b"/>
              <a:pathLst>
                <a:path w="5463" h="1393" extrusionOk="0">
                  <a:moveTo>
                    <a:pt x="108" y="1"/>
                  </a:moveTo>
                  <a:cubicBezTo>
                    <a:pt x="82" y="1"/>
                    <a:pt x="57" y="12"/>
                    <a:pt x="37" y="32"/>
                  </a:cubicBezTo>
                  <a:cubicBezTo>
                    <a:pt x="1" y="71"/>
                    <a:pt x="5" y="131"/>
                    <a:pt x="42" y="167"/>
                  </a:cubicBezTo>
                  <a:cubicBezTo>
                    <a:pt x="749" y="816"/>
                    <a:pt x="1662" y="1240"/>
                    <a:pt x="2613" y="1358"/>
                  </a:cubicBezTo>
                  <a:cubicBezTo>
                    <a:pt x="2799" y="1380"/>
                    <a:pt x="2987" y="1393"/>
                    <a:pt x="3174" y="1393"/>
                  </a:cubicBezTo>
                  <a:cubicBezTo>
                    <a:pt x="3947" y="1393"/>
                    <a:pt x="4722" y="1199"/>
                    <a:pt x="5398" y="830"/>
                  </a:cubicBezTo>
                  <a:cubicBezTo>
                    <a:pt x="5445" y="804"/>
                    <a:pt x="5463" y="747"/>
                    <a:pt x="5436" y="700"/>
                  </a:cubicBezTo>
                  <a:cubicBezTo>
                    <a:pt x="5418" y="668"/>
                    <a:pt x="5385" y="650"/>
                    <a:pt x="5351" y="650"/>
                  </a:cubicBezTo>
                  <a:cubicBezTo>
                    <a:pt x="5336" y="650"/>
                    <a:pt x="5320" y="653"/>
                    <a:pt x="5306" y="661"/>
                  </a:cubicBezTo>
                  <a:cubicBezTo>
                    <a:pt x="4655" y="1017"/>
                    <a:pt x="3912" y="1202"/>
                    <a:pt x="3172" y="1202"/>
                  </a:cubicBezTo>
                  <a:cubicBezTo>
                    <a:pt x="2993" y="1202"/>
                    <a:pt x="2814" y="1191"/>
                    <a:pt x="2637" y="1170"/>
                  </a:cubicBezTo>
                  <a:cubicBezTo>
                    <a:pt x="1724" y="1056"/>
                    <a:pt x="850" y="650"/>
                    <a:pt x="172" y="27"/>
                  </a:cubicBezTo>
                  <a:cubicBezTo>
                    <a:pt x="154" y="9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1514813" y="2559663"/>
              <a:ext cx="394803" cy="182069"/>
            </a:xfrm>
            <a:custGeom>
              <a:avLst/>
              <a:gdLst/>
              <a:ahLst/>
              <a:cxnLst/>
              <a:rect l="l" t="t" r="r" b="b"/>
              <a:pathLst>
                <a:path w="17406" h="8027" extrusionOk="0">
                  <a:moveTo>
                    <a:pt x="17298" y="0"/>
                  </a:moveTo>
                  <a:cubicBezTo>
                    <a:pt x="17283" y="0"/>
                    <a:pt x="17268" y="4"/>
                    <a:pt x="17253" y="11"/>
                  </a:cubicBezTo>
                  <a:cubicBezTo>
                    <a:pt x="11686" y="2901"/>
                    <a:pt x="5907" y="5537"/>
                    <a:pt x="72" y="7841"/>
                  </a:cubicBezTo>
                  <a:cubicBezTo>
                    <a:pt x="24" y="7862"/>
                    <a:pt x="0" y="7917"/>
                    <a:pt x="20" y="7966"/>
                  </a:cubicBezTo>
                  <a:cubicBezTo>
                    <a:pt x="33" y="8004"/>
                    <a:pt x="69" y="8026"/>
                    <a:pt x="107" y="8026"/>
                  </a:cubicBezTo>
                  <a:cubicBezTo>
                    <a:pt x="119" y="8026"/>
                    <a:pt x="130" y="8024"/>
                    <a:pt x="144" y="8018"/>
                  </a:cubicBezTo>
                  <a:cubicBezTo>
                    <a:pt x="5983" y="5712"/>
                    <a:pt x="11769" y="3074"/>
                    <a:pt x="17342" y="179"/>
                  </a:cubicBezTo>
                  <a:cubicBezTo>
                    <a:pt x="17388" y="156"/>
                    <a:pt x="17406" y="97"/>
                    <a:pt x="17381" y="52"/>
                  </a:cubicBezTo>
                  <a:cubicBezTo>
                    <a:pt x="17364" y="19"/>
                    <a:pt x="17332" y="0"/>
                    <a:pt x="17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1824445" y="2373262"/>
              <a:ext cx="90229" cy="203911"/>
            </a:xfrm>
            <a:custGeom>
              <a:avLst/>
              <a:gdLst/>
              <a:ahLst/>
              <a:cxnLst/>
              <a:rect l="l" t="t" r="r" b="b"/>
              <a:pathLst>
                <a:path w="3978" h="8990" extrusionOk="0">
                  <a:moveTo>
                    <a:pt x="102" y="1"/>
                  </a:moveTo>
                  <a:cubicBezTo>
                    <a:pt x="99" y="1"/>
                    <a:pt x="96" y="1"/>
                    <a:pt x="94" y="1"/>
                  </a:cubicBezTo>
                  <a:cubicBezTo>
                    <a:pt x="39" y="3"/>
                    <a:pt x="1" y="47"/>
                    <a:pt x="2" y="99"/>
                  </a:cubicBezTo>
                  <a:cubicBezTo>
                    <a:pt x="10" y="321"/>
                    <a:pt x="24" y="537"/>
                    <a:pt x="38" y="753"/>
                  </a:cubicBezTo>
                  <a:cubicBezTo>
                    <a:pt x="52" y="968"/>
                    <a:pt x="66" y="1186"/>
                    <a:pt x="74" y="1403"/>
                  </a:cubicBezTo>
                  <a:cubicBezTo>
                    <a:pt x="74" y="1428"/>
                    <a:pt x="85" y="1450"/>
                    <a:pt x="102" y="1467"/>
                  </a:cubicBezTo>
                  <a:cubicBezTo>
                    <a:pt x="538" y="1896"/>
                    <a:pt x="822" y="2468"/>
                    <a:pt x="905" y="3074"/>
                  </a:cubicBezTo>
                  <a:cubicBezTo>
                    <a:pt x="988" y="3680"/>
                    <a:pt x="866" y="4308"/>
                    <a:pt x="559" y="4837"/>
                  </a:cubicBezTo>
                  <a:cubicBezTo>
                    <a:pt x="545" y="4863"/>
                    <a:pt x="544" y="4894"/>
                    <a:pt x="555" y="4922"/>
                  </a:cubicBezTo>
                  <a:cubicBezTo>
                    <a:pt x="564" y="4949"/>
                    <a:pt x="589" y="4970"/>
                    <a:pt x="617" y="4977"/>
                  </a:cubicBezTo>
                  <a:cubicBezTo>
                    <a:pt x="797" y="5025"/>
                    <a:pt x="901" y="5153"/>
                    <a:pt x="957" y="5251"/>
                  </a:cubicBezTo>
                  <a:cubicBezTo>
                    <a:pt x="1051" y="5419"/>
                    <a:pt x="1077" y="5632"/>
                    <a:pt x="1026" y="5819"/>
                  </a:cubicBezTo>
                  <a:cubicBezTo>
                    <a:pt x="1016" y="5848"/>
                    <a:pt x="1023" y="5880"/>
                    <a:pt x="1042" y="5904"/>
                  </a:cubicBezTo>
                  <a:cubicBezTo>
                    <a:pt x="1061" y="5927"/>
                    <a:pt x="1089" y="5938"/>
                    <a:pt x="1118" y="5938"/>
                  </a:cubicBezTo>
                  <a:cubicBezTo>
                    <a:pt x="1119" y="5938"/>
                    <a:pt x="1121" y="5938"/>
                    <a:pt x="1123" y="5938"/>
                  </a:cubicBezTo>
                  <a:cubicBezTo>
                    <a:pt x="1168" y="5936"/>
                    <a:pt x="1212" y="5934"/>
                    <a:pt x="1257" y="5934"/>
                  </a:cubicBezTo>
                  <a:cubicBezTo>
                    <a:pt x="1948" y="5934"/>
                    <a:pt x="2639" y="6251"/>
                    <a:pt x="3097" y="6785"/>
                  </a:cubicBezTo>
                  <a:cubicBezTo>
                    <a:pt x="3577" y="7348"/>
                    <a:pt x="3778" y="8149"/>
                    <a:pt x="3619" y="8874"/>
                  </a:cubicBezTo>
                  <a:cubicBezTo>
                    <a:pt x="3608" y="8925"/>
                    <a:pt x="3640" y="8976"/>
                    <a:pt x="3692" y="8987"/>
                  </a:cubicBezTo>
                  <a:cubicBezTo>
                    <a:pt x="3699" y="8990"/>
                    <a:pt x="3706" y="8990"/>
                    <a:pt x="3713" y="8990"/>
                  </a:cubicBezTo>
                  <a:cubicBezTo>
                    <a:pt x="3757" y="8990"/>
                    <a:pt x="3796" y="8958"/>
                    <a:pt x="3805" y="8915"/>
                  </a:cubicBezTo>
                  <a:cubicBezTo>
                    <a:pt x="3978" y="8133"/>
                    <a:pt x="3762" y="7268"/>
                    <a:pt x="3239" y="6660"/>
                  </a:cubicBezTo>
                  <a:cubicBezTo>
                    <a:pt x="2743" y="6080"/>
                    <a:pt x="1982" y="5744"/>
                    <a:pt x="1234" y="5743"/>
                  </a:cubicBezTo>
                  <a:cubicBezTo>
                    <a:pt x="1258" y="5542"/>
                    <a:pt x="1220" y="5330"/>
                    <a:pt x="1120" y="5156"/>
                  </a:cubicBezTo>
                  <a:cubicBezTo>
                    <a:pt x="1040" y="5010"/>
                    <a:pt x="919" y="4899"/>
                    <a:pt x="778" y="4833"/>
                  </a:cubicBezTo>
                  <a:cubicBezTo>
                    <a:pt x="1065" y="4290"/>
                    <a:pt x="1178" y="3660"/>
                    <a:pt x="1095" y="3049"/>
                  </a:cubicBezTo>
                  <a:cubicBezTo>
                    <a:pt x="1009" y="2413"/>
                    <a:pt x="714" y="1813"/>
                    <a:pt x="264" y="1359"/>
                  </a:cubicBezTo>
                  <a:cubicBezTo>
                    <a:pt x="254" y="1151"/>
                    <a:pt x="240" y="946"/>
                    <a:pt x="229" y="742"/>
                  </a:cubicBezTo>
                  <a:cubicBezTo>
                    <a:pt x="215" y="528"/>
                    <a:pt x="202" y="310"/>
                    <a:pt x="192" y="93"/>
                  </a:cubicBezTo>
                  <a:cubicBezTo>
                    <a:pt x="191" y="42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1823402" y="2503298"/>
              <a:ext cx="27808" cy="14743"/>
            </a:xfrm>
            <a:custGeom>
              <a:avLst/>
              <a:gdLst/>
              <a:ahLst/>
              <a:cxnLst/>
              <a:rect l="l" t="t" r="r" b="b"/>
              <a:pathLst>
                <a:path w="1226" h="650" extrusionOk="0">
                  <a:moveTo>
                    <a:pt x="1118" y="0"/>
                  </a:moveTo>
                  <a:cubicBezTo>
                    <a:pt x="1104" y="0"/>
                    <a:pt x="1091" y="3"/>
                    <a:pt x="1077" y="10"/>
                  </a:cubicBezTo>
                  <a:lnTo>
                    <a:pt x="70" y="468"/>
                  </a:lnTo>
                  <a:cubicBezTo>
                    <a:pt x="25" y="491"/>
                    <a:pt x="1" y="546"/>
                    <a:pt x="25" y="595"/>
                  </a:cubicBezTo>
                  <a:cubicBezTo>
                    <a:pt x="40" y="629"/>
                    <a:pt x="74" y="650"/>
                    <a:pt x="110" y="650"/>
                  </a:cubicBezTo>
                  <a:cubicBezTo>
                    <a:pt x="124" y="650"/>
                    <a:pt x="138" y="647"/>
                    <a:pt x="151" y="642"/>
                  </a:cubicBezTo>
                  <a:lnTo>
                    <a:pt x="1156" y="183"/>
                  </a:lnTo>
                  <a:cubicBezTo>
                    <a:pt x="1203" y="160"/>
                    <a:pt x="1226" y="106"/>
                    <a:pt x="1203" y="56"/>
                  </a:cubicBezTo>
                  <a:cubicBezTo>
                    <a:pt x="1187" y="22"/>
                    <a:pt x="1154" y="0"/>
                    <a:pt x="1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1814465" y="2479913"/>
              <a:ext cx="27286" cy="14471"/>
            </a:xfrm>
            <a:custGeom>
              <a:avLst/>
              <a:gdLst/>
              <a:ahLst/>
              <a:cxnLst/>
              <a:rect l="l" t="t" r="r" b="b"/>
              <a:pathLst>
                <a:path w="1203" h="638" extrusionOk="0">
                  <a:moveTo>
                    <a:pt x="1092" y="0"/>
                  </a:moveTo>
                  <a:cubicBezTo>
                    <a:pt x="1079" y="0"/>
                    <a:pt x="1065" y="3"/>
                    <a:pt x="1053" y="9"/>
                  </a:cubicBezTo>
                  <a:lnTo>
                    <a:pt x="69" y="455"/>
                  </a:lnTo>
                  <a:cubicBezTo>
                    <a:pt x="24" y="479"/>
                    <a:pt x="0" y="534"/>
                    <a:pt x="24" y="582"/>
                  </a:cubicBezTo>
                  <a:cubicBezTo>
                    <a:pt x="39" y="617"/>
                    <a:pt x="74" y="638"/>
                    <a:pt x="110" y="638"/>
                  </a:cubicBezTo>
                  <a:cubicBezTo>
                    <a:pt x="123" y="638"/>
                    <a:pt x="137" y="635"/>
                    <a:pt x="150" y="628"/>
                  </a:cubicBezTo>
                  <a:lnTo>
                    <a:pt x="1133" y="182"/>
                  </a:lnTo>
                  <a:cubicBezTo>
                    <a:pt x="1179" y="160"/>
                    <a:pt x="1203" y="105"/>
                    <a:pt x="1179" y="56"/>
                  </a:cubicBezTo>
                  <a:cubicBezTo>
                    <a:pt x="1163" y="21"/>
                    <a:pt x="1128" y="0"/>
                    <a:pt x="1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1715775" y="2131290"/>
              <a:ext cx="12294" cy="14403"/>
            </a:xfrm>
            <a:custGeom>
              <a:avLst/>
              <a:gdLst/>
              <a:ahLst/>
              <a:cxnLst/>
              <a:rect l="l" t="t" r="r" b="b"/>
              <a:pathLst>
                <a:path w="542" h="635" extrusionOk="0">
                  <a:moveTo>
                    <a:pt x="357" y="1"/>
                  </a:moveTo>
                  <a:cubicBezTo>
                    <a:pt x="351" y="1"/>
                    <a:pt x="344" y="1"/>
                    <a:pt x="338" y="3"/>
                  </a:cubicBezTo>
                  <a:cubicBezTo>
                    <a:pt x="286" y="12"/>
                    <a:pt x="251" y="64"/>
                    <a:pt x="262" y="115"/>
                  </a:cubicBezTo>
                  <a:lnTo>
                    <a:pt x="292" y="280"/>
                  </a:lnTo>
                  <a:lnTo>
                    <a:pt x="171" y="170"/>
                  </a:lnTo>
                  <a:cubicBezTo>
                    <a:pt x="152" y="155"/>
                    <a:pt x="129" y="147"/>
                    <a:pt x="107" y="147"/>
                  </a:cubicBezTo>
                  <a:cubicBezTo>
                    <a:pt x="80" y="147"/>
                    <a:pt x="54" y="158"/>
                    <a:pt x="35" y="179"/>
                  </a:cubicBezTo>
                  <a:cubicBezTo>
                    <a:pt x="0" y="219"/>
                    <a:pt x="4" y="280"/>
                    <a:pt x="43" y="314"/>
                  </a:cubicBezTo>
                  <a:lnTo>
                    <a:pt x="378" y="609"/>
                  </a:lnTo>
                  <a:cubicBezTo>
                    <a:pt x="396" y="626"/>
                    <a:pt x="420" y="634"/>
                    <a:pt x="442" y="634"/>
                  </a:cubicBezTo>
                  <a:cubicBezTo>
                    <a:pt x="459" y="634"/>
                    <a:pt x="475" y="632"/>
                    <a:pt x="489" y="621"/>
                  </a:cubicBezTo>
                  <a:cubicBezTo>
                    <a:pt x="525" y="601"/>
                    <a:pt x="542" y="560"/>
                    <a:pt x="535" y="521"/>
                  </a:cubicBezTo>
                  <a:lnTo>
                    <a:pt x="450" y="79"/>
                  </a:lnTo>
                  <a:cubicBezTo>
                    <a:pt x="442" y="33"/>
                    <a:pt x="401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1694182" y="2122421"/>
              <a:ext cx="139063" cy="86078"/>
            </a:xfrm>
            <a:custGeom>
              <a:avLst/>
              <a:gdLst/>
              <a:ahLst/>
              <a:cxnLst/>
              <a:rect l="l" t="t" r="r" b="b"/>
              <a:pathLst>
                <a:path w="6131" h="3795" extrusionOk="0">
                  <a:moveTo>
                    <a:pt x="3491" y="1"/>
                  </a:moveTo>
                  <a:cubicBezTo>
                    <a:pt x="2677" y="1"/>
                    <a:pt x="1739" y="447"/>
                    <a:pt x="1357" y="829"/>
                  </a:cubicBezTo>
                  <a:cubicBezTo>
                    <a:pt x="826" y="1006"/>
                    <a:pt x="384" y="1435"/>
                    <a:pt x="192" y="1962"/>
                  </a:cubicBezTo>
                  <a:cubicBezTo>
                    <a:pt x="0" y="2488"/>
                    <a:pt x="59" y="3102"/>
                    <a:pt x="350" y="3581"/>
                  </a:cubicBezTo>
                  <a:lnTo>
                    <a:pt x="3839" y="3699"/>
                  </a:lnTo>
                  <a:cubicBezTo>
                    <a:pt x="4111" y="3747"/>
                    <a:pt x="4385" y="3795"/>
                    <a:pt x="4659" y="3795"/>
                  </a:cubicBezTo>
                  <a:cubicBezTo>
                    <a:pt x="4723" y="3795"/>
                    <a:pt x="4788" y="3792"/>
                    <a:pt x="4852" y="3786"/>
                  </a:cubicBezTo>
                  <a:cubicBezTo>
                    <a:pt x="5191" y="3754"/>
                    <a:pt x="5535" y="3623"/>
                    <a:pt x="5751" y="3361"/>
                  </a:cubicBezTo>
                  <a:cubicBezTo>
                    <a:pt x="5967" y="3101"/>
                    <a:pt x="6024" y="2754"/>
                    <a:pt x="5824" y="2479"/>
                  </a:cubicBezTo>
                  <a:cubicBezTo>
                    <a:pt x="6024" y="2394"/>
                    <a:pt x="6130" y="2160"/>
                    <a:pt x="6120" y="1944"/>
                  </a:cubicBezTo>
                  <a:cubicBezTo>
                    <a:pt x="6111" y="1726"/>
                    <a:pt x="6008" y="1524"/>
                    <a:pt x="5888" y="1344"/>
                  </a:cubicBezTo>
                  <a:cubicBezTo>
                    <a:pt x="5406" y="621"/>
                    <a:pt x="4598" y="124"/>
                    <a:pt x="3736" y="16"/>
                  </a:cubicBezTo>
                  <a:cubicBezTo>
                    <a:pt x="3656" y="6"/>
                    <a:pt x="3574" y="1"/>
                    <a:pt x="3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1681140" y="2172526"/>
              <a:ext cx="127110" cy="128448"/>
            </a:xfrm>
            <a:custGeom>
              <a:avLst/>
              <a:gdLst/>
              <a:ahLst/>
              <a:cxnLst/>
              <a:rect l="l" t="t" r="r" b="b"/>
              <a:pathLst>
                <a:path w="5604" h="5663" extrusionOk="0">
                  <a:moveTo>
                    <a:pt x="4036" y="1"/>
                  </a:moveTo>
                  <a:cubicBezTo>
                    <a:pt x="3403" y="434"/>
                    <a:pt x="2718" y="804"/>
                    <a:pt x="2085" y="1239"/>
                  </a:cubicBezTo>
                  <a:cubicBezTo>
                    <a:pt x="2045" y="1031"/>
                    <a:pt x="1898" y="847"/>
                    <a:pt x="1704" y="764"/>
                  </a:cubicBezTo>
                  <a:cubicBezTo>
                    <a:pt x="1624" y="730"/>
                    <a:pt x="1537" y="714"/>
                    <a:pt x="1450" y="714"/>
                  </a:cubicBezTo>
                  <a:cubicBezTo>
                    <a:pt x="1246" y="714"/>
                    <a:pt x="1038" y="802"/>
                    <a:pt x="895" y="951"/>
                  </a:cubicBezTo>
                  <a:cubicBezTo>
                    <a:pt x="690" y="1164"/>
                    <a:pt x="613" y="1480"/>
                    <a:pt x="656" y="1770"/>
                  </a:cubicBezTo>
                  <a:cubicBezTo>
                    <a:pt x="700" y="2061"/>
                    <a:pt x="853" y="2328"/>
                    <a:pt x="1055" y="2543"/>
                  </a:cubicBezTo>
                  <a:cubicBezTo>
                    <a:pt x="814" y="2924"/>
                    <a:pt x="577" y="3267"/>
                    <a:pt x="336" y="3648"/>
                  </a:cubicBezTo>
                  <a:cubicBezTo>
                    <a:pt x="251" y="3604"/>
                    <a:pt x="111" y="3575"/>
                    <a:pt x="26" y="3533"/>
                  </a:cubicBezTo>
                  <a:lnTo>
                    <a:pt x="26" y="3533"/>
                  </a:lnTo>
                  <a:cubicBezTo>
                    <a:pt x="1" y="4373"/>
                    <a:pt x="548" y="5195"/>
                    <a:pt x="1325" y="5515"/>
                  </a:cubicBezTo>
                  <a:cubicBezTo>
                    <a:pt x="1568" y="5615"/>
                    <a:pt x="1829" y="5663"/>
                    <a:pt x="2091" y="5663"/>
                  </a:cubicBezTo>
                  <a:cubicBezTo>
                    <a:pt x="2667" y="5663"/>
                    <a:pt x="3245" y="5431"/>
                    <a:pt x="3640" y="5008"/>
                  </a:cubicBezTo>
                  <a:cubicBezTo>
                    <a:pt x="3543" y="4972"/>
                    <a:pt x="3390" y="4931"/>
                    <a:pt x="3292" y="4896"/>
                  </a:cubicBezTo>
                  <a:cubicBezTo>
                    <a:pt x="3339" y="4712"/>
                    <a:pt x="3318" y="4549"/>
                    <a:pt x="3364" y="4364"/>
                  </a:cubicBezTo>
                  <a:cubicBezTo>
                    <a:pt x="3502" y="4411"/>
                    <a:pt x="3646" y="4433"/>
                    <a:pt x="3789" y="4433"/>
                  </a:cubicBezTo>
                  <a:cubicBezTo>
                    <a:pt x="4221" y="4433"/>
                    <a:pt x="4650" y="4232"/>
                    <a:pt x="4906" y="3878"/>
                  </a:cubicBezTo>
                  <a:cubicBezTo>
                    <a:pt x="5501" y="3054"/>
                    <a:pt x="5586" y="1953"/>
                    <a:pt x="5604" y="936"/>
                  </a:cubicBezTo>
                  <a:cubicBezTo>
                    <a:pt x="4990" y="886"/>
                    <a:pt x="4385" y="506"/>
                    <a:pt x="4036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1746872" y="2221678"/>
              <a:ext cx="18304" cy="11296"/>
            </a:xfrm>
            <a:custGeom>
              <a:avLst/>
              <a:gdLst/>
              <a:ahLst/>
              <a:cxnLst/>
              <a:rect l="l" t="t" r="r" b="b"/>
              <a:pathLst>
                <a:path w="807" h="498" extrusionOk="0">
                  <a:moveTo>
                    <a:pt x="102" y="1"/>
                  </a:moveTo>
                  <a:cubicBezTo>
                    <a:pt x="98" y="1"/>
                    <a:pt x="93" y="1"/>
                    <a:pt x="89" y="2"/>
                  </a:cubicBezTo>
                  <a:cubicBezTo>
                    <a:pt x="37" y="10"/>
                    <a:pt x="1" y="58"/>
                    <a:pt x="9" y="111"/>
                  </a:cubicBezTo>
                  <a:cubicBezTo>
                    <a:pt x="35" y="273"/>
                    <a:pt x="152" y="416"/>
                    <a:pt x="307" y="471"/>
                  </a:cubicBezTo>
                  <a:cubicBezTo>
                    <a:pt x="358" y="488"/>
                    <a:pt x="409" y="498"/>
                    <a:pt x="462" y="498"/>
                  </a:cubicBezTo>
                  <a:cubicBezTo>
                    <a:pt x="573" y="498"/>
                    <a:pt x="683" y="459"/>
                    <a:pt x="764" y="384"/>
                  </a:cubicBezTo>
                  <a:cubicBezTo>
                    <a:pt x="804" y="349"/>
                    <a:pt x="807" y="288"/>
                    <a:pt x="772" y="250"/>
                  </a:cubicBezTo>
                  <a:cubicBezTo>
                    <a:pt x="753" y="228"/>
                    <a:pt x="727" y="217"/>
                    <a:pt x="700" y="217"/>
                  </a:cubicBezTo>
                  <a:cubicBezTo>
                    <a:pt x="678" y="217"/>
                    <a:pt x="656" y="224"/>
                    <a:pt x="638" y="240"/>
                  </a:cubicBezTo>
                  <a:cubicBezTo>
                    <a:pt x="589" y="283"/>
                    <a:pt x="524" y="305"/>
                    <a:pt x="459" y="305"/>
                  </a:cubicBezTo>
                  <a:cubicBezTo>
                    <a:pt x="430" y="305"/>
                    <a:pt x="400" y="301"/>
                    <a:pt x="372" y="291"/>
                  </a:cubicBezTo>
                  <a:cubicBezTo>
                    <a:pt x="283" y="259"/>
                    <a:pt x="211" y="175"/>
                    <a:pt x="199" y="81"/>
                  </a:cubicBezTo>
                  <a:cubicBezTo>
                    <a:pt x="190" y="34"/>
                    <a:pt x="147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1785024" y="2228324"/>
              <a:ext cx="18236" cy="9209"/>
            </a:xfrm>
            <a:custGeom>
              <a:avLst/>
              <a:gdLst/>
              <a:ahLst/>
              <a:cxnLst/>
              <a:rect l="l" t="t" r="r" b="b"/>
              <a:pathLst>
                <a:path w="804" h="406" extrusionOk="0">
                  <a:moveTo>
                    <a:pt x="108" y="1"/>
                  </a:moveTo>
                  <a:cubicBezTo>
                    <a:pt x="96" y="1"/>
                    <a:pt x="84" y="3"/>
                    <a:pt x="72" y="8"/>
                  </a:cubicBezTo>
                  <a:cubicBezTo>
                    <a:pt x="24" y="29"/>
                    <a:pt x="0" y="84"/>
                    <a:pt x="21" y="133"/>
                  </a:cubicBezTo>
                  <a:cubicBezTo>
                    <a:pt x="79" y="275"/>
                    <a:pt x="215" y="379"/>
                    <a:pt x="366" y="401"/>
                  </a:cubicBezTo>
                  <a:cubicBezTo>
                    <a:pt x="387" y="403"/>
                    <a:pt x="405" y="405"/>
                    <a:pt x="424" y="405"/>
                  </a:cubicBezTo>
                  <a:cubicBezTo>
                    <a:pt x="557" y="405"/>
                    <a:pt x="689" y="343"/>
                    <a:pt x="770" y="239"/>
                  </a:cubicBezTo>
                  <a:cubicBezTo>
                    <a:pt x="804" y="198"/>
                    <a:pt x="797" y="137"/>
                    <a:pt x="755" y="103"/>
                  </a:cubicBezTo>
                  <a:cubicBezTo>
                    <a:pt x="737" y="89"/>
                    <a:pt x="716" y="82"/>
                    <a:pt x="695" y="82"/>
                  </a:cubicBezTo>
                  <a:cubicBezTo>
                    <a:pt x="666" y="82"/>
                    <a:pt x="638" y="95"/>
                    <a:pt x="619" y="119"/>
                  </a:cubicBezTo>
                  <a:cubicBezTo>
                    <a:pt x="574" y="177"/>
                    <a:pt x="498" y="214"/>
                    <a:pt x="425" y="214"/>
                  </a:cubicBezTo>
                  <a:cubicBezTo>
                    <a:pt x="414" y="214"/>
                    <a:pt x="402" y="213"/>
                    <a:pt x="391" y="212"/>
                  </a:cubicBezTo>
                  <a:cubicBezTo>
                    <a:pt x="308" y="199"/>
                    <a:pt x="230" y="138"/>
                    <a:pt x="197" y="61"/>
                  </a:cubicBezTo>
                  <a:cubicBezTo>
                    <a:pt x="181" y="24"/>
                    <a:pt x="14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1769895" y="2227008"/>
              <a:ext cx="12135" cy="25313"/>
            </a:xfrm>
            <a:custGeom>
              <a:avLst/>
              <a:gdLst/>
              <a:ahLst/>
              <a:cxnLst/>
              <a:rect l="l" t="t" r="r" b="b"/>
              <a:pathLst>
                <a:path w="535" h="1116" extrusionOk="0">
                  <a:moveTo>
                    <a:pt x="283" y="1"/>
                  </a:moveTo>
                  <a:cubicBezTo>
                    <a:pt x="278" y="1"/>
                    <a:pt x="272" y="1"/>
                    <a:pt x="267" y="2"/>
                  </a:cubicBezTo>
                  <a:cubicBezTo>
                    <a:pt x="216" y="11"/>
                    <a:pt x="181" y="59"/>
                    <a:pt x="189" y="112"/>
                  </a:cubicBezTo>
                  <a:lnTo>
                    <a:pt x="321" y="907"/>
                  </a:lnTo>
                  <a:lnTo>
                    <a:pt x="115" y="879"/>
                  </a:lnTo>
                  <a:cubicBezTo>
                    <a:pt x="111" y="879"/>
                    <a:pt x="108" y="878"/>
                    <a:pt x="104" y="878"/>
                  </a:cubicBezTo>
                  <a:cubicBezTo>
                    <a:pt x="57" y="878"/>
                    <a:pt x="14" y="913"/>
                    <a:pt x="8" y="962"/>
                  </a:cubicBezTo>
                  <a:cubicBezTo>
                    <a:pt x="1" y="1013"/>
                    <a:pt x="38" y="1062"/>
                    <a:pt x="91" y="1069"/>
                  </a:cubicBezTo>
                  <a:lnTo>
                    <a:pt x="425" y="1115"/>
                  </a:lnTo>
                  <a:cubicBezTo>
                    <a:pt x="428" y="1116"/>
                    <a:pt x="433" y="1116"/>
                    <a:pt x="437" y="1116"/>
                  </a:cubicBezTo>
                  <a:cubicBezTo>
                    <a:pt x="461" y="1116"/>
                    <a:pt x="487" y="1105"/>
                    <a:pt x="502" y="1083"/>
                  </a:cubicBezTo>
                  <a:cubicBezTo>
                    <a:pt x="523" y="1062"/>
                    <a:pt x="534" y="1030"/>
                    <a:pt x="529" y="1001"/>
                  </a:cubicBezTo>
                  <a:lnTo>
                    <a:pt x="376" y="80"/>
                  </a:lnTo>
                  <a:cubicBezTo>
                    <a:pt x="369" y="34"/>
                    <a:pt x="330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1751205" y="2242409"/>
              <a:ext cx="12838" cy="13541"/>
            </a:xfrm>
            <a:custGeom>
              <a:avLst/>
              <a:gdLst/>
              <a:ahLst/>
              <a:cxnLst/>
              <a:rect l="l" t="t" r="r" b="b"/>
              <a:pathLst>
                <a:path w="566" h="597" extrusionOk="0">
                  <a:moveTo>
                    <a:pt x="95" y="1"/>
                  </a:moveTo>
                  <a:cubicBezTo>
                    <a:pt x="44" y="1"/>
                    <a:pt x="1" y="44"/>
                    <a:pt x="2" y="98"/>
                  </a:cubicBezTo>
                  <a:cubicBezTo>
                    <a:pt x="5" y="343"/>
                    <a:pt x="210" y="567"/>
                    <a:pt x="454" y="596"/>
                  </a:cubicBezTo>
                  <a:lnTo>
                    <a:pt x="465" y="596"/>
                  </a:lnTo>
                  <a:cubicBezTo>
                    <a:pt x="510" y="596"/>
                    <a:pt x="552" y="559"/>
                    <a:pt x="559" y="513"/>
                  </a:cubicBezTo>
                  <a:cubicBezTo>
                    <a:pt x="566" y="460"/>
                    <a:pt x="528" y="412"/>
                    <a:pt x="476" y="408"/>
                  </a:cubicBezTo>
                  <a:cubicBezTo>
                    <a:pt x="326" y="390"/>
                    <a:pt x="196" y="246"/>
                    <a:pt x="192" y="93"/>
                  </a:cubicBezTo>
                  <a:cubicBezTo>
                    <a:pt x="190" y="42"/>
                    <a:pt x="149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1748483" y="2194732"/>
              <a:ext cx="27128" cy="12203"/>
            </a:xfrm>
            <a:custGeom>
              <a:avLst/>
              <a:gdLst/>
              <a:ahLst/>
              <a:cxnLst/>
              <a:rect l="l" t="t" r="r" b="b"/>
              <a:pathLst>
                <a:path w="1196" h="538" extrusionOk="0">
                  <a:moveTo>
                    <a:pt x="491" y="1"/>
                  </a:moveTo>
                  <a:cubicBezTo>
                    <a:pt x="318" y="1"/>
                    <a:pt x="150" y="65"/>
                    <a:pt x="38" y="184"/>
                  </a:cubicBezTo>
                  <a:cubicBezTo>
                    <a:pt x="0" y="221"/>
                    <a:pt x="3" y="282"/>
                    <a:pt x="40" y="318"/>
                  </a:cubicBezTo>
                  <a:cubicBezTo>
                    <a:pt x="59" y="336"/>
                    <a:pt x="83" y="345"/>
                    <a:pt x="106" y="345"/>
                  </a:cubicBezTo>
                  <a:cubicBezTo>
                    <a:pt x="131" y="345"/>
                    <a:pt x="157" y="335"/>
                    <a:pt x="176" y="316"/>
                  </a:cubicBezTo>
                  <a:cubicBezTo>
                    <a:pt x="252" y="235"/>
                    <a:pt x="366" y="191"/>
                    <a:pt x="486" y="191"/>
                  </a:cubicBezTo>
                  <a:cubicBezTo>
                    <a:pt x="527" y="191"/>
                    <a:pt x="569" y="196"/>
                    <a:pt x="610" y="206"/>
                  </a:cubicBezTo>
                  <a:cubicBezTo>
                    <a:pt x="759" y="245"/>
                    <a:pt x="901" y="346"/>
                    <a:pt x="1009" y="497"/>
                  </a:cubicBezTo>
                  <a:cubicBezTo>
                    <a:pt x="1028" y="523"/>
                    <a:pt x="1057" y="537"/>
                    <a:pt x="1086" y="537"/>
                  </a:cubicBezTo>
                  <a:cubicBezTo>
                    <a:pt x="1106" y="537"/>
                    <a:pt x="1125" y="530"/>
                    <a:pt x="1142" y="518"/>
                  </a:cubicBezTo>
                  <a:cubicBezTo>
                    <a:pt x="1185" y="487"/>
                    <a:pt x="1196" y="428"/>
                    <a:pt x="1164" y="385"/>
                  </a:cubicBezTo>
                  <a:cubicBezTo>
                    <a:pt x="1029" y="199"/>
                    <a:pt x="849" y="69"/>
                    <a:pt x="657" y="21"/>
                  </a:cubicBezTo>
                  <a:cubicBezTo>
                    <a:pt x="602" y="7"/>
                    <a:pt x="54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1788471" y="2198179"/>
              <a:ext cx="22183" cy="7803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434" y="1"/>
                  </a:moveTo>
                  <a:cubicBezTo>
                    <a:pt x="306" y="1"/>
                    <a:pt x="178" y="31"/>
                    <a:pt x="64" y="93"/>
                  </a:cubicBezTo>
                  <a:cubicBezTo>
                    <a:pt x="17" y="118"/>
                    <a:pt x="1" y="176"/>
                    <a:pt x="27" y="222"/>
                  </a:cubicBezTo>
                  <a:cubicBezTo>
                    <a:pt x="44" y="254"/>
                    <a:pt x="77" y="273"/>
                    <a:pt x="110" y="273"/>
                  </a:cubicBezTo>
                  <a:cubicBezTo>
                    <a:pt x="126" y="273"/>
                    <a:pt x="141" y="269"/>
                    <a:pt x="156" y="261"/>
                  </a:cubicBezTo>
                  <a:cubicBezTo>
                    <a:pt x="241" y="214"/>
                    <a:pt x="338" y="191"/>
                    <a:pt x="436" y="191"/>
                  </a:cubicBezTo>
                  <a:cubicBezTo>
                    <a:pt x="571" y="191"/>
                    <a:pt x="706" y="235"/>
                    <a:pt x="811" y="322"/>
                  </a:cubicBezTo>
                  <a:cubicBezTo>
                    <a:pt x="828" y="337"/>
                    <a:pt x="851" y="344"/>
                    <a:pt x="872" y="344"/>
                  </a:cubicBezTo>
                  <a:cubicBezTo>
                    <a:pt x="900" y="344"/>
                    <a:pt x="927" y="331"/>
                    <a:pt x="944" y="309"/>
                  </a:cubicBezTo>
                  <a:cubicBezTo>
                    <a:pt x="977" y="268"/>
                    <a:pt x="972" y="207"/>
                    <a:pt x="930" y="173"/>
                  </a:cubicBezTo>
                  <a:cubicBezTo>
                    <a:pt x="791" y="60"/>
                    <a:pt x="613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1706929" y="2198315"/>
              <a:ext cx="16218" cy="15832"/>
            </a:xfrm>
            <a:custGeom>
              <a:avLst/>
              <a:gdLst/>
              <a:ahLst/>
              <a:cxnLst/>
              <a:rect l="l" t="t" r="r" b="b"/>
              <a:pathLst>
                <a:path w="715" h="698" extrusionOk="0">
                  <a:moveTo>
                    <a:pt x="105" y="0"/>
                  </a:moveTo>
                  <a:cubicBezTo>
                    <a:pt x="81" y="0"/>
                    <a:pt x="56" y="9"/>
                    <a:pt x="37" y="27"/>
                  </a:cubicBezTo>
                  <a:cubicBezTo>
                    <a:pt x="1" y="63"/>
                    <a:pt x="1" y="124"/>
                    <a:pt x="37" y="163"/>
                  </a:cubicBezTo>
                  <a:lnTo>
                    <a:pt x="541" y="670"/>
                  </a:lnTo>
                  <a:cubicBezTo>
                    <a:pt x="561" y="687"/>
                    <a:pt x="584" y="698"/>
                    <a:pt x="609" y="698"/>
                  </a:cubicBezTo>
                  <a:cubicBezTo>
                    <a:pt x="633" y="698"/>
                    <a:pt x="659" y="690"/>
                    <a:pt x="676" y="670"/>
                  </a:cubicBezTo>
                  <a:cubicBezTo>
                    <a:pt x="713" y="634"/>
                    <a:pt x="714" y="573"/>
                    <a:pt x="676" y="534"/>
                  </a:cubicBezTo>
                  <a:lnTo>
                    <a:pt x="171" y="27"/>
                  </a:lnTo>
                  <a:cubicBezTo>
                    <a:pt x="153" y="9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1732742" y="2257425"/>
              <a:ext cx="28761" cy="18690"/>
            </a:xfrm>
            <a:custGeom>
              <a:avLst/>
              <a:gdLst/>
              <a:ahLst/>
              <a:cxnLst/>
              <a:rect l="l" t="t" r="r" b="b"/>
              <a:pathLst>
                <a:path w="1268" h="824" extrusionOk="0">
                  <a:moveTo>
                    <a:pt x="108" y="0"/>
                  </a:moveTo>
                  <a:cubicBezTo>
                    <a:pt x="86" y="0"/>
                    <a:pt x="65" y="8"/>
                    <a:pt x="47" y="22"/>
                  </a:cubicBezTo>
                  <a:cubicBezTo>
                    <a:pt x="6" y="56"/>
                    <a:pt x="0" y="116"/>
                    <a:pt x="33" y="157"/>
                  </a:cubicBezTo>
                  <a:cubicBezTo>
                    <a:pt x="312" y="497"/>
                    <a:pt x="718" y="739"/>
                    <a:pt x="1147" y="822"/>
                  </a:cubicBezTo>
                  <a:cubicBezTo>
                    <a:pt x="1151" y="824"/>
                    <a:pt x="1157" y="824"/>
                    <a:pt x="1164" y="824"/>
                  </a:cubicBezTo>
                  <a:cubicBezTo>
                    <a:pt x="1209" y="824"/>
                    <a:pt x="1248" y="792"/>
                    <a:pt x="1259" y="747"/>
                  </a:cubicBezTo>
                  <a:cubicBezTo>
                    <a:pt x="1268" y="696"/>
                    <a:pt x="1234" y="645"/>
                    <a:pt x="1183" y="635"/>
                  </a:cubicBezTo>
                  <a:cubicBezTo>
                    <a:pt x="797" y="559"/>
                    <a:pt x="431" y="340"/>
                    <a:pt x="182" y="35"/>
                  </a:cubicBezTo>
                  <a:cubicBezTo>
                    <a:pt x="162" y="12"/>
                    <a:pt x="13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1699671" y="2225579"/>
              <a:ext cx="11999" cy="10003"/>
            </a:xfrm>
            <a:custGeom>
              <a:avLst/>
              <a:gdLst/>
              <a:ahLst/>
              <a:cxnLst/>
              <a:rect l="l" t="t" r="r" b="b"/>
              <a:pathLst>
                <a:path w="529" h="441" extrusionOk="0">
                  <a:moveTo>
                    <a:pt x="109" y="0"/>
                  </a:moveTo>
                  <a:cubicBezTo>
                    <a:pt x="80" y="0"/>
                    <a:pt x="52" y="12"/>
                    <a:pt x="33" y="36"/>
                  </a:cubicBezTo>
                  <a:cubicBezTo>
                    <a:pt x="1" y="78"/>
                    <a:pt x="8" y="139"/>
                    <a:pt x="49" y="170"/>
                  </a:cubicBezTo>
                  <a:lnTo>
                    <a:pt x="361" y="420"/>
                  </a:lnTo>
                  <a:cubicBezTo>
                    <a:pt x="378" y="434"/>
                    <a:pt x="398" y="441"/>
                    <a:pt x="419" y="441"/>
                  </a:cubicBezTo>
                  <a:cubicBezTo>
                    <a:pt x="447" y="441"/>
                    <a:pt x="475" y="430"/>
                    <a:pt x="495" y="405"/>
                  </a:cubicBezTo>
                  <a:cubicBezTo>
                    <a:pt x="529" y="363"/>
                    <a:pt x="522" y="302"/>
                    <a:pt x="480" y="270"/>
                  </a:cubicBezTo>
                  <a:lnTo>
                    <a:pt x="169" y="19"/>
                  </a:lnTo>
                  <a:cubicBezTo>
                    <a:pt x="151" y="7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1713434" y="3506255"/>
              <a:ext cx="240071" cy="245362"/>
            </a:xfrm>
            <a:custGeom>
              <a:avLst/>
              <a:gdLst/>
              <a:ahLst/>
              <a:cxnLst/>
              <a:rect l="l" t="t" r="r" b="b"/>
              <a:pathLst>
                <a:path w="6580" h="6725" extrusionOk="0">
                  <a:moveTo>
                    <a:pt x="1639" y="1"/>
                  </a:moveTo>
                  <a:cubicBezTo>
                    <a:pt x="1467" y="1"/>
                    <a:pt x="1309" y="81"/>
                    <a:pt x="1170" y="264"/>
                  </a:cubicBezTo>
                  <a:cubicBezTo>
                    <a:pt x="0" y="1804"/>
                    <a:pt x="5576" y="6725"/>
                    <a:pt x="5576" y="6725"/>
                  </a:cubicBezTo>
                  <a:lnTo>
                    <a:pt x="6580" y="6541"/>
                  </a:lnTo>
                  <a:cubicBezTo>
                    <a:pt x="6580" y="6541"/>
                    <a:pt x="6413" y="1482"/>
                    <a:pt x="5326" y="1263"/>
                  </a:cubicBezTo>
                  <a:cubicBezTo>
                    <a:pt x="5296" y="1257"/>
                    <a:pt x="5268" y="1254"/>
                    <a:pt x="5241" y="1254"/>
                  </a:cubicBezTo>
                  <a:cubicBezTo>
                    <a:pt x="4316" y="1254"/>
                    <a:pt x="5049" y="4722"/>
                    <a:pt x="5025" y="4722"/>
                  </a:cubicBezTo>
                  <a:cubicBezTo>
                    <a:pt x="5024" y="4722"/>
                    <a:pt x="5022" y="4718"/>
                    <a:pt x="5020" y="4709"/>
                  </a:cubicBezTo>
                  <a:cubicBezTo>
                    <a:pt x="4945" y="4482"/>
                    <a:pt x="2920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26"/>
          <p:cNvGrpSpPr/>
          <p:nvPr/>
        </p:nvGrpSpPr>
        <p:grpSpPr>
          <a:xfrm>
            <a:off x="136713" y="2205284"/>
            <a:ext cx="1186996" cy="1723788"/>
            <a:chOff x="2865689" y="2055734"/>
            <a:chExt cx="1186996" cy="1723788"/>
          </a:xfrm>
        </p:grpSpPr>
        <p:sp>
          <p:nvSpPr>
            <p:cNvPr id="3825" name="Google Shape;3825;p26"/>
            <p:cNvSpPr/>
            <p:nvPr/>
          </p:nvSpPr>
          <p:spPr>
            <a:xfrm>
              <a:off x="3112266" y="3712475"/>
              <a:ext cx="825966" cy="67048"/>
            </a:xfrm>
            <a:custGeom>
              <a:avLst/>
              <a:gdLst/>
              <a:ahLst/>
              <a:cxnLst/>
              <a:rect l="l" t="t" r="r" b="b"/>
              <a:pathLst>
                <a:path w="36415" h="2956" extrusionOk="0">
                  <a:moveTo>
                    <a:pt x="1477" y="1"/>
                  </a:moveTo>
                  <a:cubicBezTo>
                    <a:pt x="661" y="1"/>
                    <a:pt x="0" y="663"/>
                    <a:pt x="0" y="1479"/>
                  </a:cubicBezTo>
                  <a:cubicBezTo>
                    <a:pt x="0" y="2293"/>
                    <a:pt x="661" y="2956"/>
                    <a:pt x="1477" y="2956"/>
                  </a:cubicBezTo>
                  <a:lnTo>
                    <a:pt x="34938" y="2956"/>
                  </a:lnTo>
                  <a:cubicBezTo>
                    <a:pt x="35753" y="2956"/>
                    <a:pt x="36414" y="2293"/>
                    <a:pt x="36414" y="1479"/>
                  </a:cubicBezTo>
                  <a:cubicBezTo>
                    <a:pt x="36414" y="663"/>
                    <a:pt x="35752" y="1"/>
                    <a:pt x="3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3546672" y="3497449"/>
              <a:ext cx="201031" cy="244399"/>
            </a:xfrm>
            <a:custGeom>
              <a:avLst/>
              <a:gdLst/>
              <a:ahLst/>
              <a:cxnLst/>
              <a:rect l="l" t="t" r="r" b="b"/>
              <a:pathLst>
                <a:path w="8863" h="10775" extrusionOk="0">
                  <a:moveTo>
                    <a:pt x="7715" y="0"/>
                  </a:moveTo>
                  <a:cubicBezTo>
                    <a:pt x="5693" y="628"/>
                    <a:pt x="3590" y="1039"/>
                    <a:pt x="1567" y="1667"/>
                  </a:cubicBezTo>
                  <a:cubicBezTo>
                    <a:pt x="1770" y="2790"/>
                    <a:pt x="2009" y="3853"/>
                    <a:pt x="2212" y="4976"/>
                  </a:cubicBezTo>
                  <a:cubicBezTo>
                    <a:pt x="2382" y="5924"/>
                    <a:pt x="2253" y="6866"/>
                    <a:pt x="1804" y="7715"/>
                  </a:cubicBezTo>
                  <a:cubicBezTo>
                    <a:pt x="853" y="9522"/>
                    <a:pt x="1" y="9992"/>
                    <a:pt x="1" y="10718"/>
                  </a:cubicBezTo>
                  <a:lnTo>
                    <a:pt x="6466" y="10775"/>
                  </a:lnTo>
                  <a:cubicBezTo>
                    <a:pt x="7280" y="8809"/>
                    <a:pt x="8049" y="6889"/>
                    <a:pt x="8862" y="4923"/>
                  </a:cubicBezTo>
                  <a:cubicBezTo>
                    <a:pt x="8480" y="3283"/>
                    <a:pt x="8097" y="1642"/>
                    <a:pt x="7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6"/>
            <p:cNvSpPr/>
            <p:nvPr/>
          </p:nvSpPr>
          <p:spPr>
            <a:xfrm>
              <a:off x="3554542" y="3707689"/>
              <a:ext cx="149611" cy="27196"/>
            </a:xfrm>
            <a:custGeom>
              <a:avLst/>
              <a:gdLst/>
              <a:ahLst/>
              <a:cxnLst/>
              <a:rect l="l" t="t" r="r" b="b"/>
              <a:pathLst>
                <a:path w="6596" h="1199" extrusionOk="0">
                  <a:moveTo>
                    <a:pt x="6488" y="1"/>
                  </a:moveTo>
                  <a:cubicBezTo>
                    <a:pt x="6451" y="1"/>
                    <a:pt x="6415" y="23"/>
                    <a:pt x="6400" y="59"/>
                  </a:cubicBezTo>
                  <a:cubicBezTo>
                    <a:pt x="6162" y="633"/>
                    <a:pt x="5548" y="1006"/>
                    <a:pt x="4935" y="1006"/>
                  </a:cubicBezTo>
                  <a:cubicBezTo>
                    <a:pt x="4793" y="1006"/>
                    <a:pt x="4652" y="986"/>
                    <a:pt x="4516" y="945"/>
                  </a:cubicBezTo>
                  <a:cubicBezTo>
                    <a:pt x="4244" y="860"/>
                    <a:pt x="3983" y="699"/>
                    <a:pt x="3732" y="542"/>
                  </a:cubicBezTo>
                  <a:cubicBezTo>
                    <a:pt x="3360" y="311"/>
                    <a:pt x="2975" y="71"/>
                    <a:pt x="2538" y="71"/>
                  </a:cubicBezTo>
                  <a:cubicBezTo>
                    <a:pt x="2500" y="71"/>
                    <a:pt x="2461" y="72"/>
                    <a:pt x="2423" y="76"/>
                  </a:cubicBezTo>
                  <a:cubicBezTo>
                    <a:pt x="2057" y="111"/>
                    <a:pt x="1748" y="313"/>
                    <a:pt x="1450" y="508"/>
                  </a:cubicBezTo>
                  <a:cubicBezTo>
                    <a:pt x="1385" y="551"/>
                    <a:pt x="1319" y="596"/>
                    <a:pt x="1252" y="637"/>
                  </a:cubicBezTo>
                  <a:cubicBezTo>
                    <a:pt x="1034" y="773"/>
                    <a:pt x="749" y="907"/>
                    <a:pt x="476" y="907"/>
                  </a:cubicBezTo>
                  <a:cubicBezTo>
                    <a:pt x="364" y="907"/>
                    <a:pt x="255" y="884"/>
                    <a:pt x="152" y="831"/>
                  </a:cubicBezTo>
                  <a:cubicBezTo>
                    <a:pt x="138" y="823"/>
                    <a:pt x="123" y="820"/>
                    <a:pt x="108" y="820"/>
                  </a:cubicBezTo>
                  <a:cubicBezTo>
                    <a:pt x="74" y="820"/>
                    <a:pt x="41" y="838"/>
                    <a:pt x="24" y="870"/>
                  </a:cubicBezTo>
                  <a:cubicBezTo>
                    <a:pt x="0" y="916"/>
                    <a:pt x="17" y="974"/>
                    <a:pt x="64" y="999"/>
                  </a:cubicBezTo>
                  <a:cubicBezTo>
                    <a:pt x="197" y="1069"/>
                    <a:pt x="337" y="1098"/>
                    <a:pt x="477" y="1098"/>
                  </a:cubicBezTo>
                  <a:cubicBezTo>
                    <a:pt x="794" y="1098"/>
                    <a:pt x="1112" y="951"/>
                    <a:pt x="1353" y="799"/>
                  </a:cubicBezTo>
                  <a:cubicBezTo>
                    <a:pt x="1423" y="756"/>
                    <a:pt x="1491" y="713"/>
                    <a:pt x="1558" y="668"/>
                  </a:cubicBezTo>
                  <a:cubicBezTo>
                    <a:pt x="1837" y="485"/>
                    <a:pt x="2125" y="295"/>
                    <a:pt x="2444" y="266"/>
                  </a:cubicBezTo>
                  <a:cubicBezTo>
                    <a:pt x="2477" y="263"/>
                    <a:pt x="2510" y="261"/>
                    <a:pt x="2542" y="261"/>
                  </a:cubicBezTo>
                  <a:cubicBezTo>
                    <a:pt x="2926" y="261"/>
                    <a:pt x="3268" y="478"/>
                    <a:pt x="3632" y="704"/>
                  </a:cubicBezTo>
                  <a:cubicBezTo>
                    <a:pt x="3895" y="868"/>
                    <a:pt x="4165" y="1036"/>
                    <a:pt x="4462" y="1129"/>
                  </a:cubicBezTo>
                  <a:cubicBezTo>
                    <a:pt x="4616" y="1175"/>
                    <a:pt x="4774" y="1198"/>
                    <a:pt x="4933" y="1198"/>
                  </a:cubicBezTo>
                  <a:cubicBezTo>
                    <a:pt x="5623" y="1198"/>
                    <a:pt x="6311" y="777"/>
                    <a:pt x="6576" y="133"/>
                  </a:cubicBezTo>
                  <a:cubicBezTo>
                    <a:pt x="6595" y="84"/>
                    <a:pt x="6573" y="29"/>
                    <a:pt x="6525" y="8"/>
                  </a:cubicBezTo>
                  <a:cubicBezTo>
                    <a:pt x="6512" y="3"/>
                    <a:pt x="6500" y="1"/>
                    <a:pt x="6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6"/>
            <p:cNvSpPr/>
            <p:nvPr/>
          </p:nvSpPr>
          <p:spPr>
            <a:xfrm>
              <a:off x="3727810" y="3582711"/>
              <a:ext cx="15106" cy="62988"/>
            </a:xfrm>
            <a:custGeom>
              <a:avLst/>
              <a:gdLst/>
              <a:ahLst/>
              <a:cxnLst/>
              <a:rect l="l" t="t" r="r" b="b"/>
              <a:pathLst>
                <a:path w="666" h="2777" extrusionOk="0">
                  <a:moveTo>
                    <a:pt x="481" y="0"/>
                  </a:moveTo>
                  <a:cubicBezTo>
                    <a:pt x="478" y="0"/>
                    <a:pt x="476" y="1"/>
                    <a:pt x="473" y="1"/>
                  </a:cubicBezTo>
                  <a:cubicBezTo>
                    <a:pt x="422" y="6"/>
                    <a:pt x="383" y="53"/>
                    <a:pt x="388" y="105"/>
                  </a:cubicBezTo>
                  <a:cubicBezTo>
                    <a:pt x="474" y="966"/>
                    <a:pt x="347" y="1843"/>
                    <a:pt x="21" y="2645"/>
                  </a:cubicBezTo>
                  <a:cubicBezTo>
                    <a:pt x="1" y="2694"/>
                    <a:pt x="24" y="2751"/>
                    <a:pt x="73" y="2770"/>
                  </a:cubicBezTo>
                  <a:cubicBezTo>
                    <a:pt x="85" y="2775"/>
                    <a:pt x="98" y="2777"/>
                    <a:pt x="110" y="2777"/>
                  </a:cubicBezTo>
                  <a:cubicBezTo>
                    <a:pt x="147" y="2777"/>
                    <a:pt x="182" y="2755"/>
                    <a:pt x="197" y="2717"/>
                  </a:cubicBezTo>
                  <a:cubicBezTo>
                    <a:pt x="535" y="1886"/>
                    <a:pt x="666" y="977"/>
                    <a:pt x="577" y="85"/>
                  </a:cubicBezTo>
                  <a:cubicBezTo>
                    <a:pt x="572" y="37"/>
                    <a:pt x="530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3617689" y="3586113"/>
              <a:ext cx="56229" cy="12339"/>
            </a:xfrm>
            <a:custGeom>
              <a:avLst/>
              <a:gdLst/>
              <a:ahLst/>
              <a:cxnLst/>
              <a:rect l="l" t="t" r="r" b="b"/>
              <a:pathLst>
                <a:path w="2479" h="544" extrusionOk="0">
                  <a:moveTo>
                    <a:pt x="2376" y="1"/>
                  </a:moveTo>
                  <a:cubicBezTo>
                    <a:pt x="2371" y="1"/>
                    <a:pt x="2366" y="1"/>
                    <a:pt x="2361" y="2"/>
                  </a:cubicBezTo>
                  <a:lnTo>
                    <a:pt x="89" y="354"/>
                  </a:lnTo>
                  <a:cubicBezTo>
                    <a:pt x="36" y="362"/>
                    <a:pt x="0" y="410"/>
                    <a:pt x="9" y="463"/>
                  </a:cubicBezTo>
                  <a:cubicBezTo>
                    <a:pt x="16" y="509"/>
                    <a:pt x="56" y="543"/>
                    <a:pt x="103" y="543"/>
                  </a:cubicBezTo>
                  <a:cubicBezTo>
                    <a:pt x="106" y="543"/>
                    <a:pt x="111" y="542"/>
                    <a:pt x="118" y="542"/>
                  </a:cubicBezTo>
                  <a:lnTo>
                    <a:pt x="2390" y="190"/>
                  </a:lnTo>
                  <a:cubicBezTo>
                    <a:pt x="2441" y="182"/>
                    <a:pt x="2479" y="133"/>
                    <a:pt x="2469" y="82"/>
                  </a:cubicBezTo>
                  <a:cubicBezTo>
                    <a:pt x="2461" y="35"/>
                    <a:pt x="2421" y="1"/>
                    <a:pt x="2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3618279" y="3607956"/>
              <a:ext cx="59949" cy="11205"/>
            </a:xfrm>
            <a:custGeom>
              <a:avLst/>
              <a:gdLst/>
              <a:ahLst/>
              <a:cxnLst/>
              <a:rect l="l" t="t" r="r" b="b"/>
              <a:pathLst>
                <a:path w="2643" h="494" extrusionOk="0">
                  <a:moveTo>
                    <a:pt x="2546" y="0"/>
                  </a:moveTo>
                  <a:cubicBezTo>
                    <a:pt x="2540" y="0"/>
                    <a:pt x="2535" y="1"/>
                    <a:pt x="2530" y="2"/>
                  </a:cubicBezTo>
                  <a:lnTo>
                    <a:pt x="91" y="305"/>
                  </a:lnTo>
                  <a:cubicBezTo>
                    <a:pt x="38" y="310"/>
                    <a:pt x="1" y="359"/>
                    <a:pt x="8" y="410"/>
                  </a:cubicBezTo>
                  <a:cubicBezTo>
                    <a:pt x="15" y="459"/>
                    <a:pt x="56" y="493"/>
                    <a:pt x="102" y="493"/>
                  </a:cubicBezTo>
                  <a:lnTo>
                    <a:pt x="113" y="493"/>
                  </a:lnTo>
                  <a:lnTo>
                    <a:pt x="2552" y="190"/>
                  </a:lnTo>
                  <a:cubicBezTo>
                    <a:pt x="2605" y="186"/>
                    <a:pt x="2642" y="137"/>
                    <a:pt x="2635" y="85"/>
                  </a:cubicBezTo>
                  <a:cubicBezTo>
                    <a:pt x="2630" y="36"/>
                    <a:pt x="2590" y="0"/>
                    <a:pt x="2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3616328" y="3629459"/>
              <a:ext cx="61854" cy="9186"/>
            </a:xfrm>
            <a:custGeom>
              <a:avLst/>
              <a:gdLst/>
              <a:ahLst/>
              <a:cxnLst/>
              <a:rect l="l" t="t" r="r" b="b"/>
              <a:pathLst>
                <a:path w="2727" h="405" extrusionOk="0">
                  <a:moveTo>
                    <a:pt x="2625" y="1"/>
                  </a:moveTo>
                  <a:cubicBezTo>
                    <a:pt x="2623" y="1"/>
                    <a:pt x="2620" y="1"/>
                    <a:pt x="2618" y="1"/>
                  </a:cubicBezTo>
                  <a:lnTo>
                    <a:pt x="94" y="214"/>
                  </a:lnTo>
                  <a:cubicBezTo>
                    <a:pt x="41" y="217"/>
                    <a:pt x="1" y="264"/>
                    <a:pt x="6" y="315"/>
                  </a:cubicBezTo>
                  <a:cubicBezTo>
                    <a:pt x="12" y="365"/>
                    <a:pt x="53" y="404"/>
                    <a:pt x="102" y="404"/>
                  </a:cubicBezTo>
                  <a:cubicBezTo>
                    <a:pt x="103" y="404"/>
                    <a:pt x="107" y="404"/>
                    <a:pt x="110" y="403"/>
                  </a:cubicBezTo>
                  <a:lnTo>
                    <a:pt x="2636" y="189"/>
                  </a:lnTo>
                  <a:cubicBezTo>
                    <a:pt x="2687" y="187"/>
                    <a:pt x="2727" y="140"/>
                    <a:pt x="2721" y="87"/>
                  </a:cubicBezTo>
                  <a:cubicBezTo>
                    <a:pt x="2716" y="38"/>
                    <a:pt x="2676" y="1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2865689" y="2712628"/>
              <a:ext cx="351163" cy="192389"/>
            </a:xfrm>
            <a:custGeom>
              <a:avLst/>
              <a:gdLst/>
              <a:ahLst/>
              <a:cxnLst/>
              <a:rect l="l" t="t" r="r" b="b"/>
              <a:pathLst>
                <a:path w="15482" h="8482" extrusionOk="0">
                  <a:moveTo>
                    <a:pt x="10888" y="1"/>
                  </a:moveTo>
                  <a:cubicBezTo>
                    <a:pt x="8052" y="445"/>
                    <a:pt x="5217" y="890"/>
                    <a:pt x="2381" y="1336"/>
                  </a:cubicBezTo>
                  <a:cubicBezTo>
                    <a:pt x="1380" y="2688"/>
                    <a:pt x="575" y="4192"/>
                    <a:pt x="0" y="5773"/>
                  </a:cubicBezTo>
                  <a:cubicBezTo>
                    <a:pt x="234" y="5979"/>
                    <a:pt x="596" y="6044"/>
                    <a:pt x="945" y="6044"/>
                  </a:cubicBezTo>
                  <a:cubicBezTo>
                    <a:pt x="1103" y="6044"/>
                    <a:pt x="1258" y="6031"/>
                    <a:pt x="1398" y="6011"/>
                  </a:cubicBezTo>
                  <a:cubicBezTo>
                    <a:pt x="2119" y="5907"/>
                    <a:pt x="2841" y="5803"/>
                    <a:pt x="3564" y="5697"/>
                  </a:cubicBezTo>
                  <a:cubicBezTo>
                    <a:pt x="4213" y="5603"/>
                    <a:pt x="4886" y="5529"/>
                    <a:pt x="5551" y="5529"/>
                  </a:cubicBezTo>
                  <a:cubicBezTo>
                    <a:pt x="6298" y="5529"/>
                    <a:pt x="7036" y="5623"/>
                    <a:pt x="7723" y="5887"/>
                  </a:cubicBezTo>
                  <a:cubicBezTo>
                    <a:pt x="9022" y="6387"/>
                    <a:pt x="10155" y="7309"/>
                    <a:pt x="10906" y="8481"/>
                  </a:cubicBezTo>
                  <a:lnTo>
                    <a:pt x="15481" y="3836"/>
                  </a:lnTo>
                  <a:cubicBezTo>
                    <a:pt x="13920" y="2522"/>
                    <a:pt x="12452" y="1312"/>
                    <a:pt x="10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6"/>
            <p:cNvSpPr/>
            <p:nvPr/>
          </p:nvSpPr>
          <p:spPr>
            <a:xfrm>
              <a:off x="2871609" y="2733496"/>
              <a:ext cx="100890" cy="119194"/>
            </a:xfrm>
            <a:custGeom>
              <a:avLst/>
              <a:gdLst/>
              <a:ahLst/>
              <a:cxnLst/>
              <a:rect l="l" t="t" r="r" b="b"/>
              <a:pathLst>
                <a:path w="4448" h="5255" extrusionOk="0">
                  <a:moveTo>
                    <a:pt x="4340" y="1"/>
                  </a:moveTo>
                  <a:cubicBezTo>
                    <a:pt x="4328" y="1"/>
                    <a:pt x="4316" y="3"/>
                    <a:pt x="4305" y="7"/>
                  </a:cubicBezTo>
                  <a:cubicBezTo>
                    <a:pt x="3699" y="239"/>
                    <a:pt x="3075" y="478"/>
                    <a:pt x="2534" y="875"/>
                  </a:cubicBezTo>
                  <a:cubicBezTo>
                    <a:pt x="1919" y="1325"/>
                    <a:pt x="1533" y="1912"/>
                    <a:pt x="1448" y="2526"/>
                  </a:cubicBezTo>
                  <a:cubicBezTo>
                    <a:pt x="1429" y="2660"/>
                    <a:pt x="1423" y="2800"/>
                    <a:pt x="1418" y="2934"/>
                  </a:cubicBezTo>
                  <a:cubicBezTo>
                    <a:pt x="1405" y="3271"/>
                    <a:pt x="1393" y="3588"/>
                    <a:pt x="1195" y="3813"/>
                  </a:cubicBezTo>
                  <a:cubicBezTo>
                    <a:pt x="1077" y="3948"/>
                    <a:pt x="901" y="4033"/>
                    <a:pt x="731" y="4115"/>
                  </a:cubicBezTo>
                  <a:lnTo>
                    <a:pt x="700" y="4130"/>
                  </a:lnTo>
                  <a:cubicBezTo>
                    <a:pt x="500" y="4227"/>
                    <a:pt x="292" y="4338"/>
                    <a:pt x="160" y="4532"/>
                  </a:cubicBezTo>
                  <a:cubicBezTo>
                    <a:pt x="22" y="4738"/>
                    <a:pt x="1" y="5057"/>
                    <a:pt x="209" y="5232"/>
                  </a:cubicBezTo>
                  <a:cubicBezTo>
                    <a:pt x="228" y="5248"/>
                    <a:pt x="249" y="5255"/>
                    <a:pt x="271" y="5255"/>
                  </a:cubicBezTo>
                  <a:cubicBezTo>
                    <a:pt x="299" y="5255"/>
                    <a:pt x="325" y="5244"/>
                    <a:pt x="343" y="5224"/>
                  </a:cubicBezTo>
                  <a:cubicBezTo>
                    <a:pt x="378" y="5183"/>
                    <a:pt x="373" y="5123"/>
                    <a:pt x="333" y="5088"/>
                  </a:cubicBezTo>
                  <a:cubicBezTo>
                    <a:pt x="214" y="4987"/>
                    <a:pt x="229" y="4774"/>
                    <a:pt x="319" y="4641"/>
                  </a:cubicBezTo>
                  <a:cubicBezTo>
                    <a:pt x="425" y="4486"/>
                    <a:pt x="606" y="4389"/>
                    <a:pt x="784" y="4304"/>
                  </a:cubicBezTo>
                  <a:lnTo>
                    <a:pt x="814" y="4289"/>
                  </a:lnTo>
                  <a:cubicBezTo>
                    <a:pt x="1001" y="4199"/>
                    <a:pt x="1195" y="4105"/>
                    <a:pt x="1339" y="3941"/>
                  </a:cubicBezTo>
                  <a:cubicBezTo>
                    <a:pt x="1580" y="3664"/>
                    <a:pt x="1595" y="3299"/>
                    <a:pt x="1609" y="2945"/>
                  </a:cubicBezTo>
                  <a:cubicBezTo>
                    <a:pt x="1615" y="2814"/>
                    <a:pt x="1620" y="2678"/>
                    <a:pt x="1637" y="2553"/>
                  </a:cubicBezTo>
                  <a:cubicBezTo>
                    <a:pt x="1742" y="1796"/>
                    <a:pt x="2316" y="1272"/>
                    <a:pt x="2647" y="1030"/>
                  </a:cubicBezTo>
                  <a:cubicBezTo>
                    <a:pt x="3165" y="649"/>
                    <a:pt x="3778" y="413"/>
                    <a:pt x="4373" y="185"/>
                  </a:cubicBezTo>
                  <a:cubicBezTo>
                    <a:pt x="4423" y="167"/>
                    <a:pt x="4447" y="113"/>
                    <a:pt x="4428" y="63"/>
                  </a:cubicBezTo>
                  <a:cubicBezTo>
                    <a:pt x="4413" y="24"/>
                    <a:pt x="4377" y="1"/>
                    <a:pt x="4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6"/>
            <p:cNvSpPr/>
            <p:nvPr/>
          </p:nvSpPr>
          <p:spPr>
            <a:xfrm>
              <a:off x="3072640" y="2717301"/>
              <a:ext cx="51080" cy="5875"/>
            </a:xfrm>
            <a:custGeom>
              <a:avLst/>
              <a:gdLst/>
              <a:ahLst/>
              <a:cxnLst/>
              <a:rect l="l" t="t" r="r" b="b"/>
              <a:pathLst>
                <a:path w="2252" h="259" extrusionOk="0">
                  <a:moveTo>
                    <a:pt x="1003" y="0"/>
                  </a:moveTo>
                  <a:cubicBezTo>
                    <a:pt x="699" y="0"/>
                    <a:pt x="396" y="15"/>
                    <a:pt x="93" y="44"/>
                  </a:cubicBezTo>
                  <a:cubicBezTo>
                    <a:pt x="39" y="48"/>
                    <a:pt x="1" y="95"/>
                    <a:pt x="6" y="148"/>
                  </a:cubicBezTo>
                  <a:cubicBezTo>
                    <a:pt x="11" y="198"/>
                    <a:pt x="53" y="234"/>
                    <a:pt x="100" y="234"/>
                  </a:cubicBezTo>
                  <a:cubicBezTo>
                    <a:pt x="103" y="234"/>
                    <a:pt x="107" y="234"/>
                    <a:pt x="110" y="234"/>
                  </a:cubicBezTo>
                  <a:cubicBezTo>
                    <a:pt x="409" y="205"/>
                    <a:pt x="709" y="190"/>
                    <a:pt x="1009" y="190"/>
                  </a:cubicBezTo>
                  <a:cubicBezTo>
                    <a:pt x="1387" y="190"/>
                    <a:pt x="1764" y="213"/>
                    <a:pt x="2138" y="259"/>
                  </a:cubicBezTo>
                  <a:lnTo>
                    <a:pt x="2151" y="259"/>
                  </a:lnTo>
                  <a:cubicBezTo>
                    <a:pt x="2198" y="259"/>
                    <a:pt x="2239" y="221"/>
                    <a:pt x="2245" y="176"/>
                  </a:cubicBezTo>
                  <a:cubicBezTo>
                    <a:pt x="2252" y="123"/>
                    <a:pt x="2214" y="77"/>
                    <a:pt x="2162" y="70"/>
                  </a:cubicBezTo>
                  <a:cubicBezTo>
                    <a:pt x="1778" y="24"/>
                    <a:pt x="1390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6"/>
            <p:cNvSpPr/>
            <p:nvPr/>
          </p:nvSpPr>
          <p:spPr>
            <a:xfrm>
              <a:off x="3000353" y="2782988"/>
              <a:ext cx="25336" cy="44479"/>
            </a:xfrm>
            <a:custGeom>
              <a:avLst/>
              <a:gdLst/>
              <a:ahLst/>
              <a:cxnLst/>
              <a:rect l="l" t="t" r="r" b="b"/>
              <a:pathLst>
                <a:path w="1117" h="1961" extrusionOk="0">
                  <a:moveTo>
                    <a:pt x="1008" y="1"/>
                  </a:moveTo>
                  <a:cubicBezTo>
                    <a:pt x="974" y="1"/>
                    <a:pt x="941" y="20"/>
                    <a:pt x="924" y="53"/>
                  </a:cubicBezTo>
                  <a:lnTo>
                    <a:pt x="25" y="1822"/>
                  </a:lnTo>
                  <a:cubicBezTo>
                    <a:pt x="0" y="1867"/>
                    <a:pt x="20" y="1926"/>
                    <a:pt x="67" y="1949"/>
                  </a:cubicBezTo>
                  <a:cubicBezTo>
                    <a:pt x="81" y="1956"/>
                    <a:pt x="96" y="1960"/>
                    <a:pt x="110" y="1960"/>
                  </a:cubicBezTo>
                  <a:cubicBezTo>
                    <a:pt x="144" y="1960"/>
                    <a:pt x="179" y="1940"/>
                    <a:pt x="194" y="1908"/>
                  </a:cubicBezTo>
                  <a:lnTo>
                    <a:pt x="1093" y="140"/>
                  </a:lnTo>
                  <a:cubicBezTo>
                    <a:pt x="1117" y="93"/>
                    <a:pt x="1099" y="36"/>
                    <a:pt x="1052" y="11"/>
                  </a:cubicBezTo>
                  <a:cubicBezTo>
                    <a:pt x="1038" y="4"/>
                    <a:pt x="1023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6"/>
            <p:cNvSpPr/>
            <p:nvPr/>
          </p:nvSpPr>
          <p:spPr>
            <a:xfrm>
              <a:off x="3022785" y="2784961"/>
              <a:ext cx="26130" cy="47315"/>
            </a:xfrm>
            <a:custGeom>
              <a:avLst/>
              <a:gdLst/>
              <a:ahLst/>
              <a:cxnLst/>
              <a:rect l="l" t="t" r="r" b="b"/>
              <a:pathLst>
                <a:path w="1152" h="2086" extrusionOk="0">
                  <a:moveTo>
                    <a:pt x="1041" y="1"/>
                  </a:moveTo>
                  <a:cubicBezTo>
                    <a:pt x="1006" y="1"/>
                    <a:pt x="972" y="21"/>
                    <a:pt x="956" y="54"/>
                  </a:cubicBezTo>
                  <a:lnTo>
                    <a:pt x="25" y="1947"/>
                  </a:lnTo>
                  <a:cubicBezTo>
                    <a:pt x="0" y="1995"/>
                    <a:pt x="21" y="2053"/>
                    <a:pt x="68" y="2076"/>
                  </a:cubicBezTo>
                  <a:cubicBezTo>
                    <a:pt x="82" y="2082"/>
                    <a:pt x="96" y="2085"/>
                    <a:pt x="110" y="2085"/>
                  </a:cubicBezTo>
                  <a:cubicBezTo>
                    <a:pt x="144" y="2085"/>
                    <a:pt x="179" y="2067"/>
                    <a:pt x="196" y="2033"/>
                  </a:cubicBezTo>
                  <a:lnTo>
                    <a:pt x="1128" y="139"/>
                  </a:lnTo>
                  <a:cubicBezTo>
                    <a:pt x="1151" y="91"/>
                    <a:pt x="1131" y="34"/>
                    <a:pt x="1085" y="12"/>
                  </a:cubicBezTo>
                  <a:cubicBezTo>
                    <a:pt x="1071" y="4"/>
                    <a:pt x="1056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3044583" y="2792560"/>
              <a:ext cx="25086" cy="48721"/>
            </a:xfrm>
            <a:custGeom>
              <a:avLst/>
              <a:gdLst/>
              <a:ahLst/>
              <a:cxnLst/>
              <a:rect l="l" t="t" r="r" b="b"/>
              <a:pathLst>
                <a:path w="1106" h="2148" extrusionOk="0">
                  <a:moveTo>
                    <a:pt x="998" y="0"/>
                  </a:moveTo>
                  <a:cubicBezTo>
                    <a:pt x="962" y="0"/>
                    <a:pt x="927" y="21"/>
                    <a:pt x="911" y="56"/>
                  </a:cubicBezTo>
                  <a:lnTo>
                    <a:pt x="23" y="2012"/>
                  </a:lnTo>
                  <a:cubicBezTo>
                    <a:pt x="1" y="2061"/>
                    <a:pt x="21" y="2116"/>
                    <a:pt x="70" y="2138"/>
                  </a:cubicBezTo>
                  <a:cubicBezTo>
                    <a:pt x="84" y="2144"/>
                    <a:pt x="96" y="2148"/>
                    <a:pt x="110" y="2148"/>
                  </a:cubicBezTo>
                  <a:cubicBezTo>
                    <a:pt x="146" y="2148"/>
                    <a:pt x="181" y="2127"/>
                    <a:pt x="196" y="2092"/>
                  </a:cubicBezTo>
                  <a:lnTo>
                    <a:pt x="1084" y="135"/>
                  </a:lnTo>
                  <a:cubicBezTo>
                    <a:pt x="1106" y="87"/>
                    <a:pt x="1085" y="31"/>
                    <a:pt x="1037" y="9"/>
                  </a:cubicBezTo>
                  <a:cubicBezTo>
                    <a:pt x="1024" y="3"/>
                    <a:pt x="1011" y="0"/>
                    <a:pt x="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3071166" y="2573021"/>
              <a:ext cx="743381" cy="981859"/>
            </a:xfrm>
            <a:custGeom>
              <a:avLst/>
              <a:gdLst/>
              <a:ahLst/>
              <a:cxnLst/>
              <a:rect l="l" t="t" r="r" b="b"/>
              <a:pathLst>
                <a:path w="32774" h="43288" extrusionOk="0">
                  <a:moveTo>
                    <a:pt x="17065" y="1"/>
                  </a:moveTo>
                  <a:cubicBezTo>
                    <a:pt x="14385" y="4265"/>
                    <a:pt x="11904" y="8655"/>
                    <a:pt x="9632" y="13150"/>
                  </a:cubicBezTo>
                  <a:cubicBezTo>
                    <a:pt x="8906" y="11846"/>
                    <a:pt x="7952" y="10605"/>
                    <a:pt x="6697" y="9803"/>
                  </a:cubicBezTo>
                  <a:cubicBezTo>
                    <a:pt x="5862" y="9271"/>
                    <a:pt x="4868" y="8950"/>
                    <a:pt x="3887" y="8950"/>
                  </a:cubicBezTo>
                  <a:cubicBezTo>
                    <a:pt x="3390" y="8950"/>
                    <a:pt x="2897" y="9032"/>
                    <a:pt x="2429" y="9211"/>
                  </a:cubicBezTo>
                  <a:cubicBezTo>
                    <a:pt x="1037" y="9745"/>
                    <a:pt x="1" y="11248"/>
                    <a:pt x="251" y="12718"/>
                  </a:cubicBezTo>
                  <a:cubicBezTo>
                    <a:pt x="735" y="15549"/>
                    <a:pt x="2493" y="18044"/>
                    <a:pt x="4148" y="20390"/>
                  </a:cubicBezTo>
                  <a:cubicBezTo>
                    <a:pt x="5395" y="22158"/>
                    <a:pt x="7284" y="23423"/>
                    <a:pt x="9433" y="23665"/>
                  </a:cubicBezTo>
                  <a:cubicBezTo>
                    <a:pt x="9685" y="23694"/>
                    <a:pt x="9938" y="23708"/>
                    <a:pt x="10191" y="23708"/>
                  </a:cubicBezTo>
                  <a:cubicBezTo>
                    <a:pt x="12097" y="23708"/>
                    <a:pt x="14001" y="22916"/>
                    <a:pt x="15327" y="21540"/>
                  </a:cubicBezTo>
                  <a:cubicBezTo>
                    <a:pt x="16316" y="20514"/>
                    <a:pt x="17067" y="19306"/>
                    <a:pt x="17974" y="18209"/>
                  </a:cubicBezTo>
                  <a:lnTo>
                    <a:pt x="17974" y="18209"/>
                  </a:lnTo>
                  <a:cubicBezTo>
                    <a:pt x="17363" y="20667"/>
                    <a:pt x="16802" y="22317"/>
                    <a:pt x="16824" y="24851"/>
                  </a:cubicBezTo>
                  <a:cubicBezTo>
                    <a:pt x="16877" y="30866"/>
                    <a:pt x="19419" y="35611"/>
                    <a:pt x="21670" y="43013"/>
                  </a:cubicBezTo>
                  <a:cubicBezTo>
                    <a:pt x="22296" y="43199"/>
                    <a:pt x="22942" y="43287"/>
                    <a:pt x="23589" y="43287"/>
                  </a:cubicBezTo>
                  <a:cubicBezTo>
                    <a:pt x="25629" y="43287"/>
                    <a:pt x="27680" y="42412"/>
                    <a:pt x="29167" y="40983"/>
                  </a:cubicBezTo>
                  <a:cubicBezTo>
                    <a:pt x="28797" y="35326"/>
                    <a:pt x="27941" y="29569"/>
                    <a:pt x="26623" y="24054"/>
                  </a:cubicBezTo>
                  <a:cubicBezTo>
                    <a:pt x="28178" y="20386"/>
                    <a:pt x="29762" y="16685"/>
                    <a:pt x="30905" y="12870"/>
                  </a:cubicBezTo>
                  <a:cubicBezTo>
                    <a:pt x="32048" y="9055"/>
                    <a:pt x="32774" y="5079"/>
                    <a:pt x="32622" y="1101"/>
                  </a:cubicBezTo>
                  <a:lnTo>
                    <a:pt x="17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3405726" y="2589148"/>
              <a:ext cx="120351" cy="69611"/>
            </a:xfrm>
            <a:custGeom>
              <a:avLst/>
              <a:gdLst/>
              <a:ahLst/>
              <a:cxnLst/>
              <a:rect l="l" t="t" r="r" b="b"/>
              <a:pathLst>
                <a:path w="5306" h="3069" extrusionOk="0">
                  <a:moveTo>
                    <a:pt x="5198" y="1"/>
                  </a:moveTo>
                  <a:cubicBezTo>
                    <a:pt x="5165" y="1"/>
                    <a:pt x="5133" y="18"/>
                    <a:pt x="5115" y="48"/>
                  </a:cubicBezTo>
                  <a:cubicBezTo>
                    <a:pt x="4075" y="1765"/>
                    <a:pt x="2103" y="2876"/>
                    <a:pt x="95" y="2878"/>
                  </a:cubicBezTo>
                  <a:cubicBezTo>
                    <a:pt x="43" y="2878"/>
                    <a:pt x="1" y="2922"/>
                    <a:pt x="1" y="2973"/>
                  </a:cubicBezTo>
                  <a:cubicBezTo>
                    <a:pt x="1" y="3026"/>
                    <a:pt x="43" y="3069"/>
                    <a:pt x="95" y="3069"/>
                  </a:cubicBezTo>
                  <a:cubicBezTo>
                    <a:pt x="2170" y="3066"/>
                    <a:pt x="4205" y="1921"/>
                    <a:pt x="5280" y="146"/>
                  </a:cubicBezTo>
                  <a:cubicBezTo>
                    <a:pt x="5306" y="100"/>
                    <a:pt x="5292" y="42"/>
                    <a:pt x="5246" y="14"/>
                  </a:cubicBezTo>
                  <a:cubicBezTo>
                    <a:pt x="5231" y="5"/>
                    <a:pt x="5215" y="1"/>
                    <a:pt x="5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3738879" y="2620290"/>
              <a:ext cx="64961" cy="131760"/>
            </a:xfrm>
            <a:custGeom>
              <a:avLst/>
              <a:gdLst/>
              <a:ahLst/>
              <a:cxnLst/>
              <a:rect l="l" t="t" r="r" b="b"/>
              <a:pathLst>
                <a:path w="2864" h="5809" extrusionOk="0">
                  <a:moveTo>
                    <a:pt x="508" y="0"/>
                  </a:moveTo>
                  <a:cubicBezTo>
                    <a:pt x="463" y="0"/>
                    <a:pt x="422" y="33"/>
                    <a:pt x="413" y="78"/>
                  </a:cubicBezTo>
                  <a:cubicBezTo>
                    <a:pt x="0" y="2195"/>
                    <a:pt x="939" y="4543"/>
                    <a:pt x="2697" y="5791"/>
                  </a:cubicBezTo>
                  <a:cubicBezTo>
                    <a:pt x="2714" y="5803"/>
                    <a:pt x="2733" y="5809"/>
                    <a:pt x="2753" y="5809"/>
                  </a:cubicBezTo>
                  <a:cubicBezTo>
                    <a:pt x="2783" y="5809"/>
                    <a:pt x="2812" y="5795"/>
                    <a:pt x="2832" y="5769"/>
                  </a:cubicBezTo>
                  <a:cubicBezTo>
                    <a:pt x="2864" y="5726"/>
                    <a:pt x="2852" y="5666"/>
                    <a:pt x="2810" y="5636"/>
                  </a:cubicBezTo>
                  <a:cubicBezTo>
                    <a:pt x="1111" y="4430"/>
                    <a:pt x="204" y="2160"/>
                    <a:pt x="601" y="115"/>
                  </a:cubicBezTo>
                  <a:cubicBezTo>
                    <a:pt x="610" y="63"/>
                    <a:pt x="578" y="13"/>
                    <a:pt x="525" y="2"/>
                  </a:cubicBezTo>
                  <a:cubicBezTo>
                    <a:pt x="519" y="1"/>
                    <a:pt x="514" y="0"/>
                    <a:pt x="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6"/>
            <p:cNvSpPr/>
            <p:nvPr/>
          </p:nvSpPr>
          <p:spPr>
            <a:xfrm>
              <a:off x="3474316" y="2752231"/>
              <a:ext cx="131805" cy="239613"/>
            </a:xfrm>
            <a:custGeom>
              <a:avLst/>
              <a:gdLst/>
              <a:ahLst/>
              <a:cxnLst/>
              <a:rect l="l" t="t" r="r" b="b"/>
              <a:pathLst>
                <a:path w="5811" h="10564" extrusionOk="0">
                  <a:moveTo>
                    <a:pt x="5701" y="1"/>
                  </a:moveTo>
                  <a:cubicBezTo>
                    <a:pt x="5665" y="1"/>
                    <a:pt x="5631" y="21"/>
                    <a:pt x="5615" y="57"/>
                  </a:cubicBezTo>
                  <a:cubicBezTo>
                    <a:pt x="3994" y="3621"/>
                    <a:pt x="2114" y="7106"/>
                    <a:pt x="31" y="10418"/>
                  </a:cubicBezTo>
                  <a:cubicBezTo>
                    <a:pt x="1" y="10464"/>
                    <a:pt x="14" y="10522"/>
                    <a:pt x="60" y="10550"/>
                  </a:cubicBezTo>
                  <a:cubicBezTo>
                    <a:pt x="75" y="10558"/>
                    <a:pt x="93" y="10564"/>
                    <a:pt x="110" y="10564"/>
                  </a:cubicBezTo>
                  <a:cubicBezTo>
                    <a:pt x="142" y="10564"/>
                    <a:pt x="172" y="10549"/>
                    <a:pt x="192" y="10520"/>
                  </a:cubicBezTo>
                  <a:cubicBezTo>
                    <a:pt x="2282" y="7199"/>
                    <a:pt x="4165" y="3707"/>
                    <a:pt x="5788" y="136"/>
                  </a:cubicBezTo>
                  <a:cubicBezTo>
                    <a:pt x="5810" y="89"/>
                    <a:pt x="5789" y="32"/>
                    <a:pt x="5741" y="10"/>
                  </a:cubicBezTo>
                  <a:cubicBezTo>
                    <a:pt x="5728" y="4"/>
                    <a:pt x="5714" y="1"/>
                    <a:pt x="57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6"/>
            <p:cNvSpPr/>
            <p:nvPr/>
          </p:nvSpPr>
          <p:spPr>
            <a:xfrm>
              <a:off x="3260198" y="2864961"/>
              <a:ext cx="34635" cy="62035"/>
            </a:xfrm>
            <a:custGeom>
              <a:avLst/>
              <a:gdLst/>
              <a:ahLst/>
              <a:cxnLst/>
              <a:rect l="l" t="t" r="r" b="b"/>
              <a:pathLst>
                <a:path w="1527" h="2735" extrusionOk="0">
                  <a:moveTo>
                    <a:pt x="1418" y="0"/>
                  </a:moveTo>
                  <a:cubicBezTo>
                    <a:pt x="1388" y="0"/>
                    <a:pt x="1358" y="15"/>
                    <a:pt x="1340" y="43"/>
                  </a:cubicBezTo>
                  <a:cubicBezTo>
                    <a:pt x="801" y="841"/>
                    <a:pt x="356" y="1703"/>
                    <a:pt x="19" y="2607"/>
                  </a:cubicBezTo>
                  <a:cubicBezTo>
                    <a:pt x="0" y="2657"/>
                    <a:pt x="25" y="2711"/>
                    <a:pt x="75" y="2731"/>
                  </a:cubicBezTo>
                  <a:cubicBezTo>
                    <a:pt x="86" y="2733"/>
                    <a:pt x="97" y="2735"/>
                    <a:pt x="108" y="2735"/>
                  </a:cubicBezTo>
                  <a:cubicBezTo>
                    <a:pt x="146" y="2735"/>
                    <a:pt x="183" y="2713"/>
                    <a:pt x="198" y="2672"/>
                  </a:cubicBezTo>
                  <a:cubicBezTo>
                    <a:pt x="529" y="1784"/>
                    <a:pt x="966" y="934"/>
                    <a:pt x="1496" y="149"/>
                  </a:cubicBezTo>
                  <a:cubicBezTo>
                    <a:pt x="1527" y="106"/>
                    <a:pt x="1514" y="46"/>
                    <a:pt x="1471" y="17"/>
                  </a:cubicBezTo>
                  <a:cubicBezTo>
                    <a:pt x="1455" y="6"/>
                    <a:pt x="1436" y="0"/>
                    <a:pt x="1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6"/>
            <p:cNvSpPr/>
            <p:nvPr/>
          </p:nvSpPr>
          <p:spPr>
            <a:xfrm>
              <a:off x="3163391" y="2775707"/>
              <a:ext cx="101071" cy="152423"/>
            </a:xfrm>
            <a:custGeom>
              <a:avLst/>
              <a:gdLst/>
              <a:ahLst/>
              <a:cxnLst/>
              <a:rect l="l" t="t" r="r" b="b"/>
              <a:pathLst>
                <a:path w="4456" h="6720" extrusionOk="0">
                  <a:moveTo>
                    <a:pt x="108" y="1"/>
                  </a:moveTo>
                  <a:cubicBezTo>
                    <a:pt x="85" y="1"/>
                    <a:pt x="62" y="9"/>
                    <a:pt x="43" y="25"/>
                  </a:cubicBezTo>
                  <a:cubicBezTo>
                    <a:pt x="4" y="59"/>
                    <a:pt x="0" y="120"/>
                    <a:pt x="35" y="159"/>
                  </a:cubicBezTo>
                  <a:lnTo>
                    <a:pt x="4203" y="4850"/>
                  </a:lnTo>
                  <a:cubicBezTo>
                    <a:pt x="3955" y="5402"/>
                    <a:pt x="3976" y="6075"/>
                    <a:pt x="4261" y="6667"/>
                  </a:cubicBezTo>
                  <a:cubicBezTo>
                    <a:pt x="4279" y="6702"/>
                    <a:pt x="4314" y="6720"/>
                    <a:pt x="4348" y="6720"/>
                  </a:cubicBezTo>
                  <a:cubicBezTo>
                    <a:pt x="4362" y="6720"/>
                    <a:pt x="4376" y="6717"/>
                    <a:pt x="4387" y="6711"/>
                  </a:cubicBezTo>
                  <a:cubicBezTo>
                    <a:pt x="4436" y="6688"/>
                    <a:pt x="4455" y="6631"/>
                    <a:pt x="4433" y="6584"/>
                  </a:cubicBezTo>
                  <a:cubicBezTo>
                    <a:pt x="4163" y="6026"/>
                    <a:pt x="4150" y="5387"/>
                    <a:pt x="4401" y="4876"/>
                  </a:cubicBezTo>
                  <a:cubicBezTo>
                    <a:pt x="4419" y="4841"/>
                    <a:pt x="4414" y="4800"/>
                    <a:pt x="4389" y="4771"/>
                  </a:cubicBezTo>
                  <a:lnTo>
                    <a:pt x="179" y="33"/>
                  </a:lnTo>
                  <a:cubicBezTo>
                    <a:pt x="160" y="11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6"/>
            <p:cNvSpPr/>
            <p:nvPr/>
          </p:nvSpPr>
          <p:spPr>
            <a:xfrm>
              <a:off x="3670538" y="3122901"/>
              <a:ext cx="39920" cy="401653"/>
            </a:xfrm>
            <a:custGeom>
              <a:avLst/>
              <a:gdLst/>
              <a:ahLst/>
              <a:cxnLst/>
              <a:rect l="l" t="t" r="r" b="b"/>
              <a:pathLst>
                <a:path w="1760" h="17708" extrusionOk="0">
                  <a:moveTo>
                    <a:pt x="98" y="1"/>
                  </a:moveTo>
                  <a:cubicBezTo>
                    <a:pt x="95" y="1"/>
                    <a:pt x="92" y="1"/>
                    <a:pt x="89" y="1"/>
                  </a:cubicBezTo>
                  <a:cubicBezTo>
                    <a:pt x="38" y="9"/>
                    <a:pt x="0" y="58"/>
                    <a:pt x="7" y="109"/>
                  </a:cubicBezTo>
                  <a:cubicBezTo>
                    <a:pt x="690" y="5243"/>
                    <a:pt x="1333" y="12442"/>
                    <a:pt x="1568" y="17616"/>
                  </a:cubicBezTo>
                  <a:cubicBezTo>
                    <a:pt x="1570" y="17667"/>
                    <a:pt x="1613" y="17707"/>
                    <a:pt x="1663" y="17707"/>
                  </a:cubicBezTo>
                  <a:lnTo>
                    <a:pt x="1667" y="17707"/>
                  </a:lnTo>
                  <a:cubicBezTo>
                    <a:pt x="1721" y="17703"/>
                    <a:pt x="1760" y="17659"/>
                    <a:pt x="1758" y="17606"/>
                  </a:cubicBezTo>
                  <a:cubicBezTo>
                    <a:pt x="1523" y="12428"/>
                    <a:pt x="880" y="5222"/>
                    <a:pt x="197" y="83"/>
                  </a:cubicBezTo>
                  <a:cubicBezTo>
                    <a:pt x="190" y="34"/>
                    <a:pt x="14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6"/>
            <p:cNvSpPr/>
            <p:nvPr/>
          </p:nvSpPr>
          <p:spPr>
            <a:xfrm>
              <a:off x="3936281" y="2391791"/>
              <a:ext cx="116404" cy="139268"/>
            </a:xfrm>
            <a:custGeom>
              <a:avLst/>
              <a:gdLst/>
              <a:ahLst/>
              <a:cxnLst/>
              <a:rect l="l" t="t" r="r" b="b"/>
              <a:pathLst>
                <a:path w="5132" h="6140" extrusionOk="0">
                  <a:moveTo>
                    <a:pt x="4069" y="1"/>
                  </a:moveTo>
                  <a:lnTo>
                    <a:pt x="110" y="398"/>
                  </a:lnTo>
                  <a:cubicBezTo>
                    <a:pt x="78" y="1388"/>
                    <a:pt x="48" y="2378"/>
                    <a:pt x="16" y="3367"/>
                  </a:cubicBezTo>
                  <a:cubicBezTo>
                    <a:pt x="1" y="3875"/>
                    <a:pt x="528" y="4236"/>
                    <a:pt x="1017" y="4382"/>
                  </a:cubicBezTo>
                  <a:cubicBezTo>
                    <a:pt x="1277" y="4888"/>
                    <a:pt x="1509" y="5351"/>
                    <a:pt x="1768" y="5855"/>
                  </a:cubicBezTo>
                  <a:cubicBezTo>
                    <a:pt x="1843" y="5999"/>
                    <a:pt x="1982" y="6121"/>
                    <a:pt x="2142" y="6138"/>
                  </a:cubicBezTo>
                  <a:cubicBezTo>
                    <a:pt x="2154" y="6139"/>
                    <a:pt x="2166" y="6139"/>
                    <a:pt x="2178" y="6139"/>
                  </a:cubicBezTo>
                  <a:cubicBezTo>
                    <a:pt x="2327" y="6139"/>
                    <a:pt x="2475" y="6052"/>
                    <a:pt x="2545" y="5920"/>
                  </a:cubicBezTo>
                  <a:cubicBezTo>
                    <a:pt x="2641" y="5743"/>
                    <a:pt x="2605" y="5516"/>
                    <a:pt x="2635" y="5316"/>
                  </a:cubicBezTo>
                  <a:lnTo>
                    <a:pt x="2635" y="5316"/>
                  </a:lnTo>
                  <a:cubicBezTo>
                    <a:pt x="2710" y="5468"/>
                    <a:pt x="2785" y="5621"/>
                    <a:pt x="2857" y="5772"/>
                  </a:cubicBezTo>
                  <a:cubicBezTo>
                    <a:pt x="2916" y="5890"/>
                    <a:pt x="3031" y="5935"/>
                    <a:pt x="3157" y="5935"/>
                  </a:cubicBezTo>
                  <a:cubicBezTo>
                    <a:pt x="3219" y="5935"/>
                    <a:pt x="3284" y="5924"/>
                    <a:pt x="3346" y="5906"/>
                  </a:cubicBezTo>
                  <a:cubicBezTo>
                    <a:pt x="3525" y="5852"/>
                    <a:pt x="3633" y="5664"/>
                    <a:pt x="3651" y="5478"/>
                  </a:cubicBezTo>
                  <a:cubicBezTo>
                    <a:pt x="3667" y="5294"/>
                    <a:pt x="3611" y="5110"/>
                    <a:pt x="3554" y="4934"/>
                  </a:cubicBezTo>
                  <a:lnTo>
                    <a:pt x="3554" y="4934"/>
                  </a:lnTo>
                  <a:cubicBezTo>
                    <a:pt x="3659" y="5082"/>
                    <a:pt x="3763" y="5232"/>
                    <a:pt x="3868" y="5381"/>
                  </a:cubicBezTo>
                  <a:cubicBezTo>
                    <a:pt x="3921" y="5456"/>
                    <a:pt x="4009" y="5490"/>
                    <a:pt x="4101" y="5490"/>
                  </a:cubicBezTo>
                  <a:cubicBezTo>
                    <a:pt x="4187" y="5490"/>
                    <a:pt x="4275" y="5460"/>
                    <a:pt x="4339" y="5406"/>
                  </a:cubicBezTo>
                  <a:cubicBezTo>
                    <a:pt x="4475" y="5295"/>
                    <a:pt x="4529" y="5108"/>
                    <a:pt x="4522" y="4934"/>
                  </a:cubicBezTo>
                  <a:cubicBezTo>
                    <a:pt x="4517" y="4799"/>
                    <a:pt x="4481" y="4669"/>
                    <a:pt x="4437" y="4541"/>
                  </a:cubicBezTo>
                  <a:lnTo>
                    <a:pt x="4437" y="4541"/>
                  </a:lnTo>
                  <a:cubicBezTo>
                    <a:pt x="4481" y="4602"/>
                    <a:pt x="4554" y="4647"/>
                    <a:pt x="4623" y="4677"/>
                  </a:cubicBezTo>
                  <a:cubicBezTo>
                    <a:pt x="4661" y="4694"/>
                    <a:pt x="4701" y="4701"/>
                    <a:pt x="4742" y="4701"/>
                  </a:cubicBezTo>
                  <a:cubicBezTo>
                    <a:pt x="4820" y="4701"/>
                    <a:pt x="4898" y="4673"/>
                    <a:pt x="4956" y="4621"/>
                  </a:cubicBezTo>
                  <a:cubicBezTo>
                    <a:pt x="5132" y="4459"/>
                    <a:pt x="5069" y="4175"/>
                    <a:pt x="4993" y="3949"/>
                  </a:cubicBezTo>
                  <a:cubicBezTo>
                    <a:pt x="4744" y="3208"/>
                    <a:pt x="4492" y="2464"/>
                    <a:pt x="4242" y="1723"/>
                  </a:cubicBezTo>
                  <a:cubicBezTo>
                    <a:pt x="4059" y="1176"/>
                    <a:pt x="4120" y="576"/>
                    <a:pt x="4069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6"/>
            <p:cNvSpPr/>
            <p:nvPr/>
          </p:nvSpPr>
          <p:spPr>
            <a:xfrm>
              <a:off x="3947781" y="2469817"/>
              <a:ext cx="14516" cy="24111"/>
            </a:xfrm>
            <a:custGeom>
              <a:avLst/>
              <a:gdLst/>
              <a:ahLst/>
              <a:cxnLst/>
              <a:rect l="l" t="t" r="r" b="b"/>
              <a:pathLst>
                <a:path w="640" h="1063" extrusionOk="0">
                  <a:moveTo>
                    <a:pt x="111" y="0"/>
                  </a:moveTo>
                  <a:cubicBezTo>
                    <a:pt x="96" y="0"/>
                    <a:pt x="82" y="3"/>
                    <a:pt x="69" y="10"/>
                  </a:cubicBezTo>
                  <a:cubicBezTo>
                    <a:pt x="20" y="34"/>
                    <a:pt x="1" y="91"/>
                    <a:pt x="23" y="138"/>
                  </a:cubicBezTo>
                  <a:lnTo>
                    <a:pt x="444" y="1009"/>
                  </a:lnTo>
                  <a:cubicBezTo>
                    <a:pt x="462" y="1044"/>
                    <a:pt x="497" y="1063"/>
                    <a:pt x="531" y="1063"/>
                  </a:cubicBezTo>
                  <a:cubicBezTo>
                    <a:pt x="545" y="1063"/>
                    <a:pt x="559" y="1059"/>
                    <a:pt x="573" y="1053"/>
                  </a:cubicBezTo>
                  <a:cubicBezTo>
                    <a:pt x="621" y="1030"/>
                    <a:pt x="639" y="973"/>
                    <a:pt x="617" y="926"/>
                  </a:cubicBezTo>
                  <a:lnTo>
                    <a:pt x="196" y="54"/>
                  </a:lnTo>
                  <a:cubicBezTo>
                    <a:pt x="179" y="20"/>
                    <a:pt x="146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6"/>
            <p:cNvSpPr/>
            <p:nvPr/>
          </p:nvSpPr>
          <p:spPr>
            <a:xfrm>
              <a:off x="3990400" y="2502525"/>
              <a:ext cx="9980" cy="21321"/>
            </a:xfrm>
            <a:custGeom>
              <a:avLst/>
              <a:gdLst/>
              <a:ahLst/>
              <a:cxnLst/>
              <a:rect l="l" t="t" r="r" b="b"/>
              <a:pathLst>
                <a:path w="440" h="940" extrusionOk="0">
                  <a:moveTo>
                    <a:pt x="108" y="1"/>
                  </a:moveTo>
                  <a:cubicBezTo>
                    <a:pt x="99" y="1"/>
                    <a:pt x="89" y="2"/>
                    <a:pt x="80" y="5"/>
                  </a:cubicBezTo>
                  <a:cubicBezTo>
                    <a:pt x="31" y="19"/>
                    <a:pt x="0" y="73"/>
                    <a:pt x="17" y="122"/>
                  </a:cubicBezTo>
                  <a:lnTo>
                    <a:pt x="241" y="872"/>
                  </a:lnTo>
                  <a:cubicBezTo>
                    <a:pt x="254" y="913"/>
                    <a:pt x="291" y="940"/>
                    <a:pt x="333" y="940"/>
                  </a:cubicBezTo>
                  <a:cubicBezTo>
                    <a:pt x="342" y="940"/>
                    <a:pt x="351" y="938"/>
                    <a:pt x="359" y="937"/>
                  </a:cubicBezTo>
                  <a:cubicBezTo>
                    <a:pt x="409" y="923"/>
                    <a:pt x="439" y="869"/>
                    <a:pt x="423" y="819"/>
                  </a:cubicBezTo>
                  <a:lnTo>
                    <a:pt x="198" y="68"/>
                  </a:lnTo>
                  <a:cubicBezTo>
                    <a:pt x="187" y="28"/>
                    <a:pt x="14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6"/>
            <p:cNvSpPr/>
            <p:nvPr/>
          </p:nvSpPr>
          <p:spPr>
            <a:xfrm>
              <a:off x="4011767" y="2493475"/>
              <a:ext cx="10434" cy="20799"/>
            </a:xfrm>
            <a:custGeom>
              <a:avLst/>
              <a:gdLst/>
              <a:ahLst/>
              <a:cxnLst/>
              <a:rect l="l" t="t" r="r" b="b"/>
              <a:pathLst>
                <a:path w="460" h="917" extrusionOk="0">
                  <a:moveTo>
                    <a:pt x="111" y="1"/>
                  </a:moveTo>
                  <a:cubicBezTo>
                    <a:pt x="100" y="1"/>
                    <a:pt x="90" y="2"/>
                    <a:pt x="79" y="6"/>
                  </a:cubicBezTo>
                  <a:cubicBezTo>
                    <a:pt x="28" y="23"/>
                    <a:pt x="0" y="77"/>
                    <a:pt x="18" y="127"/>
                  </a:cubicBezTo>
                  <a:lnTo>
                    <a:pt x="260" y="851"/>
                  </a:lnTo>
                  <a:cubicBezTo>
                    <a:pt x="273" y="890"/>
                    <a:pt x="310" y="916"/>
                    <a:pt x="351" y="916"/>
                  </a:cubicBezTo>
                  <a:cubicBezTo>
                    <a:pt x="359" y="916"/>
                    <a:pt x="370" y="915"/>
                    <a:pt x="381" y="911"/>
                  </a:cubicBezTo>
                  <a:cubicBezTo>
                    <a:pt x="432" y="894"/>
                    <a:pt x="460" y="840"/>
                    <a:pt x="442" y="790"/>
                  </a:cubicBezTo>
                  <a:lnTo>
                    <a:pt x="200" y="66"/>
                  </a:lnTo>
                  <a:cubicBezTo>
                    <a:pt x="186" y="26"/>
                    <a:pt x="151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6"/>
            <p:cNvSpPr/>
            <p:nvPr/>
          </p:nvSpPr>
          <p:spPr>
            <a:xfrm>
              <a:off x="4032203" y="2481408"/>
              <a:ext cx="10910" cy="20164"/>
            </a:xfrm>
            <a:custGeom>
              <a:avLst/>
              <a:gdLst/>
              <a:ahLst/>
              <a:cxnLst/>
              <a:rect l="l" t="t" r="r" b="b"/>
              <a:pathLst>
                <a:path w="481" h="889" extrusionOk="0">
                  <a:moveTo>
                    <a:pt x="109" y="0"/>
                  </a:moveTo>
                  <a:cubicBezTo>
                    <a:pt x="98" y="0"/>
                    <a:pt x="87" y="2"/>
                    <a:pt x="76" y="6"/>
                  </a:cubicBezTo>
                  <a:cubicBezTo>
                    <a:pt x="27" y="26"/>
                    <a:pt x="1" y="78"/>
                    <a:pt x="20" y="129"/>
                  </a:cubicBezTo>
                  <a:lnTo>
                    <a:pt x="282" y="826"/>
                  </a:lnTo>
                  <a:cubicBezTo>
                    <a:pt x="297" y="865"/>
                    <a:pt x="335" y="889"/>
                    <a:pt x="372" y="889"/>
                  </a:cubicBezTo>
                  <a:cubicBezTo>
                    <a:pt x="383" y="889"/>
                    <a:pt x="394" y="887"/>
                    <a:pt x="405" y="884"/>
                  </a:cubicBezTo>
                  <a:cubicBezTo>
                    <a:pt x="454" y="865"/>
                    <a:pt x="480" y="810"/>
                    <a:pt x="461" y="761"/>
                  </a:cubicBezTo>
                  <a:lnTo>
                    <a:pt x="199" y="62"/>
                  </a:lnTo>
                  <a:cubicBezTo>
                    <a:pt x="184" y="24"/>
                    <a:pt x="149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6"/>
            <p:cNvSpPr/>
            <p:nvPr/>
          </p:nvSpPr>
          <p:spPr>
            <a:xfrm>
              <a:off x="3235656" y="2120265"/>
              <a:ext cx="809521" cy="515086"/>
            </a:xfrm>
            <a:custGeom>
              <a:avLst/>
              <a:gdLst/>
              <a:ahLst/>
              <a:cxnLst/>
              <a:rect l="l" t="t" r="r" b="b"/>
              <a:pathLst>
                <a:path w="35690" h="22709" extrusionOk="0">
                  <a:moveTo>
                    <a:pt x="30247" y="0"/>
                  </a:moveTo>
                  <a:cubicBezTo>
                    <a:pt x="30130" y="0"/>
                    <a:pt x="30014" y="5"/>
                    <a:pt x="29898" y="14"/>
                  </a:cubicBezTo>
                  <a:cubicBezTo>
                    <a:pt x="26252" y="310"/>
                    <a:pt x="22841" y="1517"/>
                    <a:pt x="19391" y="2732"/>
                  </a:cubicBezTo>
                  <a:cubicBezTo>
                    <a:pt x="18062" y="3199"/>
                    <a:pt x="16735" y="3667"/>
                    <a:pt x="15408" y="4134"/>
                  </a:cubicBezTo>
                  <a:cubicBezTo>
                    <a:pt x="13146" y="4931"/>
                    <a:pt x="10848" y="5611"/>
                    <a:pt x="8587" y="6410"/>
                  </a:cubicBezTo>
                  <a:cubicBezTo>
                    <a:pt x="7188" y="6903"/>
                    <a:pt x="5684" y="7575"/>
                    <a:pt x="4375" y="8275"/>
                  </a:cubicBezTo>
                  <a:cubicBezTo>
                    <a:pt x="3066" y="8973"/>
                    <a:pt x="1861" y="9929"/>
                    <a:pt x="1082" y="11192"/>
                  </a:cubicBezTo>
                  <a:cubicBezTo>
                    <a:pt x="306" y="12457"/>
                    <a:pt x="0" y="14054"/>
                    <a:pt x="485" y="15459"/>
                  </a:cubicBezTo>
                  <a:cubicBezTo>
                    <a:pt x="721" y="16139"/>
                    <a:pt x="1133" y="16758"/>
                    <a:pt x="1671" y="17236"/>
                  </a:cubicBezTo>
                  <a:cubicBezTo>
                    <a:pt x="2983" y="18395"/>
                    <a:pt x="4265" y="18512"/>
                    <a:pt x="5991" y="18797"/>
                  </a:cubicBezTo>
                  <a:cubicBezTo>
                    <a:pt x="7348" y="19020"/>
                    <a:pt x="8456" y="19179"/>
                    <a:pt x="9496" y="19283"/>
                  </a:cubicBezTo>
                  <a:cubicBezTo>
                    <a:pt x="9058" y="19553"/>
                    <a:pt x="9011" y="19994"/>
                    <a:pt x="9176" y="20481"/>
                  </a:cubicBezTo>
                  <a:lnTo>
                    <a:pt x="25806" y="22709"/>
                  </a:lnTo>
                  <a:cubicBezTo>
                    <a:pt x="26389" y="18513"/>
                    <a:pt x="26208" y="14278"/>
                    <a:pt x="25345" y="10131"/>
                  </a:cubicBezTo>
                  <a:cubicBezTo>
                    <a:pt x="26749" y="9319"/>
                    <a:pt x="28249" y="8402"/>
                    <a:pt x="29653" y="7590"/>
                  </a:cubicBezTo>
                  <a:cubicBezTo>
                    <a:pt x="29930" y="9273"/>
                    <a:pt x="30261" y="10936"/>
                    <a:pt x="30538" y="12617"/>
                  </a:cubicBezTo>
                  <a:cubicBezTo>
                    <a:pt x="32195" y="12520"/>
                    <a:pt x="33957" y="12446"/>
                    <a:pt x="35613" y="12349"/>
                  </a:cubicBezTo>
                  <a:cubicBezTo>
                    <a:pt x="35690" y="10335"/>
                    <a:pt x="35598" y="8315"/>
                    <a:pt x="35339" y="6316"/>
                  </a:cubicBezTo>
                  <a:cubicBezTo>
                    <a:pt x="35141" y="4770"/>
                    <a:pt x="34820" y="3184"/>
                    <a:pt x="33933" y="1901"/>
                  </a:cubicBezTo>
                  <a:cubicBezTo>
                    <a:pt x="33113" y="713"/>
                    <a:pt x="31686" y="0"/>
                    <a:pt x="30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6"/>
            <p:cNvSpPr/>
            <p:nvPr/>
          </p:nvSpPr>
          <p:spPr>
            <a:xfrm>
              <a:off x="3507160" y="2209382"/>
              <a:ext cx="110575" cy="90569"/>
            </a:xfrm>
            <a:custGeom>
              <a:avLst/>
              <a:gdLst/>
              <a:ahLst/>
              <a:cxnLst/>
              <a:rect l="l" t="t" r="r" b="b"/>
              <a:pathLst>
                <a:path w="4875" h="3993" extrusionOk="0">
                  <a:moveTo>
                    <a:pt x="3826" y="1"/>
                  </a:moveTo>
                  <a:cubicBezTo>
                    <a:pt x="3799" y="1"/>
                    <a:pt x="3772" y="12"/>
                    <a:pt x="3753" y="33"/>
                  </a:cubicBezTo>
                  <a:cubicBezTo>
                    <a:pt x="3719" y="75"/>
                    <a:pt x="3725" y="135"/>
                    <a:pt x="3765" y="169"/>
                  </a:cubicBezTo>
                  <a:cubicBezTo>
                    <a:pt x="4444" y="739"/>
                    <a:pt x="4667" y="1779"/>
                    <a:pt x="4285" y="2592"/>
                  </a:cubicBezTo>
                  <a:cubicBezTo>
                    <a:pt x="3941" y="3320"/>
                    <a:pt x="3148" y="3802"/>
                    <a:pt x="2335" y="3802"/>
                  </a:cubicBezTo>
                  <a:cubicBezTo>
                    <a:pt x="2254" y="3802"/>
                    <a:pt x="2172" y="3797"/>
                    <a:pt x="2090" y="3787"/>
                  </a:cubicBezTo>
                  <a:cubicBezTo>
                    <a:pt x="1208" y="3681"/>
                    <a:pt x="430" y="2995"/>
                    <a:pt x="198" y="2122"/>
                  </a:cubicBezTo>
                  <a:cubicBezTo>
                    <a:pt x="188" y="2080"/>
                    <a:pt x="148" y="2051"/>
                    <a:pt x="106" y="2051"/>
                  </a:cubicBezTo>
                  <a:cubicBezTo>
                    <a:pt x="98" y="2051"/>
                    <a:pt x="90" y="2052"/>
                    <a:pt x="82" y="2054"/>
                  </a:cubicBezTo>
                  <a:cubicBezTo>
                    <a:pt x="32" y="2067"/>
                    <a:pt x="0" y="2121"/>
                    <a:pt x="14" y="2171"/>
                  </a:cubicBezTo>
                  <a:cubicBezTo>
                    <a:pt x="266" y="3116"/>
                    <a:pt x="1111" y="3859"/>
                    <a:pt x="2068" y="3977"/>
                  </a:cubicBezTo>
                  <a:cubicBezTo>
                    <a:pt x="2158" y="3987"/>
                    <a:pt x="2247" y="3992"/>
                    <a:pt x="2334" y="3992"/>
                  </a:cubicBezTo>
                  <a:cubicBezTo>
                    <a:pt x="3221" y="3992"/>
                    <a:pt x="4085" y="3466"/>
                    <a:pt x="4458" y="2671"/>
                  </a:cubicBezTo>
                  <a:cubicBezTo>
                    <a:pt x="4875" y="1783"/>
                    <a:pt x="4631" y="643"/>
                    <a:pt x="3887" y="22"/>
                  </a:cubicBezTo>
                  <a:cubicBezTo>
                    <a:pt x="3869" y="8"/>
                    <a:pt x="3848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6"/>
            <p:cNvSpPr/>
            <p:nvPr/>
          </p:nvSpPr>
          <p:spPr>
            <a:xfrm>
              <a:off x="3431424" y="2355908"/>
              <a:ext cx="21639" cy="65188"/>
            </a:xfrm>
            <a:custGeom>
              <a:avLst/>
              <a:gdLst/>
              <a:ahLst/>
              <a:cxnLst/>
              <a:rect l="l" t="t" r="r" b="b"/>
              <a:pathLst>
                <a:path w="954" h="2874" extrusionOk="0">
                  <a:moveTo>
                    <a:pt x="107" y="0"/>
                  </a:moveTo>
                  <a:cubicBezTo>
                    <a:pt x="98" y="0"/>
                    <a:pt x="90" y="1"/>
                    <a:pt x="81" y="4"/>
                  </a:cubicBezTo>
                  <a:cubicBezTo>
                    <a:pt x="31" y="18"/>
                    <a:pt x="1" y="70"/>
                    <a:pt x="15" y="121"/>
                  </a:cubicBezTo>
                  <a:lnTo>
                    <a:pt x="756" y="2805"/>
                  </a:lnTo>
                  <a:cubicBezTo>
                    <a:pt x="768" y="2846"/>
                    <a:pt x="807" y="2874"/>
                    <a:pt x="848" y="2874"/>
                  </a:cubicBezTo>
                  <a:cubicBezTo>
                    <a:pt x="857" y="2874"/>
                    <a:pt x="864" y="2874"/>
                    <a:pt x="873" y="2871"/>
                  </a:cubicBezTo>
                  <a:cubicBezTo>
                    <a:pt x="925" y="2857"/>
                    <a:pt x="954" y="2803"/>
                    <a:pt x="940" y="2753"/>
                  </a:cubicBezTo>
                  <a:lnTo>
                    <a:pt x="199" y="69"/>
                  </a:lnTo>
                  <a:cubicBezTo>
                    <a:pt x="187" y="27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6"/>
            <p:cNvSpPr/>
            <p:nvPr/>
          </p:nvSpPr>
          <p:spPr>
            <a:xfrm>
              <a:off x="3418768" y="2367363"/>
              <a:ext cx="22727" cy="15809"/>
            </a:xfrm>
            <a:custGeom>
              <a:avLst/>
              <a:gdLst/>
              <a:ahLst/>
              <a:cxnLst/>
              <a:rect l="l" t="t" r="r" b="b"/>
              <a:pathLst>
                <a:path w="1002" h="697" extrusionOk="0">
                  <a:moveTo>
                    <a:pt x="108" y="1"/>
                  </a:moveTo>
                  <a:cubicBezTo>
                    <a:pt x="76" y="1"/>
                    <a:pt x="46" y="16"/>
                    <a:pt x="28" y="46"/>
                  </a:cubicBezTo>
                  <a:cubicBezTo>
                    <a:pt x="0" y="89"/>
                    <a:pt x="11" y="150"/>
                    <a:pt x="57" y="177"/>
                  </a:cubicBezTo>
                  <a:lnTo>
                    <a:pt x="843" y="680"/>
                  </a:lnTo>
                  <a:cubicBezTo>
                    <a:pt x="861" y="691"/>
                    <a:pt x="877" y="697"/>
                    <a:pt x="895" y="697"/>
                  </a:cubicBezTo>
                  <a:cubicBezTo>
                    <a:pt x="926" y="697"/>
                    <a:pt x="956" y="680"/>
                    <a:pt x="974" y="651"/>
                  </a:cubicBezTo>
                  <a:cubicBezTo>
                    <a:pt x="1002" y="608"/>
                    <a:pt x="991" y="547"/>
                    <a:pt x="945" y="520"/>
                  </a:cubicBezTo>
                  <a:lnTo>
                    <a:pt x="160" y="15"/>
                  </a:lnTo>
                  <a:cubicBezTo>
                    <a:pt x="143" y="6"/>
                    <a:pt x="126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6"/>
            <p:cNvSpPr/>
            <p:nvPr/>
          </p:nvSpPr>
          <p:spPr>
            <a:xfrm>
              <a:off x="3795176" y="2318914"/>
              <a:ext cx="20641" cy="34114"/>
            </a:xfrm>
            <a:custGeom>
              <a:avLst/>
              <a:gdLst/>
              <a:ahLst/>
              <a:cxnLst/>
              <a:rect l="l" t="t" r="r" b="b"/>
              <a:pathLst>
                <a:path w="910" h="1504" extrusionOk="0">
                  <a:moveTo>
                    <a:pt x="109" y="0"/>
                  </a:moveTo>
                  <a:cubicBezTo>
                    <a:pt x="97" y="0"/>
                    <a:pt x="84" y="2"/>
                    <a:pt x="73" y="7"/>
                  </a:cubicBezTo>
                  <a:cubicBezTo>
                    <a:pt x="23" y="28"/>
                    <a:pt x="1" y="83"/>
                    <a:pt x="19" y="132"/>
                  </a:cubicBezTo>
                  <a:lnTo>
                    <a:pt x="544" y="1442"/>
                  </a:lnTo>
                  <a:cubicBezTo>
                    <a:pt x="557" y="1478"/>
                    <a:pt x="593" y="1503"/>
                    <a:pt x="632" y="1503"/>
                  </a:cubicBezTo>
                  <a:cubicBezTo>
                    <a:pt x="638" y="1503"/>
                    <a:pt x="641" y="1500"/>
                    <a:pt x="645" y="1500"/>
                  </a:cubicBezTo>
                  <a:cubicBezTo>
                    <a:pt x="688" y="1496"/>
                    <a:pt x="722" y="1463"/>
                    <a:pt x="728" y="1420"/>
                  </a:cubicBezTo>
                  <a:cubicBezTo>
                    <a:pt x="746" y="1281"/>
                    <a:pt x="779" y="1158"/>
                    <a:pt x="812" y="1028"/>
                  </a:cubicBezTo>
                  <a:cubicBezTo>
                    <a:pt x="847" y="901"/>
                    <a:pt x="882" y="766"/>
                    <a:pt x="902" y="617"/>
                  </a:cubicBezTo>
                  <a:cubicBezTo>
                    <a:pt x="909" y="564"/>
                    <a:pt x="873" y="515"/>
                    <a:pt x="821" y="509"/>
                  </a:cubicBezTo>
                  <a:cubicBezTo>
                    <a:pt x="817" y="508"/>
                    <a:pt x="813" y="508"/>
                    <a:pt x="810" y="508"/>
                  </a:cubicBezTo>
                  <a:cubicBezTo>
                    <a:pt x="763" y="508"/>
                    <a:pt x="720" y="541"/>
                    <a:pt x="714" y="590"/>
                  </a:cubicBezTo>
                  <a:cubicBezTo>
                    <a:pt x="695" y="729"/>
                    <a:pt x="661" y="852"/>
                    <a:pt x="628" y="981"/>
                  </a:cubicBezTo>
                  <a:cubicBezTo>
                    <a:pt x="620" y="1013"/>
                    <a:pt x="613" y="1046"/>
                    <a:pt x="605" y="1076"/>
                  </a:cubicBezTo>
                  <a:lnTo>
                    <a:pt x="197" y="60"/>
                  </a:lnTo>
                  <a:cubicBezTo>
                    <a:pt x="182" y="22"/>
                    <a:pt x="146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6"/>
            <p:cNvSpPr/>
            <p:nvPr/>
          </p:nvSpPr>
          <p:spPr>
            <a:xfrm>
              <a:off x="3290161" y="2393628"/>
              <a:ext cx="252338" cy="71154"/>
            </a:xfrm>
            <a:custGeom>
              <a:avLst/>
              <a:gdLst/>
              <a:ahLst/>
              <a:cxnLst/>
              <a:rect l="l" t="t" r="r" b="b"/>
              <a:pathLst>
                <a:path w="11125" h="3137" extrusionOk="0">
                  <a:moveTo>
                    <a:pt x="2542" y="1"/>
                  </a:moveTo>
                  <a:cubicBezTo>
                    <a:pt x="1823" y="1"/>
                    <a:pt x="1073" y="91"/>
                    <a:pt x="88" y="281"/>
                  </a:cubicBezTo>
                  <a:cubicBezTo>
                    <a:pt x="35" y="291"/>
                    <a:pt x="1" y="342"/>
                    <a:pt x="12" y="394"/>
                  </a:cubicBezTo>
                  <a:cubicBezTo>
                    <a:pt x="20" y="441"/>
                    <a:pt x="61" y="471"/>
                    <a:pt x="107" y="471"/>
                  </a:cubicBezTo>
                  <a:cubicBezTo>
                    <a:pt x="113" y="471"/>
                    <a:pt x="118" y="471"/>
                    <a:pt x="124" y="470"/>
                  </a:cubicBezTo>
                  <a:cubicBezTo>
                    <a:pt x="1094" y="281"/>
                    <a:pt x="1832" y="192"/>
                    <a:pt x="2539" y="192"/>
                  </a:cubicBezTo>
                  <a:cubicBezTo>
                    <a:pt x="2942" y="192"/>
                    <a:pt x="3335" y="221"/>
                    <a:pt x="3756" y="277"/>
                  </a:cubicBezTo>
                  <a:cubicBezTo>
                    <a:pt x="5508" y="510"/>
                    <a:pt x="7154" y="1316"/>
                    <a:pt x="8746" y="2096"/>
                  </a:cubicBezTo>
                  <a:cubicBezTo>
                    <a:pt x="9473" y="2451"/>
                    <a:pt x="10225" y="2819"/>
                    <a:pt x="10979" y="3130"/>
                  </a:cubicBezTo>
                  <a:cubicBezTo>
                    <a:pt x="10991" y="3135"/>
                    <a:pt x="11004" y="3136"/>
                    <a:pt x="11015" y="3136"/>
                  </a:cubicBezTo>
                  <a:cubicBezTo>
                    <a:pt x="11052" y="3136"/>
                    <a:pt x="11088" y="3114"/>
                    <a:pt x="11103" y="3078"/>
                  </a:cubicBezTo>
                  <a:cubicBezTo>
                    <a:pt x="11124" y="3030"/>
                    <a:pt x="11099" y="2974"/>
                    <a:pt x="11052" y="2954"/>
                  </a:cubicBezTo>
                  <a:cubicBezTo>
                    <a:pt x="10304" y="2646"/>
                    <a:pt x="9556" y="2279"/>
                    <a:pt x="8830" y="1924"/>
                  </a:cubicBezTo>
                  <a:cubicBezTo>
                    <a:pt x="7225" y="1139"/>
                    <a:pt x="5567" y="324"/>
                    <a:pt x="3782" y="88"/>
                  </a:cubicBezTo>
                  <a:cubicBezTo>
                    <a:pt x="3354" y="30"/>
                    <a:pt x="2953" y="1"/>
                    <a:pt x="2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6"/>
            <p:cNvSpPr/>
            <p:nvPr/>
          </p:nvSpPr>
          <p:spPr>
            <a:xfrm>
              <a:off x="3444467" y="2556191"/>
              <a:ext cx="67570" cy="12679"/>
            </a:xfrm>
            <a:custGeom>
              <a:avLst/>
              <a:gdLst/>
              <a:ahLst/>
              <a:cxnLst/>
              <a:rect l="l" t="t" r="r" b="b"/>
              <a:pathLst>
                <a:path w="2979" h="559" extrusionOk="0">
                  <a:moveTo>
                    <a:pt x="107" y="0"/>
                  </a:moveTo>
                  <a:cubicBezTo>
                    <a:pt x="60" y="0"/>
                    <a:pt x="14" y="34"/>
                    <a:pt x="7" y="84"/>
                  </a:cubicBezTo>
                  <a:cubicBezTo>
                    <a:pt x="1" y="135"/>
                    <a:pt x="38" y="185"/>
                    <a:pt x="89" y="190"/>
                  </a:cubicBezTo>
                  <a:lnTo>
                    <a:pt x="2865" y="556"/>
                  </a:lnTo>
                  <a:cubicBezTo>
                    <a:pt x="2868" y="559"/>
                    <a:pt x="2874" y="559"/>
                    <a:pt x="2878" y="559"/>
                  </a:cubicBezTo>
                  <a:cubicBezTo>
                    <a:pt x="2923" y="559"/>
                    <a:pt x="2964" y="524"/>
                    <a:pt x="2972" y="473"/>
                  </a:cubicBezTo>
                  <a:cubicBezTo>
                    <a:pt x="2979" y="422"/>
                    <a:pt x="2943" y="373"/>
                    <a:pt x="2892" y="366"/>
                  </a:cubicBezTo>
                  <a:lnTo>
                    <a:pt x="116" y="0"/>
                  </a:ln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6"/>
            <p:cNvSpPr/>
            <p:nvPr/>
          </p:nvSpPr>
          <p:spPr>
            <a:xfrm>
              <a:off x="3484999" y="2448995"/>
              <a:ext cx="31687" cy="115701"/>
            </a:xfrm>
            <a:custGeom>
              <a:avLst/>
              <a:gdLst/>
              <a:ahLst/>
              <a:cxnLst/>
              <a:rect l="l" t="t" r="r" b="b"/>
              <a:pathLst>
                <a:path w="1397" h="5101" extrusionOk="0">
                  <a:moveTo>
                    <a:pt x="1292" y="0"/>
                  </a:moveTo>
                  <a:cubicBezTo>
                    <a:pt x="1249" y="0"/>
                    <a:pt x="1209" y="30"/>
                    <a:pt x="1199" y="73"/>
                  </a:cubicBezTo>
                  <a:lnTo>
                    <a:pt x="13" y="4983"/>
                  </a:lnTo>
                  <a:cubicBezTo>
                    <a:pt x="0" y="5033"/>
                    <a:pt x="32" y="5085"/>
                    <a:pt x="84" y="5096"/>
                  </a:cubicBezTo>
                  <a:cubicBezTo>
                    <a:pt x="91" y="5099"/>
                    <a:pt x="100" y="5101"/>
                    <a:pt x="107" y="5101"/>
                  </a:cubicBezTo>
                  <a:cubicBezTo>
                    <a:pt x="149" y="5101"/>
                    <a:pt x="188" y="5071"/>
                    <a:pt x="199" y="5026"/>
                  </a:cubicBezTo>
                  <a:lnTo>
                    <a:pt x="1384" y="116"/>
                  </a:lnTo>
                  <a:cubicBezTo>
                    <a:pt x="1397" y="67"/>
                    <a:pt x="1365" y="15"/>
                    <a:pt x="1314" y="3"/>
                  </a:cubicBezTo>
                  <a:cubicBezTo>
                    <a:pt x="1306" y="1"/>
                    <a:pt x="1299" y="0"/>
                    <a:pt x="1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6"/>
            <p:cNvSpPr/>
            <p:nvPr/>
          </p:nvSpPr>
          <p:spPr>
            <a:xfrm>
              <a:off x="3890010" y="2149230"/>
              <a:ext cx="31052" cy="146639"/>
            </a:xfrm>
            <a:custGeom>
              <a:avLst/>
              <a:gdLst/>
              <a:ahLst/>
              <a:cxnLst/>
              <a:rect l="l" t="t" r="r" b="b"/>
              <a:pathLst>
                <a:path w="1369" h="6465" extrusionOk="0">
                  <a:moveTo>
                    <a:pt x="1258" y="1"/>
                  </a:moveTo>
                  <a:cubicBezTo>
                    <a:pt x="1227" y="1"/>
                    <a:pt x="1198" y="15"/>
                    <a:pt x="1180" y="42"/>
                  </a:cubicBezTo>
                  <a:cubicBezTo>
                    <a:pt x="294" y="1335"/>
                    <a:pt x="0" y="3003"/>
                    <a:pt x="352" y="4733"/>
                  </a:cubicBezTo>
                  <a:lnTo>
                    <a:pt x="690" y="6388"/>
                  </a:lnTo>
                  <a:cubicBezTo>
                    <a:pt x="698" y="6433"/>
                    <a:pt x="739" y="6464"/>
                    <a:pt x="783" y="6464"/>
                  </a:cubicBezTo>
                  <a:lnTo>
                    <a:pt x="802" y="6464"/>
                  </a:lnTo>
                  <a:cubicBezTo>
                    <a:pt x="855" y="6453"/>
                    <a:pt x="887" y="6403"/>
                    <a:pt x="877" y="6352"/>
                  </a:cubicBezTo>
                  <a:lnTo>
                    <a:pt x="539" y="4697"/>
                  </a:lnTo>
                  <a:cubicBezTo>
                    <a:pt x="198" y="3016"/>
                    <a:pt x="481" y="1403"/>
                    <a:pt x="1337" y="150"/>
                  </a:cubicBezTo>
                  <a:cubicBezTo>
                    <a:pt x="1369" y="107"/>
                    <a:pt x="1356" y="47"/>
                    <a:pt x="1313" y="17"/>
                  </a:cubicBezTo>
                  <a:cubicBezTo>
                    <a:pt x="1296" y="6"/>
                    <a:pt x="1277" y="1"/>
                    <a:pt x="1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6"/>
            <p:cNvSpPr/>
            <p:nvPr/>
          </p:nvSpPr>
          <p:spPr>
            <a:xfrm>
              <a:off x="3923556" y="2378817"/>
              <a:ext cx="119398" cy="15152"/>
            </a:xfrm>
            <a:custGeom>
              <a:avLst/>
              <a:gdLst/>
              <a:ahLst/>
              <a:cxnLst/>
              <a:rect l="l" t="t" r="r" b="b"/>
              <a:pathLst>
                <a:path w="5264" h="668" extrusionOk="0">
                  <a:moveTo>
                    <a:pt x="5157" y="1"/>
                  </a:moveTo>
                  <a:cubicBezTo>
                    <a:pt x="5156" y="1"/>
                    <a:pt x="5155" y="1"/>
                    <a:pt x="5154" y="1"/>
                  </a:cubicBezTo>
                  <a:lnTo>
                    <a:pt x="92" y="477"/>
                  </a:lnTo>
                  <a:cubicBezTo>
                    <a:pt x="38" y="483"/>
                    <a:pt x="1" y="529"/>
                    <a:pt x="6" y="581"/>
                  </a:cubicBezTo>
                  <a:cubicBezTo>
                    <a:pt x="10" y="631"/>
                    <a:pt x="52" y="667"/>
                    <a:pt x="100" y="667"/>
                  </a:cubicBezTo>
                  <a:lnTo>
                    <a:pt x="110" y="667"/>
                  </a:lnTo>
                  <a:lnTo>
                    <a:pt x="5170" y="192"/>
                  </a:lnTo>
                  <a:cubicBezTo>
                    <a:pt x="5224" y="186"/>
                    <a:pt x="5263" y="139"/>
                    <a:pt x="5258" y="88"/>
                  </a:cubicBezTo>
                  <a:cubicBezTo>
                    <a:pt x="5252" y="35"/>
                    <a:pt x="5211" y="1"/>
                    <a:pt x="5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6"/>
            <p:cNvSpPr/>
            <p:nvPr/>
          </p:nvSpPr>
          <p:spPr>
            <a:xfrm>
              <a:off x="3570896" y="2074447"/>
              <a:ext cx="32072" cy="74034"/>
            </a:xfrm>
            <a:custGeom>
              <a:avLst/>
              <a:gdLst/>
              <a:ahLst/>
              <a:cxnLst/>
              <a:rect l="l" t="t" r="r" b="b"/>
              <a:pathLst>
                <a:path w="1414" h="3264" extrusionOk="0">
                  <a:moveTo>
                    <a:pt x="1084" y="0"/>
                  </a:moveTo>
                  <a:cubicBezTo>
                    <a:pt x="1072" y="0"/>
                    <a:pt x="1060" y="3"/>
                    <a:pt x="1048" y="8"/>
                  </a:cubicBezTo>
                  <a:cubicBezTo>
                    <a:pt x="1000" y="26"/>
                    <a:pt x="976" y="81"/>
                    <a:pt x="995" y="130"/>
                  </a:cubicBezTo>
                  <a:cubicBezTo>
                    <a:pt x="1200" y="655"/>
                    <a:pt x="1220" y="1238"/>
                    <a:pt x="1051" y="1775"/>
                  </a:cubicBezTo>
                  <a:cubicBezTo>
                    <a:pt x="880" y="2312"/>
                    <a:pt x="527" y="2778"/>
                    <a:pt x="58" y="3087"/>
                  </a:cubicBezTo>
                  <a:cubicBezTo>
                    <a:pt x="13" y="3115"/>
                    <a:pt x="1" y="3176"/>
                    <a:pt x="30" y="3219"/>
                  </a:cubicBezTo>
                  <a:cubicBezTo>
                    <a:pt x="49" y="3247"/>
                    <a:pt x="78" y="3263"/>
                    <a:pt x="110" y="3263"/>
                  </a:cubicBezTo>
                  <a:cubicBezTo>
                    <a:pt x="130" y="3263"/>
                    <a:pt x="146" y="3258"/>
                    <a:pt x="164" y="3248"/>
                  </a:cubicBezTo>
                  <a:cubicBezTo>
                    <a:pt x="670" y="2914"/>
                    <a:pt x="1051" y="2413"/>
                    <a:pt x="1232" y="1834"/>
                  </a:cubicBezTo>
                  <a:cubicBezTo>
                    <a:pt x="1414" y="1256"/>
                    <a:pt x="1393" y="626"/>
                    <a:pt x="1171" y="61"/>
                  </a:cubicBezTo>
                  <a:cubicBezTo>
                    <a:pt x="1157" y="24"/>
                    <a:pt x="1121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6"/>
            <p:cNvSpPr/>
            <p:nvPr/>
          </p:nvSpPr>
          <p:spPr>
            <a:xfrm>
              <a:off x="3537599" y="2055734"/>
              <a:ext cx="59404" cy="96603"/>
            </a:xfrm>
            <a:custGeom>
              <a:avLst/>
              <a:gdLst/>
              <a:ahLst/>
              <a:cxnLst/>
              <a:rect l="l" t="t" r="r" b="b"/>
              <a:pathLst>
                <a:path w="2619" h="4259" extrusionOk="0">
                  <a:moveTo>
                    <a:pt x="952" y="0"/>
                  </a:moveTo>
                  <a:cubicBezTo>
                    <a:pt x="609" y="0"/>
                    <a:pt x="259" y="185"/>
                    <a:pt x="136" y="502"/>
                  </a:cubicBezTo>
                  <a:cubicBezTo>
                    <a:pt x="0" y="848"/>
                    <a:pt x="157" y="1242"/>
                    <a:pt x="373" y="1542"/>
                  </a:cubicBezTo>
                  <a:cubicBezTo>
                    <a:pt x="589" y="1844"/>
                    <a:pt x="868" y="2105"/>
                    <a:pt x="1025" y="2441"/>
                  </a:cubicBezTo>
                  <a:cubicBezTo>
                    <a:pt x="1219" y="2853"/>
                    <a:pt x="1204" y="3355"/>
                    <a:pt x="988" y="3756"/>
                  </a:cubicBezTo>
                  <a:lnTo>
                    <a:pt x="1228" y="4259"/>
                  </a:lnTo>
                  <a:cubicBezTo>
                    <a:pt x="1848" y="3932"/>
                    <a:pt x="2314" y="3324"/>
                    <a:pt x="2466" y="2641"/>
                  </a:cubicBezTo>
                  <a:cubicBezTo>
                    <a:pt x="2618" y="1956"/>
                    <a:pt x="2459" y="1208"/>
                    <a:pt x="2041" y="647"/>
                  </a:cubicBezTo>
                  <a:cubicBezTo>
                    <a:pt x="1808" y="336"/>
                    <a:pt x="1481" y="72"/>
                    <a:pt x="1096" y="11"/>
                  </a:cubicBezTo>
                  <a:cubicBezTo>
                    <a:pt x="1049" y="4"/>
                    <a:pt x="1000" y="0"/>
                    <a:pt x="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6"/>
            <p:cNvSpPr/>
            <p:nvPr/>
          </p:nvSpPr>
          <p:spPr>
            <a:xfrm>
              <a:off x="3485589" y="2135121"/>
              <a:ext cx="107762" cy="79909"/>
            </a:xfrm>
            <a:custGeom>
              <a:avLst/>
              <a:gdLst/>
              <a:ahLst/>
              <a:cxnLst/>
              <a:rect l="l" t="t" r="r" b="b"/>
              <a:pathLst>
                <a:path w="4751" h="3523" extrusionOk="0">
                  <a:moveTo>
                    <a:pt x="2329" y="0"/>
                  </a:moveTo>
                  <a:cubicBezTo>
                    <a:pt x="2227" y="0"/>
                    <a:pt x="2125" y="7"/>
                    <a:pt x="2023" y="22"/>
                  </a:cubicBezTo>
                  <a:cubicBezTo>
                    <a:pt x="1282" y="127"/>
                    <a:pt x="608" y="619"/>
                    <a:pt x="279" y="1292"/>
                  </a:cubicBezTo>
                  <a:cubicBezTo>
                    <a:pt x="63" y="1739"/>
                    <a:pt x="1" y="2281"/>
                    <a:pt x="206" y="2735"/>
                  </a:cubicBezTo>
                  <a:lnTo>
                    <a:pt x="4108" y="3522"/>
                  </a:lnTo>
                  <a:cubicBezTo>
                    <a:pt x="4625" y="3050"/>
                    <a:pt x="4751" y="2246"/>
                    <a:pt x="4532" y="1581"/>
                  </a:cubicBezTo>
                  <a:cubicBezTo>
                    <a:pt x="4432" y="1278"/>
                    <a:pt x="4267" y="994"/>
                    <a:pt x="4053" y="757"/>
                  </a:cubicBezTo>
                  <a:cubicBezTo>
                    <a:pt x="3620" y="278"/>
                    <a:pt x="2974" y="0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6"/>
            <p:cNvSpPr/>
            <p:nvPr/>
          </p:nvSpPr>
          <p:spPr>
            <a:xfrm>
              <a:off x="3558330" y="2137616"/>
              <a:ext cx="17896" cy="12180"/>
            </a:xfrm>
            <a:custGeom>
              <a:avLst/>
              <a:gdLst/>
              <a:ahLst/>
              <a:cxnLst/>
              <a:rect l="l" t="t" r="r" b="b"/>
              <a:pathLst>
                <a:path w="789" h="537" extrusionOk="0">
                  <a:moveTo>
                    <a:pt x="105" y="0"/>
                  </a:moveTo>
                  <a:cubicBezTo>
                    <a:pt x="59" y="0"/>
                    <a:pt x="18" y="33"/>
                    <a:pt x="9" y="79"/>
                  </a:cubicBezTo>
                  <a:cubicBezTo>
                    <a:pt x="1" y="132"/>
                    <a:pt x="35" y="182"/>
                    <a:pt x="88" y="190"/>
                  </a:cubicBezTo>
                  <a:cubicBezTo>
                    <a:pt x="290" y="225"/>
                    <a:pt x="479" y="340"/>
                    <a:pt x="605" y="500"/>
                  </a:cubicBezTo>
                  <a:cubicBezTo>
                    <a:pt x="623" y="524"/>
                    <a:pt x="652" y="536"/>
                    <a:pt x="679" y="536"/>
                  </a:cubicBezTo>
                  <a:cubicBezTo>
                    <a:pt x="700" y="536"/>
                    <a:pt x="721" y="529"/>
                    <a:pt x="740" y="514"/>
                  </a:cubicBezTo>
                  <a:cubicBezTo>
                    <a:pt x="782" y="482"/>
                    <a:pt x="789" y="423"/>
                    <a:pt x="756" y="381"/>
                  </a:cubicBezTo>
                  <a:cubicBezTo>
                    <a:pt x="600" y="183"/>
                    <a:pt x="368" y="45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6"/>
            <p:cNvSpPr/>
            <p:nvPr/>
          </p:nvSpPr>
          <p:spPr>
            <a:xfrm>
              <a:off x="3487290" y="2170165"/>
              <a:ext cx="110280" cy="112412"/>
            </a:xfrm>
            <a:custGeom>
              <a:avLst/>
              <a:gdLst/>
              <a:ahLst/>
              <a:cxnLst/>
              <a:rect l="l" t="t" r="r" b="b"/>
              <a:pathLst>
                <a:path w="4862" h="4956" extrusionOk="0">
                  <a:moveTo>
                    <a:pt x="1595" y="0"/>
                  </a:moveTo>
                  <a:cubicBezTo>
                    <a:pt x="1463" y="161"/>
                    <a:pt x="1246" y="271"/>
                    <a:pt x="1041" y="300"/>
                  </a:cubicBezTo>
                  <a:cubicBezTo>
                    <a:pt x="1003" y="305"/>
                    <a:pt x="964" y="308"/>
                    <a:pt x="926" y="308"/>
                  </a:cubicBezTo>
                  <a:cubicBezTo>
                    <a:pt x="758" y="308"/>
                    <a:pt x="588" y="257"/>
                    <a:pt x="451" y="161"/>
                  </a:cubicBezTo>
                  <a:cubicBezTo>
                    <a:pt x="258" y="390"/>
                    <a:pt x="120" y="672"/>
                    <a:pt x="87" y="969"/>
                  </a:cubicBezTo>
                  <a:cubicBezTo>
                    <a:pt x="1" y="1755"/>
                    <a:pt x="276" y="2517"/>
                    <a:pt x="535" y="3268"/>
                  </a:cubicBezTo>
                  <a:cubicBezTo>
                    <a:pt x="639" y="3569"/>
                    <a:pt x="771" y="3847"/>
                    <a:pt x="1013" y="4054"/>
                  </a:cubicBezTo>
                  <a:cubicBezTo>
                    <a:pt x="1256" y="4260"/>
                    <a:pt x="1573" y="4376"/>
                    <a:pt x="1890" y="4376"/>
                  </a:cubicBezTo>
                  <a:cubicBezTo>
                    <a:pt x="2149" y="4760"/>
                    <a:pt x="2618" y="4956"/>
                    <a:pt x="3082" y="4956"/>
                  </a:cubicBezTo>
                  <a:cubicBezTo>
                    <a:pt x="3105" y="4956"/>
                    <a:pt x="3129" y="4955"/>
                    <a:pt x="3152" y="4954"/>
                  </a:cubicBezTo>
                  <a:cubicBezTo>
                    <a:pt x="3638" y="4933"/>
                    <a:pt x="4102" y="4676"/>
                    <a:pt x="4402" y="4290"/>
                  </a:cubicBezTo>
                  <a:cubicBezTo>
                    <a:pt x="4482" y="4189"/>
                    <a:pt x="4550" y="4079"/>
                    <a:pt x="4607" y="3962"/>
                  </a:cubicBezTo>
                  <a:cubicBezTo>
                    <a:pt x="4861" y="3441"/>
                    <a:pt x="4697" y="2807"/>
                    <a:pt x="4246" y="2440"/>
                  </a:cubicBezTo>
                  <a:cubicBezTo>
                    <a:pt x="4220" y="2419"/>
                    <a:pt x="4192" y="2398"/>
                    <a:pt x="4166" y="2375"/>
                  </a:cubicBezTo>
                  <a:cubicBezTo>
                    <a:pt x="4408" y="2236"/>
                    <a:pt x="4612" y="2019"/>
                    <a:pt x="4710" y="1758"/>
                  </a:cubicBezTo>
                  <a:cubicBezTo>
                    <a:pt x="4809" y="1496"/>
                    <a:pt x="4796" y="1192"/>
                    <a:pt x="4656" y="949"/>
                  </a:cubicBezTo>
                  <a:cubicBezTo>
                    <a:pt x="4521" y="715"/>
                    <a:pt x="4262" y="554"/>
                    <a:pt x="3993" y="554"/>
                  </a:cubicBezTo>
                  <a:cubicBezTo>
                    <a:pt x="3984" y="554"/>
                    <a:pt x="3974" y="554"/>
                    <a:pt x="3964" y="554"/>
                  </a:cubicBezTo>
                  <a:cubicBezTo>
                    <a:pt x="3685" y="567"/>
                    <a:pt x="3418" y="768"/>
                    <a:pt x="3352" y="1039"/>
                  </a:cubicBezTo>
                  <a:cubicBezTo>
                    <a:pt x="3189" y="892"/>
                    <a:pt x="2958" y="741"/>
                    <a:pt x="2797" y="595"/>
                  </a:cubicBezTo>
                  <a:cubicBezTo>
                    <a:pt x="2735" y="610"/>
                    <a:pt x="2668" y="617"/>
                    <a:pt x="2600" y="617"/>
                  </a:cubicBezTo>
                  <a:cubicBezTo>
                    <a:pt x="2419" y="617"/>
                    <a:pt x="2227" y="568"/>
                    <a:pt x="2073" y="494"/>
                  </a:cubicBezTo>
                  <a:cubicBezTo>
                    <a:pt x="1864" y="391"/>
                    <a:pt x="1691" y="214"/>
                    <a:pt x="1595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6"/>
            <p:cNvSpPr/>
            <p:nvPr/>
          </p:nvSpPr>
          <p:spPr>
            <a:xfrm>
              <a:off x="3490806" y="2219793"/>
              <a:ext cx="16218" cy="8075"/>
            </a:xfrm>
            <a:custGeom>
              <a:avLst/>
              <a:gdLst/>
              <a:ahLst/>
              <a:cxnLst/>
              <a:rect l="l" t="t" r="r" b="b"/>
              <a:pathLst>
                <a:path w="715" h="356" extrusionOk="0">
                  <a:moveTo>
                    <a:pt x="607" y="1"/>
                  </a:moveTo>
                  <a:cubicBezTo>
                    <a:pt x="572" y="1"/>
                    <a:pt x="538" y="20"/>
                    <a:pt x="520" y="52"/>
                  </a:cubicBezTo>
                  <a:cubicBezTo>
                    <a:pt x="490" y="112"/>
                    <a:pt x="427" y="155"/>
                    <a:pt x="361" y="162"/>
                  </a:cubicBezTo>
                  <a:cubicBezTo>
                    <a:pt x="354" y="162"/>
                    <a:pt x="348" y="163"/>
                    <a:pt x="341" y="163"/>
                  </a:cubicBezTo>
                  <a:cubicBezTo>
                    <a:pt x="282" y="163"/>
                    <a:pt x="222" y="136"/>
                    <a:pt x="184" y="91"/>
                  </a:cubicBezTo>
                  <a:cubicBezTo>
                    <a:pt x="164" y="68"/>
                    <a:pt x="137" y="56"/>
                    <a:pt x="109" y="56"/>
                  </a:cubicBezTo>
                  <a:cubicBezTo>
                    <a:pt x="87" y="56"/>
                    <a:pt x="66" y="63"/>
                    <a:pt x="48" y="79"/>
                  </a:cubicBezTo>
                  <a:cubicBezTo>
                    <a:pt x="8" y="113"/>
                    <a:pt x="1" y="174"/>
                    <a:pt x="35" y="214"/>
                  </a:cubicBezTo>
                  <a:cubicBezTo>
                    <a:pt x="110" y="304"/>
                    <a:pt x="225" y="356"/>
                    <a:pt x="340" y="356"/>
                  </a:cubicBezTo>
                  <a:cubicBezTo>
                    <a:pt x="354" y="356"/>
                    <a:pt x="368" y="354"/>
                    <a:pt x="382" y="350"/>
                  </a:cubicBezTo>
                  <a:cubicBezTo>
                    <a:pt x="512" y="336"/>
                    <a:pt x="630" y="256"/>
                    <a:pt x="691" y="140"/>
                  </a:cubicBezTo>
                  <a:cubicBezTo>
                    <a:pt x="714" y="93"/>
                    <a:pt x="696" y="36"/>
                    <a:pt x="649" y="11"/>
                  </a:cubicBezTo>
                  <a:cubicBezTo>
                    <a:pt x="635" y="4"/>
                    <a:pt x="62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6"/>
            <p:cNvSpPr/>
            <p:nvPr/>
          </p:nvSpPr>
          <p:spPr>
            <a:xfrm>
              <a:off x="3526008" y="2208180"/>
              <a:ext cx="17896" cy="11137"/>
            </a:xfrm>
            <a:custGeom>
              <a:avLst/>
              <a:gdLst/>
              <a:ahLst/>
              <a:cxnLst/>
              <a:rect l="l" t="t" r="r" b="b"/>
              <a:pathLst>
                <a:path w="789" h="491" extrusionOk="0">
                  <a:moveTo>
                    <a:pt x="685" y="1"/>
                  </a:moveTo>
                  <a:cubicBezTo>
                    <a:pt x="640" y="1"/>
                    <a:pt x="597" y="35"/>
                    <a:pt x="592" y="82"/>
                  </a:cubicBezTo>
                  <a:cubicBezTo>
                    <a:pt x="578" y="172"/>
                    <a:pt x="511" y="253"/>
                    <a:pt x="427" y="285"/>
                  </a:cubicBezTo>
                  <a:cubicBezTo>
                    <a:pt x="400" y="294"/>
                    <a:pt x="372" y="299"/>
                    <a:pt x="343" y="299"/>
                  </a:cubicBezTo>
                  <a:cubicBezTo>
                    <a:pt x="281" y="299"/>
                    <a:pt x="218" y="277"/>
                    <a:pt x="171" y="237"/>
                  </a:cubicBezTo>
                  <a:cubicBezTo>
                    <a:pt x="153" y="222"/>
                    <a:pt x="131" y="215"/>
                    <a:pt x="109" y="215"/>
                  </a:cubicBezTo>
                  <a:cubicBezTo>
                    <a:pt x="81" y="215"/>
                    <a:pt x="54" y="226"/>
                    <a:pt x="35" y="248"/>
                  </a:cubicBezTo>
                  <a:cubicBezTo>
                    <a:pt x="0" y="287"/>
                    <a:pt x="6" y="348"/>
                    <a:pt x="46" y="383"/>
                  </a:cubicBezTo>
                  <a:cubicBezTo>
                    <a:pt x="128" y="452"/>
                    <a:pt x="234" y="491"/>
                    <a:pt x="340" y="491"/>
                  </a:cubicBezTo>
                  <a:cubicBezTo>
                    <a:pt x="392" y="491"/>
                    <a:pt x="444" y="480"/>
                    <a:pt x="492" y="465"/>
                  </a:cubicBezTo>
                  <a:cubicBezTo>
                    <a:pt x="643" y="409"/>
                    <a:pt x="755" y="271"/>
                    <a:pt x="780" y="111"/>
                  </a:cubicBezTo>
                  <a:cubicBezTo>
                    <a:pt x="788" y="57"/>
                    <a:pt x="752" y="9"/>
                    <a:pt x="700" y="2"/>
                  </a:cubicBezTo>
                  <a:cubicBezTo>
                    <a:pt x="695" y="1"/>
                    <a:pt x="690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6"/>
            <p:cNvSpPr/>
            <p:nvPr/>
          </p:nvSpPr>
          <p:spPr>
            <a:xfrm>
              <a:off x="3485634" y="2196136"/>
              <a:ext cx="20663" cy="11885"/>
            </a:xfrm>
            <a:custGeom>
              <a:avLst/>
              <a:gdLst/>
              <a:ahLst/>
              <a:cxnLst/>
              <a:rect l="l" t="t" r="r" b="b"/>
              <a:pathLst>
                <a:path w="911" h="524" extrusionOk="0">
                  <a:moveTo>
                    <a:pt x="559" y="1"/>
                  </a:moveTo>
                  <a:cubicBezTo>
                    <a:pt x="490" y="1"/>
                    <a:pt x="421" y="13"/>
                    <a:pt x="356" y="38"/>
                  </a:cubicBezTo>
                  <a:cubicBezTo>
                    <a:pt x="194" y="98"/>
                    <a:pt x="68" y="234"/>
                    <a:pt x="17" y="399"/>
                  </a:cubicBezTo>
                  <a:cubicBezTo>
                    <a:pt x="0" y="448"/>
                    <a:pt x="28" y="502"/>
                    <a:pt x="79" y="518"/>
                  </a:cubicBezTo>
                  <a:cubicBezTo>
                    <a:pt x="87" y="520"/>
                    <a:pt x="97" y="523"/>
                    <a:pt x="107" y="523"/>
                  </a:cubicBezTo>
                  <a:cubicBezTo>
                    <a:pt x="146" y="523"/>
                    <a:pt x="184" y="497"/>
                    <a:pt x="200" y="455"/>
                  </a:cubicBezTo>
                  <a:cubicBezTo>
                    <a:pt x="234" y="347"/>
                    <a:pt x="319" y="256"/>
                    <a:pt x="425" y="216"/>
                  </a:cubicBezTo>
                  <a:cubicBezTo>
                    <a:pt x="468" y="200"/>
                    <a:pt x="513" y="192"/>
                    <a:pt x="559" y="192"/>
                  </a:cubicBezTo>
                  <a:cubicBezTo>
                    <a:pt x="627" y="192"/>
                    <a:pt x="694" y="209"/>
                    <a:pt x="752" y="243"/>
                  </a:cubicBezTo>
                  <a:cubicBezTo>
                    <a:pt x="767" y="252"/>
                    <a:pt x="783" y="256"/>
                    <a:pt x="800" y="256"/>
                  </a:cubicBezTo>
                  <a:cubicBezTo>
                    <a:pt x="833" y="256"/>
                    <a:pt x="865" y="239"/>
                    <a:pt x="883" y="209"/>
                  </a:cubicBezTo>
                  <a:cubicBezTo>
                    <a:pt x="910" y="164"/>
                    <a:pt x="894" y="105"/>
                    <a:pt x="849" y="80"/>
                  </a:cubicBezTo>
                  <a:cubicBezTo>
                    <a:pt x="761" y="27"/>
                    <a:pt x="660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6"/>
            <p:cNvSpPr/>
            <p:nvPr/>
          </p:nvSpPr>
          <p:spPr>
            <a:xfrm>
              <a:off x="3517616" y="2183525"/>
              <a:ext cx="19711" cy="8188"/>
            </a:xfrm>
            <a:custGeom>
              <a:avLst/>
              <a:gdLst/>
              <a:ahLst/>
              <a:cxnLst/>
              <a:rect l="l" t="t" r="r" b="b"/>
              <a:pathLst>
                <a:path w="869" h="361" extrusionOk="0">
                  <a:moveTo>
                    <a:pt x="760" y="1"/>
                  </a:moveTo>
                  <a:cubicBezTo>
                    <a:pt x="753" y="1"/>
                    <a:pt x="747" y="2"/>
                    <a:pt x="740" y="3"/>
                  </a:cubicBezTo>
                  <a:lnTo>
                    <a:pt x="83" y="173"/>
                  </a:lnTo>
                  <a:cubicBezTo>
                    <a:pt x="31" y="187"/>
                    <a:pt x="0" y="238"/>
                    <a:pt x="14" y="290"/>
                  </a:cubicBezTo>
                  <a:cubicBezTo>
                    <a:pt x="24" y="331"/>
                    <a:pt x="64" y="360"/>
                    <a:pt x="106" y="360"/>
                  </a:cubicBezTo>
                  <a:cubicBezTo>
                    <a:pt x="113" y="360"/>
                    <a:pt x="121" y="359"/>
                    <a:pt x="131" y="359"/>
                  </a:cubicBezTo>
                  <a:lnTo>
                    <a:pt x="786" y="189"/>
                  </a:lnTo>
                  <a:cubicBezTo>
                    <a:pt x="838" y="175"/>
                    <a:pt x="869" y="122"/>
                    <a:pt x="855" y="72"/>
                  </a:cubicBezTo>
                  <a:cubicBezTo>
                    <a:pt x="845" y="28"/>
                    <a:pt x="804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6"/>
            <p:cNvSpPr/>
            <p:nvPr/>
          </p:nvSpPr>
          <p:spPr>
            <a:xfrm>
              <a:off x="3512014" y="2217661"/>
              <a:ext cx="13791" cy="27627"/>
            </a:xfrm>
            <a:custGeom>
              <a:avLst/>
              <a:gdLst/>
              <a:ahLst/>
              <a:cxnLst/>
              <a:rect l="l" t="t" r="r" b="b"/>
              <a:pathLst>
                <a:path w="608" h="1218" extrusionOk="0">
                  <a:moveTo>
                    <a:pt x="95" y="1"/>
                  </a:moveTo>
                  <a:cubicBezTo>
                    <a:pt x="41" y="5"/>
                    <a:pt x="1" y="49"/>
                    <a:pt x="5" y="102"/>
                  </a:cubicBezTo>
                  <a:lnTo>
                    <a:pt x="66" y="1127"/>
                  </a:lnTo>
                  <a:cubicBezTo>
                    <a:pt x="69" y="1156"/>
                    <a:pt x="84" y="1185"/>
                    <a:pt x="110" y="1202"/>
                  </a:cubicBezTo>
                  <a:cubicBezTo>
                    <a:pt x="124" y="1212"/>
                    <a:pt x="143" y="1217"/>
                    <a:pt x="160" y="1217"/>
                  </a:cubicBezTo>
                  <a:cubicBezTo>
                    <a:pt x="173" y="1217"/>
                    <a:pt x="185" y="1216"/>
                    <a:pt x="198" y="1210"/>
                  </a:cubicBezTo>
                  <a:lnTo>
                    <a:pt x="534" y="1074"/>
                  </a:lnTo>
                  <a:cubicBezTo>
                    <a:pt x="585" y="1054"/>
                    <a:pt x="608" y="998"/>
                    <a:pt x="588" y="950"/>
                  </a:cubicBezTo>
                  <a:cubicBezTo>
                    <a:pt x="572" y="912"/>
                    <a:pt x="537" y="890"/>
                    <a:pt x="499" y="890"/>
                  </a:cubicBezTo>
                  <a:cubicBezTo>
                    <a:pt x="487" y="890"/>
                    <a:pt x="475" y="892"/>
                    <a:pt x="463" y="897"/>
                  </a:cubicBezTo>
                  <a:lnTo>
                    <a:pt x="249" y="983"/>
                  </a:lnTo>
                  <a:lnTo>
                    <a:pt x="195" y="91"/>
                  </a:lnTo>
                  <a:cubicBezTo>
                    <a:pt x="193" y="38"/>
                    <a:pt x="149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6"/>
            <p:cNvSpPr/>
            <p:nvPr/>
          </p:nvSpPr>
          <p:spPr>
            <a:xfrm>
              <a:off x="3531951" y="2230681"/>
              <a:ext cx="17080" cy="11999"/>
            </a:xfrm>
            <a:custGeom>
              <a:avLst/>
              <a:gdLst/>
              <a:ahLst/>
              <a:cxnLst/>
              <a:rect l="l" t="t" r="r" b="b"/>
              <a:pathLst>
                <a:path w="753" h="529" extrusionOk="0">
                  <a:moveTo>
                    <a:pt x="655" y="0"/>
                  </a:moveTo>
                  <a:cubicBezTo>
                    <a:pt x="603" y="0"/>
                    <a:pt x="560" y="43"/>
                    <a:pt x="560" y="96"/>
                  </a:cubicBezTo>
                  <a:cubicBezTo>
                    <a:pt x="558" y="186"/>
                    <a:pt x="503" y="275"/>
                    <a:pt x="421" y="313"/>
                  </a:cubicBezTo>
                  <a:cubicBezTo>
                    <a:pt x="388" y="330"/>
                    <a:pt x="350" y="338"/>
                    <a:pt x="313" y="338"/>
                  </a:cubicBezTo>
                  <a:cubicBezTo>
                    <a:pt x="260" y="338"/>
                    <a:pt x="207" y="321"/>
                    <a:pt x="165" y="289"/>
                  </a:cubicBezTo>
                  <a:cubicBezTo>
                    <a:pt x="148" y="275"/>
                    <a:pt x="127" y="268"/>
                    <a:pt x="106" y="268"/>
                  </a:cubicBezTo>
                  <a:cubicBezTo>
                    <a:pt x="78" y="268"/>
                    <a:pt x="50" y="281"/>
                    <a:pt x="32" y="305"/>
                  </a:cubicBezTo>
                  <a:cubicBezTo>
                    <a:pt x="0" y="347"/>
                    <a:pt x="7" y="406"/>
                    <a:pt x="49" y="438"/>
                  </a:cubicBezTo>
                  <a:cubicBezTo>
                    <a:pt x="125" y="498"/>
                    <a:pt x="222" y="528"/>
                    <a:pt x="317" y="528"/>
                  </a:cubicBezTo>
                  <a:cubicBezTo>
                    <a:pt x="381" y="528"/>
                    <a:pt x="447" y="517"/>
                    <a:pt x="506" y="485"/>
                  </a:cubicBezTo>
                  <a:cubicBezTo>
                    <a:pt x="651" y="415"/>
                    <a:pt x="749" y="258"/>
                    <a:pt x="752" y="97"/>
                  </a:cubicBezTo>
                  <a:cubicBezTo>
                    <a:pt x="752" y="43"/>
                    <a:pt x="708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6"/>
            <p:cNvSpPr/>
            <p:nvPr/>
          </p:nvSpPr>
          <p:spPr>
            <a:xfrm>
              <a:off x="3524375" y="2253068"/>
              <a:ext cx="36972" cy="19733"/>
            </a:xfrm>
            <a:custGeom>
              <a:avLst/>
              <a:gdLst/>
              <a:ahLst/>
              <a:cxnLst/>
              <a:rect l="l" t="t" r="r" b="b"/>
              <a:pathLst>
                <a:path w="1630" h="870" extrusionOk="0">
                  <a:moveTo>
                    <a:pt x="1521" y="1"/>
                  </a:moveTo>
                  <a:cubicBezTo>
                    <a:pt x="1491" y="1"/>
                    <a:pt x="1460" y="15"/>
                    <a:pt x="1442" y="44"/>
                  </a:cubicBezTo>
                  <a:cubicBezTo>
                    <a:pt x="1184" y="435"/>
                    <a:pt x="718" y="677"/>
                    <a:pt x="250" y="677"/>
                  </a:cubicBezTo>
                  <a:cubicBezTo>
                    <a:pt x="204" y="677"/>
                    <a:pt x="157" y="675"/>
                    <a:pt x="111" y="670"/>
                  </a:cubicBezTo>
                  <a:cubicBezTo>
                    <a:pt x="107" y="670"/>
                    <a:pt x="103" y="669"/>
                    <a:pt x="99" y="669"/>
                  </a:cubicBezTo>
                  <a:cubicBezTo>
                    <a:pt x="50" y="669"/>
                    <a:pt x="10" y="707"/>
                    <a:pt x="6" y="756"/>
                  </a:cubicBezTo>
                  <a:cubicBezTo>
                    <a:pt x="0" y="809"/>
                    <a:pt x="38" y="856"/>
                    <a:pt x="90" y="861"/>
                  </a:cubicBezTo>
                  <a:cubicBezTo>
                    <a:pt x="144" y="867"/>
                    <a:pt x="197" y="870"/>
                    <a:pt x="251" y="870"/>
                  </a:cubicBezTo>
                  <a:cubicBezTo>
                    <a:pt x="781" y="870"/>
                    <a:pt x="1309" y="594"/>
                    <a:pt x="1602" y="148"/>
                  </a:cubicBezTo>
                  <a:cubicBezTo>
                    <a:pt x="1629" y="105"/>
                    <a:pt x="1617" y="45"/>
                    <a:pt x="1574" y="16"/>
                  </a:cubicBezTo>
                  <a:cubicBezTo>
                    <a:pt x="1558" y="6"/>
                    <a:pt x="1539" y="1"/>
                    <a:pt x="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6"/>
            <p:cNvSpPr/>
            <p:nvPr/>
          </p:nvSpPr>
          <p:spPr>
            <a:xfrm>
              <a:off x="3569014" y="2191169"/>
              <a:ext cx="15288" cy="15220"/>
            </a:xfrm>
            <a:custGeom>
              <a:avLst/>
              <a:gdLst/>
              <a:ahLst/>
              <a:cxnLst/>
              <a:rect l="l" t="t" r="r" b="b"/>
              <a:pathLst>
                <a:path w="674" h="671" extrusionOk="0">
                  <a:moveTo>
                    <a:pt x="567" y="0"/>
                  </a:moveTo>
                  <a:cubicBezTo>
                    <a:pt x="542" y="0"/>
                    <a:pt x="518" y="10"/>
                    <a:pt x="499" y="30"/>
                  </a:cubicBezTo>
                  <a:lnTo>
                    <a:pt x="39" y="510"/>
                  </a:lnTo>
                  <a:cubicBezTo>
                    <a:pt x="1" y="548"/>
                    <a:pt x="2" y="608"/>
                    <a:pt x="41" y="645"/>
                  </a:cubicBezTo>
                  <a:cubicBezTo>
                    <a:pt x="57" y="662"/>
                    <a:pt x="82" y="670"/>
                    <a:pt x="106" y="670"/>
                  </a:cubicBezTo>
                  <a:cubicBezTo>
                    <a:pt x="132" y="670"/>
                    <a:pt x="157" y="660"/>
                    <a:pt x="175" y="642"/>
                  </a:cubicBezTo>
                  <a:lnTo>
                    <a:pt x="636" y="163"/>
                  </a:lnTo>
                  <a:cubicBezTo>
                    <a:pt x="674" y="126"/>
                    <a:pt x="672" y="65"/>
                    <a:pt x="635" y="29"/>
                  </a:cubicBezTo>
                  <a:cubicBezTo>
                    <a:pt x="616" y="10"/>
                    <a:pt x="592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6"/>
            <p:cNvSpPr/>
            <p:nvPr/>
          </p:nvSpPr>
          <p:spPr>
            <a:xfrm>
              <a:off x="3577655" y="2222084"/>
              <a:ext cx="6283" cy="9844"/>
            </a:xfrm>
            <a:custGeom>
              <a:avLst/>
              <a:gdLst/>
              <a:ahLst/>
              <a:cxnLst/>
              <a:rect l="l" t="t" r="r" b="b"/>
              <a:pathLst>
                <a:path w="277" h="434" extrusionOk="0">
                  <a:moveTo>
                    <a:pt x="170" y="1"/>
                  </a:moveTo>
                  <a:cubicBezTo>
                    <a:pt x="128" y="1"/>
                    <a:pt x="90" y="29"/>
                    <a:pt x="78" y="72"/>
                  </a:cubicBezTo>
                  <a:lnTo>
                    <a:pt x="14" y="311"/>
                  </a:lnTo>
                  <a:cubicBezTo>
                    <a:pt x="1" y="364"/>
                    <a:pt x="32" y="415"/>
                    <a:pt x="82" y="429"/>
                  </a:cubicBezTo>
                  <a:cubicBezTo>
                    <a:pt x="89" y="432"/>
                    <a:pt x="98" y="433"/>
                    <a:pt x="106" y="433"/>
                  </a:cubicBezTo>
                  <a:cubicBezTo>
                    <a:pt x="150" y="433"/>
                    <a:pt x="188" y="404"/>
                    <a:pt x="199" y="363"/>
                  </a:cubicBezTo>
                  <a:lnTo>
                    <a:pt x="262" y="122"/>
                  </a:lnTo>
                  <a:cubicBezTo>
                    <a:pt x="276" y="69"/>
                    <a:pt x="244" y="18"/>
                    <a:pt x="195" y="4"/>
                  </a:cubicBezTo>
                  <a:cubicBezTo>
                    <a:pt x="186" y="2"/>
                    <a:pt x="17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6"/>
            <p:cNvSpPr/>
            <p:nvPr/>
          </p:nvSpPr>
          <p:spPr>
            <a:xfrm>
              <a:off x="3506774" y="2469318"/>
              <a:ext cx="132486" cy="114862"/>
            </a:xfrm>
            <a:custGeom>
              <a:avLst/>
              <a:gdLst/>
              <a:ahLst/>
              <a:cxnLst/>
              <a:rect l="l" t="t" r="r" b="b"/>
              <a:pathLst>
                <a:path w="5841" h="5064" extrusionOk="0">
                  <a:moveTo>
                    <a:pt x="1433" y="0"/>
                  </a:moveTo>
                  <a:lnTo>
                    <a:pt x="0" y="4228"/>
                  </a:lnTo>
                  <a:cubicBezTo>
                    <a:pt x="1107" y="4605"/>
                    <a:pt x="2250" y="4878"/>
                    <a:pt x="3407" y="5043"/>
                  </a:cubicBezTo>
                  <a:cubicBezTo>
                    <a:pt x="3484" y="5053"/>
                    <a:pt x="3564" y="5064"/>
                    <a:pt x="3643" y="5064"/>
                  </a:cubicBezTo>
                  <a:cubicBezTo>
                    <a:pt x="3725" y="5064"/>
                    <a:pt x="3806" y="5052"/>
                    <a:pt x="3881" y="5019"/>
                  </a:cubicBezTo>
                  <a:cubicBezTo>
                    <a:pt x="4027" y="4951"/>
                    <a:pt x="4159" y="4757"/>
                    <a:pt x="4081" y="4616"/>
                  </a:cubicBezTo>
                  <a:lnTo>
                    <a:pt x="4081" y="4616"/>
                  </a:lnTo>
                  <a:cubicBezTo>
                    <a:pt x="4192" y="4635"/>
                    <a:pt x="4302" y="4653"/>
                    <a:pt x="4413" y="4653"/>
                  </a:cubicBezTo>
                  <a:cubicBezTo>
                    <a:pt x="4450" y="4653"/>
                    <a:pt x="4487" y="4651"/>
                    <a:pt x="4523" y="4646"/>
                  </a:cubicBezTo>
                  <a:cubicBezTo>
                    <a:pt x="4670" y="4627"/>
                    <a:pt x="4817" y="4556"/>
                    <a:pt x="4896" y="4432"/>
                  </a:cubicBezTo>
                  <a:cubicBezTo>
                    <a:pt x="4973" y="4307"/>
                    <a:pt x="4997" y="4146"/>
                    <a:pt x="4879" y="4055"/>
                  </a:cubicBezTo>
                  <a:lnTo>
                    <a:pt x="4879" y="4055"/>
                  </a:lnTo>
                  <a:cubicBezTo>
                    <a:pt x="4903" y="4059"/>
                    <a:pt x="4927" y="4061"/>
                    <a:pt x="4951" y="4061"/>
                  </a:cubicBezTo>
                  <a:cubicBezTo>
                    <a:pt x="5113" y="4061"/>
                    <a:pt x="5274" y="3970"/>
                    <a:pt x="5350" y="3829"/>
                  </a:cubicBezTo>
                  <a:cubicBezTo>
                    <a:pt x="5440" y="3666"/>
                    <a:pt x="5425" y="3466"/>
                    <a:pt x="5299" y="3330"/>
                  </a:cubicBezTo>
                  <a:lnTo>
                    <a:pt x="5299" y="3330"/>
                  </a:lnTo>
                  <a:cubicBezTo>
                    <a:pt x="5325" y="3336"/>
                    <a:pt x="5352" y="3339"/>
                    <a:pt x="5378" y="3339"/>
                  </a:cubicBezTo>
                  <a:cubicBezTo>
                    <a:pt x="5528" y="3339"/>
                    <a:pt x="5678" y="3253"/>
                    <a:pt x="5745" y="3118"/>
                  </a:cubicBezTo>
                  <a:cubicBezTo>
                    <a:pt x="5827" y="2959"/>
                    <a:pt x="5841" y="2818"/>
                    <a:pt x="5715" y="2695"/>
                  </a:cubicBezTo>
                  <a:cubicBezTo>
                    <a:pt x="5341" y="2330"/>
                    <a:pt x="4972" y="2017"/>
                    <a:pt x="4599" y="1654"/>
                  </a:cubicBezTo>
                  <a:cubicBezTo>
                    <a:pt x="4606" y="1352"/>
                    <a:pt x="4489" y="1049"/>
                    <a:pt x="4279" y="833"/>
                  </a:cubicBezTo>
                  <a:cubicBezTo>
                    <a:pt x="4069" y="617"/>
                    <a:pt x="3815" y="568"/>
                    <a:pt x="3522" y="499"/>
                  </a:cubicBezTo>
                  <a:cubicBezTo>
                    <a:pt x="2826" y="333"/>
                    <a:pt x="2128" y="167"/>
                    <a:pt x="1433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6"/>
            <p:cNvSpPr/>
            <p:nvPr/>
          </p:nvSpPr>
          <p:spPr>
            <a:xfrm>
              <a:off x="3594644" y="2495040"/>
              <a:ext cx="20822" cy="15923"/>
            </a:xfrm>
            <a:custGeom>
              <a:avLst/>
              <a:gdLst/>
              <a:ahLst/>
              <a:cxnLst/>
              <a:rect l="l" t="t" r="r" b="b"/>
              <a:pathLst>
                <a:path w="918" h="702" extrusionOk="0">
                  <a:moveTo>
                    <a:pt x="109" y="1"/>
                  </a:moveTo>
                  <a:cubicBezTo>
                    <a:pt x="80" y="1"/>
                    <a:pt x="51" y="14"/>
                    <a:pt x="33" y="41"/>
                  </a:cubicBezTo>
                  <a:cubicBezTo>
                    <a:pt x="1" y="84"/>
                    <a:pt x="11" y="142"/>
                    <a:pt x="54" y="174"/>
                  </a:cubicBezTo>
                  <a:lnTo>
                    <a:pt x="753" y="682"/>
                  </a:lnTo>
                  <a:cubicBezTo>
                    <a:pt x="768" y="696"/>
                    <a:pt x="789" y="702"/>
                    <a:pt x="809" y="702"/>
                  </a:cubicBezTo>
                  <a:cubicBezTo>
                    <a:pt x="838" y="702"/>
                    <a:pt x="867" y="689"/>
                    <a:pt x="886" y="662"/>
                  </a:cubicBezTo>
                  <a:cubicBezTo>
                    <a:pt x="918" y="619"/>
                    <a:pt x="908" y="559"/>
                    <a:pt x="865" y="529"/>
                  </a:cubicBezTo>
                  <a:lnTo>
                    <a:pt x="166" y="19"/>
                  </a:lnTo>
                  <a:cubicBezTo>
                    <a:pt x="149" y="7"/>
                    <a:pt x="12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6"/>
            <p:cNvSpPr/>
            <p:nvPr/>
          </p:nvSpPr>
          <p:spPr>
            <a:xfrm>
              <a:off x="3613765" y="2532692"/>
              <a:ext cx="16898" cy="14653"/>
            </a:xfrm>
            <a:custGeom>
              <a:avLst/>
              <a:gdLst/>
              <a:ahLst/>
              <a:cxnLst/>
              <a:rect l="l" t="t" r="r" b="b"/>
              <a:pathLst>
                <a:path w="745" h="646" extrusionOk="0">
                  <a:moveTo>
                    <a:pt x="107" y="1"/>
                  </a:moveTo>
                  <a:cubicBezTo>
                    <a:pt x="81" y="1"/>
                    <a:pt x="54" y="12"/>
                    <a:pt x="35" y="34"/>
                  </a:cubicBezTo>
                  <a:cubicBezTo>
                    <a:pt x="0" y="74"/>
                    <a:pt x="6" y="135"/>
                    <a:pt x="45" y="169"/>
                  </a:cubicBezTo>
                  <a:lnTo>
                    <a:pt x="575" y="622"/>
                  </a:lnTo>
                  <a:cubicBezTo>
                    <a:pt x="594" y="639"/>
                    <a:pt x="615" y="646"/>
                    <a:pt x="637" y="646"/>
                  </a:cubicBezTo>
                  <a:cubicBezTo>
                    <a:pt x="664" y="646"/>
                    <a:pt x="691" y="635"/>
                    <a:pt x="709" y="613"/>
                  </a:cubicBezTo>
                  <a:cubicBezTo>
                    <a:pt x="744" y="572"/>
                    <a:pt x="739" y="511"/>
                    <a:pt x="700" y="477"/>
                  </a:cubicBezTo>
                  <a:lnTo>
                    <a:pt x="169" y="24"/>
                  </a:lnTo>
                  <a:cubicBezTo>
                    <a:pt x="151" y="8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6"/>
            <p:cNvSpPr/>
            <p:nvPr/>
          </p:nvSpPr>
          <p:spPr>
            <a:xfrm>
              <a:off x="3602991" y="2549136"/>
              <a:ext cx="18304" cy="14516"/>
            </a:xfrm>
            <a:custGeom>
              <a:avLst/>
              <a:gdLst/>
              <a:ahLst/>
              <a:cxnLst/>
              <a:rect l="l" t="t" r="r" b="b"/>
              <a:pathLst>
                <a:path w="807" h="640" extrusionOk="0">
                  <a:moveTo>
                    <a:pt x="108" y="0"/>
                  </a:moveTo>
                  <a:cubicBezTo>
                    <a:pt x="80" y="0"/>
                    <a:pt x="52" y="13"/>
                    <a:pt x="33" y="37"/>
                  </a:cubicBezTo>
                  <a:cubicBezTo>
                    <a:pt x="0" y="80"/>
                    <a:pt x="10" y="138"/>
                    <a:pt x="51" y="172"/>
                  </a:cubicBezTo>
                  <a:lnTo>
                    <a:pt x="640" y="622"/>
                  </a:lnTo>
                  <a:cubicBezTo>
                    <a:pt x="658" y="634"/>
                    <a:pt x="677" y="640"/>
                    <a:pt x="698" y="640"/>
                  </a:cubicBezTo>
                  <a:cubicBezTo>
                    <a:pt x="726" y="640"/>
                    <a:pt x="755" y="629"/>
                    <a:pt x="773" y="604"/>
                  </a:cubicBezTo>
                  <a:cubicBezTo>
                    <a:pt x="806" y="562"/>
                    <a:pt x="797" y="504"/>
                    <a:pt x="755" y="471"/>
                  </a:cubicBezTo>
                  <a:lnTo>
                    <a:pt x="166" y="21"/>
                  </a:lnTo>
                  <a:cubicBezTo>
                    <a:pt x="149" y="7"/>
                    <a:pt x="12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6"/>
            <p:cNvSpPr/>
            <p:nvPr/>
          </p:nvSpPr>
          <p:spPr>
            <a:xfrm>
              <a:off x="3587545" y="2565808"/>
              <a:ext cx="17783" cy="11341"/>
            </a:xfrm>
            <a:custGeom>
              <a:avLst/>
              <a:gdLst/>
              <a:ahLst/>
              <a:cxnLst/>
              <a:rect l="l" t="t" r="r" b="b"/>
              <a:pathLst>
                <a:path w="784" h="500" extrusionOk="0">
                  <a:moveTo>
                    <a:pt x="111" y="1"/>
                  </a:moveTo>
                  <a:cubicBezTo>
                    <a:pt x="78" y="1"/>
                    <a:pt x="45" y="19"/>
                    <a:pt x="27" y="50"/>
                  </a:cubicBezTo>
                  <a:cubicBezTo>
                    <a:pt x="1" y="97"/>
                    <a:pt x="19" y="154"/>
                    <a:pt x="65" y="180"/>
                  </a:cubicBezTo>
                  <a:lnTo>
                    <a:pt x="628" y="488"/>
                  </a:lnTo>
                  <a:cubicBezTo>
                    <a:pt x="642" y="496"/>
                    <a:pt x="658" y="499"/>
                    <a:pt x="673" y="499"/>
                  </a:cubicBezTo>
                  <a:cubicBezTo>
                    <a:pt x="706" y="499"/>
                    <a:pt x="739" y="482"/>
                    <a:pt x="757" y="449"/>
                  </a:cubicBezTo>
                  <a:cubicBezTo>
                    <a:pt x="784" y="402"/>
                    <a:pt x="767" y="345"/>
                    <a:pt x="720" y="319"/>
                  </a:cubicBezTo>
                  <a:lnTo>
                    <a:pt x="157" y="13"/>
                  </a:lnTo>
                  <a:cubicBezTo>
                    <a:pt x="143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6"/>
            <p:cNvSpPr/>
            <p:nvPr/>
          </p:nvSpPr>
          <p:spPr>
            <a:xfrm flipH="1">
              <a:off x="3336231" y="3598719"/>
              <a:ext cx="149596" cy="152910"/>
            </a:xfrm>
            <a:custGeom>
              <a:avLst/>
              <a:gdLst/>
              <a:ahLst/>
              <a:cxnLst/>
              <a:rect l="l" t="t" r="r" b="b"/>
              <a:pathLst>
                <a:path w="6580" h="6725" extrusionOk="0">
                  <a:moveTo>
                    <a:pt x="1639" y="1"/>
                  </a:moveTo>
                  <a:cubicBezTo>
                    <a:pt x="1467" y="1"/>
                    <a:pt x="1309" y="81"/>
                    <a:pt x="1170" y="264"/>
                  </a:cubicBezTo>
                  <a:cubicBezTo>
                    <a:pt x="0" y="1804"/>
                    <a:pt x="5576" y="6725"/>
                    <a:pt x="5576" y="6725"/>
                  </a:cubicBezTo>
                  <a:lnTo>
                    <a:pt x="6580" y="6541"/>
                  </a:lnTo>
                  <a:cubicBezTo>
                    <a:pt x="6580" y="6541"/>
                    <a:pt x="6413" y="1482"/>
                    <a:pt x="5326" y="1263"/>
                  </a:cubicBezTo>
                  <a:cubicBezTo>
                    <a:pt x="5296" y="1257"/>
                    <a:pt x="5268" y="1254"/>
                    <a:pt x="5241" y="1254"/>
                  </a:cubicBezTo>
                  <a:cubicBezTo>
                    <a:pt x="4316" y="1254"/>
                    <a:pt x="5049" y="4722"/>
                    <a:pt x="5025" y="4722"/>
                  </a:cubicBezTo>
                  <a:cubicBezTo>
                    <a:pt x="5024" y="4722"/>
                    <a:pt x="5022" y="4718"/>
                    <a:pt x="5020" y="4709"/>
                  </a:cubicBezTo>
                  <a:cubicBezTo>
                    <a:pt x="4945" y="4482"/>
                    <a:pt x="2920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2" name="Google Shape;3932;p26"/>
          <p:cNvGrpSpPr/>
          <p:nvPr/>
        </p:nvGrpSpPr>
        <p:grpSpPr>
          <a:xfrm>
            <a:off x="1750587" y="1254457"/>
            <a:ext cx="2236500" cy="494625"/>
            <a:chOff x="457200" y="1254457"/>
            <a:chExt cx="2236500" cy="494625"/>
          </a:xfrm>
        </p:grpSpPr>
        <p:sp>
          <p:nvSpPr>
            <p:cNvPr id="3933" name="Google Shape;3933;p26"/>
            <p:cNvSpPr txBox="1"/>
            <p:nvPr/>
          </p:nvSpPr>
          <p:spPr>
            <a:xfrm>
              <a:off x="457200" y="1276775"/>
              <a:ext cx="22365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2000s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3935" name="Google Shape;3935;p26"/>
            <p:cNvCxnSpPr/>
            <p:nvPr/>
          </p:nvCxnSpPr>
          <p:spPr>
            <a:xfrm>
              <a:off x="1347300" y="1749082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36" name="Google Shape;3936;p26"/>
            <p:cNvCxnSpPr/>
            <p:nvPr/>
          </p:nvCxnSpPr>
          <p:spPr>
            <a:xfrm>
              <a:off x="1347300" y="1254457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37" name="Google Shape;3937;p26"/>
          <p:cNvGrpSpPr/>
          <p:nvPr/>
        </p:nvGrpSpPr>
        <p:grpSpPr>
          <a:xfrm>
            <a:off x="5368400" y="1254457"/>
            <a:ext cx="2236500" cy="494625"/>
            <a:chOff x="3453750" y="1254457"/>
            <a:chExt cx="2236500" cy="494625"/>
          </a:xfrm>
        </p:grpSpPr>
        <p:sp>
          <p:nvSpPr>
            <p:cNvPr id="3938" name="Google Shape;3938;p26"/>
            <p:cNvSpPr txBox="1"/>
            <p:nvPr/>
          </p:nvSpPr>
          <p:spPr>
            <a:xfrm>
              <a:off x="3453750" y="1276775"/>
              <a:ext cx="22365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2010s</a:t>
              </a: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3940" name="Google Shape;3940;p26"/>
            <p:cNvCxnSpPr/>
            <p:nvPr/>
          </p:nvCxnSpPr>
          <p:spPr>
            <a:xfrm>
              <a:off x="4348500" y="1749082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41" name="Google Shape;3941;p26"/>
            <p:cNvCxnSpPr/>
            <p:nvPr/>
          </p:nvCxnSpPr>
          <p:spPr>
            <a:xfrm>
              <a:off x="4348500" y="1254457"/>
              <a:ext cx="456300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947" name="Google Shape;3947;p26"/>
          <p:cNvCxnSpPr>
            <a:cxnSpLocks/>
          </p:cNvCxnSpPr>
          <p:nvPr/>
        </p:nvCxnSpPr>
        <p:spPr>
          <a:xfrm>
            <a:off x="4485394" y="2731392"/>
            <a:ext cx="513153" cy="0"/>
          </a:xfrm>
          <a:prstGeom prst="straightConnector1">
            <a:avLst/>
          </a:prstGeom>
          <a:noFill/>
          <a:ln w="19050" cap="rnd" cmpd="sng">
            <a:solidFill>
              <a:schemeClr val="accent4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4F35B7-1B1F-CF0C-F2F1-217768AD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62" y="1975165"/>
            <a:ext cx="2849419" cy="1487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C9B48-87C9-2DF3-F137-4FE00F1D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890" y="1976172"/>
            <a:ext cx="2837533" cy="1486042"/>
          </a:xfrm>
          <a:prstGeom prst="rect">
            <a:avLst/>
          </a:prstGeom>
        </p:spPr>
      </p:pic>
      <p:sp>
        <p:nvSpPr>
          <p:cNvPr id="5" name="Google Shape;6191;p40">
            <a:extLst>
              <a:ext uri="{FF2B5EF4-FFF2-40B4-BE49-F238E27FC236}">
                <a16:creationId xmlns:a16="http://schemas.microsoft.com/office/drawing/2014/main" id="{D5014BAA-AEF1-CB12-65CB-EF30859650C3}"/>
              </a:ext>
            </a:extLst>
          </p:cNvPr>
          <p:cNvSpPr/>
          <p:nvPr/>
        </p:nvSpPr>
        <p:spPr>
          <a:xfrm>
            <a:off x="457200" y="4323978"/>
            <a:ext cx="8238900" cy="623057"/>
          </a:xfrm>
          <a:prstGeom prst="roundRect">
            <a:avLst>
              <a:gd name="adj" fmla="val 26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300"/>
              <a:t>'Know’ and ‘Love’ took up most of the common words in all decades, with different proportions from time to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300"/>
              <a:t>Other common words were mostly Verbs (‘See’, ‘Got’, ‘Want’,…) and ‘Now’</a:t>
            </a:r>
            <a:endParaRPr sz="1300"/>
          </a:p>
        </p:txBody>
      </p:sp>
      <p:sp>
        <p:nvSpPr>
          <p:cNvPr id="6" name="Google Shape;6194;p40">
            <a:extLst>
              <a:ext uri="{FF2B5EF4-FFF2-40B4-BE49-F238E27FC236}">
                <a16:creationId xmlns:a16="http://schemas.microsoft.com/office/drawing/2014/main" id="{BFEDC271-D409-872F-A9A1-17637177EC99}"/>
              </a:ext>
            </a:extLst>
          </p:cNvPr>
          <p:cNvSpPr/>
          <p:nvPr/>
        </p:nvSpPr>
        <p:spPr>
          <a:xfrm flipH="1">
            <a:off x="7027328" y="4123506"/>
            <a:ext cx="225347" cy="230348"/>
          </a:xfrm>
          <a:custGeom>
            <a:avLst/>
            <a:gdLst/>
            <a:ahLst/>
            <a:cxnLst/>
            <a:rect l="l" t="t" r="r" b="b"/>
            <a:pathLst>
              <a:path w="6579" h="6725" extrusionOk="0">
                <a:moveTo>
                  <a:pt x="1640" y="1"/>
                </a:moveTo>
                <a:cubicBezTo>
                  <a:pt x="1469" y="1"/>
                  <a:pt x="1310" y="81"/>
                  <a:pt x="1172" y="264"/>
                </a:cubicBezTo>
                <a:cubicBezTo>
                  <a:pt x="0" y="1805"/>
                  <a:pt x="5578" y="6725"/>
                  <a:pt x="5578" y="6725"/>
                </a:cubicBezTo>
                <a:lnTo>
                  <a:pt x="6578" y="6541"/>
                </a:lnTo>
                <a:cubicBezTo>
                  <a:pt x="6578" y="6541"/>
                  <a:pt x="6412" y="1482"/>
                  <a:pt x="5324" y="1263"/>
                </a:cubicBezTo>
                <a:cubicBezTo>
                  <a:pt x="5295" y="1257"/>
                  <a:pt x="5267" y="1254"/>
                  <a:pt x="5240" y="1254"/>
                </a:cubicBezTo>
                <a:cubicBezTo>
                  <a:pt x="4314" y="1254"/>
                  <a:pt x="5048" y="4723"/>
                  <a:pt x="5023" y="4723"/>
                </a:cubicBezTo>
                <a:cubicBezTo>
                  <a:pt x="5023" y="4723"/>
                  <a:pt x="5021" y="4719"/>
                  <a:pt x="5018" y="4711"/>
                </a:cubicBezTo>
                <a:cubicBezTo>
                  <a:pt x="4944" y="4482"/>
                  <a:pt x="2920" y="1"/>
                  <a:pt x="16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37;p40">
            <a:extLst>
              <a:ext uri="{FF2B5EF4-FFF2-40B4-BE49-F238E27FC236}">
                <a16:creationId xmlns:a16="http://schemas.microsoft.com/office/drawing/2014/main" id="{9A472E6D-693B-7D65-073C-42D842D36439}"/>
              </a:ext>
            </a:extLst>
          </p:cNvPr>
          <p:cNvSpPr/>
          <p:nvPr/>
        </p:nvSpPr>
        <p:spPr>
          <a:xfrm flipH="1">
            <a:off x="3224028" y="4123506"/>
            <a:ext cx="225347" cy="230348"/>
          </a:xfrm>
          <a:custGeom>
            <a:avLst/>
            <a:gdLst/>
            <a:ahLst/>
            <a:cxnLst/>
            <a:rect l="l" t="t" r="r" b="b"/>
            <a:pathLst>
              <a:path w="6579" h="6725" extrusionOk="0">
                <a:moveTo>
                  <a:pt x="1640" y="1"/>
                </a:moveTo>
                <a:cubicBezTo>
                  <a:pt x="1469" y="1"/>
                  <a:pt x="1310" y="81"/>
                  <a:pt x="1172" y="264"/>
                </a:cubicBezTo>
                <a:cubicBezTo>
                  <a:pt x="0" y="1805"/>
                  <a:pt x="5578" y="6725"/>
                  <a:pt x="5578" y="6725"/>
                </a:cubicBezTo>
                <a:lnTo>
                  <a:pt x="6578" y="6541"/>
                </a:lnTo>
                <a:cubicBezTo>
                  <a:pt x="6578" y="6541"/>
                  <a:pt x="6412" y="1482"/>
                  <a:pt x="5324" y="1263"/>
                </a:cubicBezTo>
                <a:cubicBezTo>
                  <a:pt x="5295" y="1257"/>
                  <a:pt x="5267" y="1254"/>
                  <a:pt x="5240" y="1254"/>
                </a:cubicBezTo>
                <a:cubicBezTo>
                  <a:pt x="4314" y="1254"/>
                  <a:pt x="5048" y="4723"/>
                  <a:pt x="5023" y="4723"/>
                </a:cubicBezTo>
                <a:cubicBezTo>
                  <a:pt x="5023" y="4723"/>
                  <a:pt x="5021" y="4719"/>
                  <a:pt x="5018" y="4711"/>
                </a:cubicBezTo>
                <a:cubicBezTo>
                  <a:pt x="4944" y="4482"/>
                  <a:pt x="2920" y="1"/>
                  <a:pt x="16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8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ated Timeline Infographics by Slidesgo">
  <a:themeElements>
    <a:clrScheme name="Simple Light">
      <a:dk1>
        <a:srgbClr val="000000"/>
      </a:dk1>
      <a:lt1>
        <a:srgbClr val="FFFFFF"/>
      </a:lt1>
      <a:dk2>
        <a:srgbClr val="F3ECC7"/>
      </a:dk2>
      <a:lt2>
        <a:srgbClr val="D3CDB4"/>
      </a:lt2>
      <a:accent1>
        <a:srgbClr val="F0A54A"/>
      </a:accent1>
      <a:accent2>
        <a:srgbClr val="AF712C"/>
      </a:accent2>
      <a:accent3>
        <a:srgbClr val="7F4E2F"/>
      </a:accent3>
      <a:accent4>
        <a:srgbClr val="4D4C35"/>
      </a:accent4>
      <a:accent5>
        <a:srgbClr val="173E5D"/>
      </a:accent5>
      <a:accent6>
        <a:srgbClr val="5486A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Animated Timeline Infographics by Slidesgo</vt:lpstr>
      <vt:lpstr>Song Lyrics Over Time</vt:lpstr>
      <vt:lpstr> Summary</vt:lpstr>
      <vt:lpstr>Data Preparation </vt:lpstr>
      <vt:lpstr>Exploratory Analysis </vt:lpstr>
      <vt:lpstr>Lyrics Analysis</vt:lpstr>
      <vt:lpstr>Songs Changes over Decades</vt:lpstr>
      <vt:lpstr>Length and Sentiment of the Decades</vt:lpstr>
      <vt:lpstr>Favorite Words over Decades</vt:lpstr>
      <vt:lpstr>Favorite Words over Decades</vt:lpstr>
      <vt:lpstr>Genre of the Decades</vt:lpstr>
      <vt:lpstr>Report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 Timeline Infographics</dc:title>
  <cp:revision>1</cp:revision>
  <dcterms:modified xsi:type="dcterms:W3CDTF">2023-06-02T23:55:52Z</dcterms:modified>
</cp:coreProperties>
</file>